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4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7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4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59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35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2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97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52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7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8642-246D-4122-9C05-FE9358E35C1E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CFD3-8AAF-4C48-BBFB-E922AE456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88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bre 30"/>
          <p:cNvSpPr/>
          <p:nvPr/>
        </p:nvSpPr>
        <p:spPr>
          <a:xfrm>
            <a:off x="9303914" y="138060"/>
            <a:ext cx="2235279" cy="6473905"/>
          </a:xfrm>
          <a:custGeom>
            <a:avLst/>
            <a:gdLst>
              <a:gd name="connsiteX0" fmla="*/ 0 w 1786160"/>
              <a:gd name="connsiteY0" fmla="*/ 178616 h 5612216"/>
              <a:gd name="connsiteX1" fmla="*/ 178616 w 1786160"/>
              <a:gd name="connsiteY1" fmla="*/ 0 h 5612216"/>
              <a:gd name="connsiteX2" fmla="*/ 1607544 w 1786160"/>
              <a:gd name="connsiteY2" fmla="*/ 0 h 5612216"/>
              <a:gd name="connsiteX3" fmla="*/ 1786160 w 1786160"/>
              <a:gd name="connsiteY3" fmla="*/ 178616 h 5612216"/>
              <a:gd name="connsiteX4" fmla="*/ 1786160 w 1786160"/>
              <a:gd name="connsiteY4" fmla="*/ 5433600 h 5612216"/>
              <a:gd name="connsiteX5" fmla="*/ 1607544 w 1786160"/>
              <a:gd name="connsiteY5" fmla="*/ 5612216 h 5612216"/>
              <a:gd name="connsiteX6" fmla="*/ 178616 w 1786160"/>
              <a:gd name="connsiteY6" fmla="*/ 5612216 h 5612216"/>
              <a:gd name="connsiteX7" fmla="*/ 0 w 1786160"/>
              <a:gd name="connsiteY7" fmla="*/ 5433600 h 5612216"/>
              <a:gd name="connsiteX8" fmla="*/ 0 w 1786160"/>
              <a:gd name="connsiteY8" fmla="*/ 178616 h 561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160" h="5612216">
                <a:moveTo>
                  <a:pt x="0" y="178616"/>
                </a:moveTo>
                <a:cubicBezTo>
                  <a:pt x="0" y="79969"/>
                  <a:pt x="79969" y="0"/>
                  <a:pt x="178616" y="0"/>
                </a:cubicBezTo>
                <a:lnTo>
                  <a:pt x="1607544" y="0"/>
                </a:lnTo>
                <a:cubicBezTo>
                  <a:pt x="1706191" y="0"/>
                  <a:pt x="1786160" y="79969"/>
                  <a:pt x="1786160" y="178616"/>
                </a:cubicBezTo>
                <a:lnTo>
                  <a:pt x="1786160" y="5433600"/>
                </a:lnTo>
                <a:cubicBezTo>
                  <a:pt x="1786160" y="5532247"/>
                  <a:pt x="1706191" y="5612216"/>
                  <a:pt x="1607544" y="5612216"/>
                </a:cubicBezTo>
                <a:lnTo>
                  <a:pt x="178616" y="5612216"/>
                </a:lnTo>
                <a:cubicBezTo>
                  <a:pt x="79969" y="5612216"/>
                  <a:pt x="0" y="5532247"/>
                  <a:pt x="0" y="5433600"/>
                </a:cubicBezTo>
                <a:lnTo>
                  <a:pt x="0" y="178616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08000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¿Qué…?</a:t>
            </a:r>
          </a:p>
        </p:txBody>
      </p:sp>
      <p:sp>
        <p:nvSpPr>
          <p:cNvPr id="32" name="Forma libre 31"/>
          <p:cNvSpPr/>
          <p:nvPr/>
        </p:nvSpPr>
        <p:spPr>
          <a:xfrm>
            <a:off x="6274518" y="138060"/>
            <a:ext cx="2235279" cy="6473905"/>
          </a:xfrm>
          <a:custGeom>
            <a:avLst/>
            <a:gdLst>
              <a:gd name="connsiteX0" fmla="*/ 0 w 1786160"/>
              <a:gd name="connsiteY0" fmla="*/ 178616 h 5612216"/>
              <a:gd name="connsiteX1" fmla="*/ 178616 w 1786160"/>
              <a:gd name="connsiteY1" fmla="*/ 0 h 5612216"/>
              <a:gd name="connsiteX2" fmla="*/ 1607544 w 1786160"/>
              <a:gd name="connsiteY2" fmla="*/ 0 h 5612216"/>
              <a:gd name="connsiteX3" fmla="*/ 1786160 w 1786160"/>
              <a:gd name="connsiteY3" fmla="*/ 178616 h 5612216"/>
              <a:gd name="connsiteX4" fmla="*/ 1786160 w 1786160"/>
              <a:gd name="connsiteY4" fmla="*/ 5433600 h 5612216"/>
              <a:gd name="connsiteX5" fmla="*/ 1607544 w 1786160"/>
              <a:gd name="connsiteY5" fmla="*/ 5612216 h 5612216"/>
              <a:gd name="connsiteX6" fmla="*/ 178616 w 1786160"/>
              <a:gd name="connsiteY6" fmla="*/ 5612216 h 5612216"/>
              <a:gd name="connsiteX7" fmla="*/ 0 w 1786160"/>
              <a:gd name="connsiteY7" fmla="*/ 5433600 h 5612216"/>
              <a:gd name="connsiteX8" fmla="*/ 0 w 1786160"/>
              <a:gd name="connsiteY8" fmla="*/ 178616 h 561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160" h="5612216">
                <a:moveTo>
                  <a:pt x="0" y="178616"/>
                </a:moveTo>
                <a:cubicBezTo>
                  <a:pt x="0" y="79969"/>
                  <a:pt x="79969" y="0"/>
                  <a:pt x="178616" y="0"/>
                </a:cubicBezTo>
                <a:lnTo>
                  <a:pt x="1607544" y="0"/>
                </a:lnTo>
                <a:cubicBezTo>
                  <a:pt x="1706191" y="0"/>
                  <a:pt x="1786160" y="79969"/>
                  <a:pt x="1786160" y="178616"/>
                </a:cubicBezTo>
                <a:lnTo>
                  <a:pt x="1786160" y="5433600"/>
                </a:lnTo>
                <a:cubicBezTo>
                  <a:pt x="1786160" y="5532247"/>
                  <a:pt x="1706191" y="5612216"/>
                  <a:pt x="1607544" y="5612216"/>
                </a:cubicBezTo>
                <a:lnTo>
                  <a:pt x="178616" y="5612216"/>
                </a:lnTo>
                <a:cubicBezTo>
                  <a:pt x="79969" y="5612216"/>
                  <a:pt x="0" y="5532247"/>
                  <a:pt x="0" y="5433600"/>
                </a:cubicBezTo>
                <a:lnTo>
                  <a:pt x="0" y="178616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08000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Impacto</a:t>
            </a:r>
          </a:p>
        </p:txBody>
      </p:sp>
      <p:cxnSp>
        <p:nvCxnSpPr>
          <p:cNvPr id="142" name="Conector recto de flecha 141"/>
          <p:cNvCxnSpPr/>
          <p:nvPr/>
        </p:nvCxnSpPr>
        <p:spPr>
          <a:xfrm flipV="1">
            <a:off x="8022562" y="1003792"/>
            <a:ext cx="1886537" cy="54271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Forma libre 32"/>
          <p:cNvSpPr/>
          <p:nvPr/>
        </p:nvSpPr>
        <p:spPr>
          <a:xfrm>
            <a:off x="3245123" y="138060"/>
            <a:ext cx="2235279" cy="6473905"/>
          </a:xfrm>
          <a:custGeom>
            <a:avLst/>
            <a:gdLst>
              <a:gd name="connsiteX0" fmla="*/ 0 w 1786160"/>
              <a:gd name="connsiteY0" fmla="*/ 178616 h 5612216"/>
              <a:gd name="connsiteX1" fmla="*/ 178616 w 1786160"/>
              <a:gd name="connsiteY1" fmla="*/ 0 h 5612216"/>
              <a:gd name="connsiteX2" fmla="*/ 1607544 w 1786160"/>
              <a:gd name="connsiteY2" fmla="*/ 0 h 5612216"/>
              <a:gd name="connsiteX3" fmla="*/ 1786160 w 1786160"/>
              <a:gd name="connsiteY3" fmla="*/ 178616 h 5612216"/>
              <a:gd name="connsiteX4" fmla="*/ 1786160 w 1786160"/>
              <a:gd name="connsiteY4" fmla="*/ 5433600 h 5612216"/>
              <a:gd name="connsiteX5" fmla="*/ 1607544 w 1786160"/>
              <a:gd name="connsiteY5" fmla="*/ 5612216 h 5612216"/>
              <a:gd name="connsiteX6" fmla="*/ 178616 w 1786160"/>
              <a:gd name="connsiteY6" fmla="*/ 5612216 h 5612216"/>
              <a:gd name="connsiteX7" fmla="*/ 0 w 1786160"/>
              <a:gd name="connsiteY7" fmla="*/ 5433600 h 5612216"/>
              <a:gd name="connsiteX8" fmla="*/ 0 w 1786160"/>
              <a:gd name="connsiteY8" fmla="*/ 178616 h 561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160" h="5612216">
                <a:moveTo>
                  <a:pt x="0" y="178616"/>
                </a:moveTo>
                <a:cubicBezTo>
                  <a:pt x="0" y="79969"/>
                  <a:pt x="79969" y="0"/>
                  <a:pt x="178616" y="0"/>
                </a:cubicBezTo>
                <a:lnTo>
                  <a:pt x="1607544" y="0"/>
                </a:lnTo>
                <a:cubicBezTo>
                  <a:pt x="1706191" y="0"/>
                  <a:pt x="1786160" y="79969"/>
                  <a:pt x="1786160" y="178616"/>
                </a:cubicBezTo>
                <a:lnTo>
                  <a:pt x="1786160" y="5433600"/>
                </a:lnTo>
                <a:cubicBezTo>
                  <a:pt x="1786160" y="5532247"/>
                  <a:pt x="1706191" y="5612216"/>
                  <a:pt x="1607544" y="5612216"/>
                </a:cubicBezTo>
                <a:lnTo>
                  <a:pt x="178616" y="5612216"/>
                </a:lnTo>
                <a:cubicBezTo>
                  <a:pt x="79969" y="5612216"/>
                  <a:pt x="0" y="5532247"/>
                  <a:pt x="0" y="5433600"/>
                </a:cubicBezTo>
                <a:lnTo>
                  <a:pt x="0" y="178616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08000" rIns="128016" bIns="0" numCol="1" spcCol="1270" anchor="t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¿Quién…?</a:t>
            </a:r>
          </a:p>
        </p:txBody>
      </p:sp>
      <p:sp>
        <p:nvSpPr>
          <p:cNvPr id="34" name="Forma libre 33"/>
          <p:cNvSpPr/>
          <p:nvPr/>
        </p:nvSpPr>
        <p:spPr>
          <a:xfrm>
            <a:off x="216000" y="138060"/>
            <a:ext cx="2235279" cy="6473905"/>
          </a:xfrm>
          <a:custGeom>
            <a:avLst/>
            <a:gdLst>
              <a:gd name="connsiteX0" fmla="*/ 0 w 1786160"/>
              <a:gd name="connsiteY0" fmla="*/ 178616 h 5612216"/>
              <a:gd name="connsiteX1" fmla="*/ 178616 w 1786160"/>
              <a:gd name="connsiteY1" fmla="*/ 0 h 5612216"/>
              <a:gd name="connsiteX2" fmla="*/ 1607544 w 1786160"/>
              <a:gd name="connsiteY2" fmla="*/ 0 h 5612216"/>
              <a:gd name="connsiteX3" fmla="*/ 1786160 w 1786160"/>
              <a:gd name="connsiteY3" fmla="*/ 178616 h 5612216"/>
              <a:gd name="connsiteX4" fmla="*/ 1786160 w 1786160"/>
              <a:gd name="connsiteY4" fmla="*/ 5433600 h 5612216"/>
              <a:gd name="connsiteX5" fmla="*/ 1607544 w 1786160"/>
              <a:gd name="connsiteY5" fmla="*/ 5612216 h 5612216"/>
              <a:gd name="connsiteX6" fmla="*/ 178616 w 1786160"/>
              <a:gd name="connsiteY6" fmla="*/ 5612216 h 5612216"/>
              <a:gd name="connsiteX7" fmla="*/ 0 w 1786160"/>
              <a:gd name="connsiteY7" fmla="*/ 5433600 h 5612216"/>
              <a:gd name="connsiteX8" fmla="*/ 0 w 1786160"/>
              <a:gd name="connsiteY8" fmla="*/ 178616 h 561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6160" h="5612216">
                <a:moveTo>
                  <a:pt x="0" y="178616"/>
                </a:moveTo>
                <a:cubicBezTo>
                  <a:pt x="0" y="79969"/>
                  <a:pt x="79969" y="0"/>
                  <a:pt x="178616" y="0"/>
                </a:cubicBezTo>
                <a:lnTo>
                  <a:pt x="1607544" y="0"/>
                </a:lnTo>
                <a:cubicBezTo>
                  <a:pt x="1706191" y="0"/>
                  <a:pt x="1786160" y="79969"/>
                  <a:pt x="1786160" y="178616"/>
                </a:cubicBezTo>
                <a:lnTo>
                  <a:pt x="1786160" y="5433600"/>
                </a:lnTo>
                <a:cubicBezTo>
                  <a:pt x="1786160" y="5532247"/>
                  <a:pt x="1706191" y="5612216"/>
                  <a:pt x="1607544" y="5612216"/>
                </a:cubicBezTo>
                <a:lnTo>
                  <a:pt x="178616" y="5612216"/>
                </a:lnTo>
                <a:cubicBezTo>
                  <a:pt x="79969" y="5612216"/>
                  <a:pt x="0" y="5532247"/>
                  <a:pt x="0" y="5433600"/>
                </a:cubicBezTo>
                <a:lnTo>
                  <a:pt x="0" y="178616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08000" rIns="128016" bIns="0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800" kern="1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OBJETIVO</a:t>
            </a:r>
            <a:endParaRPr lang="es-ES" sz="1800" kern="1200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  <p:sp>
        <p:nvSpPr>
          <p:cNvPr id="35" name="Forma libre 34"/>
          <p:cNvSpPr/>
          <p:nvPr/>
        </p:nvSpPr>
        <p:spPr>
          <a:xfrm>
            <a:off x="454575" y="2841693"/>
            <a:ext cx="1757581" cy="743127"/>
          </a:xfrm>
          <a:custGeom>
            <a:avLst/>
            <a:gdLst>
              <a:gd name="connsiteX0" fmla="*/ 0 w 1111495"/>
              <a:gd name="connsiteY0" fmla="*/ 65160 h 651603"/>
              <a:gd name="connsiteX1" fmla="*/ 65160 w 1111495"/>
              <a:gd name="connsiteY1" fmla="*/ 0 h 651603"/>
              <a:gd name="connsiteX2" fmla="*/ 1046335 w 1111495"/>
              <a:gd name="connsiteY2" fmla="*/ 0 h 651603"/>
              <a:gd name="connsiteX3" fmla="*/ 1111495 w 1111495"/>
              <a:gd name="connsiteY3" fmla="*/ 65160 h 651603"/>
              <a:gd name="connsiteX4" fmla="*/ 1111495 w 1111495"/>
              <a:gd name="connsiteY4" fmla="*/ 586443 h 651603"/>
              <a:gd name="connsiteX5" fmla="*/ 1046335 w 1111495"/>
              <a:gd name="connsiteY5" fmla="*/ 651603 h 651603"/>
              <a:gd name="connsiteX6" fmla="*/ 65160 w 1111495"/>
              <a:gd name="connsiteY6" fmla="*/ 651603 h 651603"/>
              <a:gd name="connsiteX7" fmla="*/ 0 w 1111495"/>
              <a:gd name="connsiteY7" fmla="*/ 586443 h 651603"/>
              <a:gd name="connsiteX8" fmla="*/ 0 w 1111495"/>
              <a:gd name="connsiteY8" fmla="*/ 65160 h 65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1495" h="651603">
                <a:moveTo>
                  <a:pt x="0" y="65160"/>
                </a:moveTo>
                <a:cubicBezTo>
                  <a:pt x="0" y="29173"/>
                  <a:pt x="29173" y="0"/>
                  <a:pt x="65160" y="0"/>
                </a:cubicBezTo>
                <a:lnTo>
                  <a:pt x="1046335" y="0"/>
                </a:lnTo>
                <a:cubicBezTo>
                  <a:pt x="1082322" y="0"/>
                  <a:pt x="1111495" y="29173"/>
                  <a:pt x="1111495" y="65160"/>
                </a:cubicBezTo>
                <a:lnTo>
                  <a:pt x="1111495" y="586443"/>
                </a:lnTo>
                <a:cubicBezTo>
                  <a:pt x="1111495" y="622430"/>
                  <a:pt x="1082322" y="651603"/>
                  <a:pt x="1046335" y="651603"/>
                </a:cubicBezTo>
                <a:lnTo>
                  <a:pt x="65160" y="651603"/>
                </a:lnTo>
                <a:cubicBezTo>
                  <a:pt x="29173" y="651603"/>
                  <a:pt x="0" y="622430"/>
                  <a:pt x="0" y="586443"/>
                </a:cubicBezTo>
                <a:lnTo>
                  <a:pt x="0" y="6516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35" tIns="25435" rIns="25435" bIns="254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Automatizar la gestión 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 </a:t>
            </a:r>
            <a:r>
              <a:rPr lang="es-ES" sz="1400" b="1" kern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UXOs</a:t>
            </a:r>
            <a:r>
              <a:rPr lang="es-ES" sz="1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en los </a:t>
            </a:r>
            <a:r>
              <a:rPr lang="es-ES" sz="1400" b="1" kern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CNTMs</a:t>
            </a:r>
            <a:endParaRPr lang="es-ES" sz="1400" b="1" kern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orma libre 36"/>
          <p:cNvSpPr/>
          <p:nvPr/>
        </p:nvSpPr>
        <p:spPr>
          <a:xfrm>
            <a:off x="3657857" y="1300711"/>
            <a:ext cx="1584803" cy="470757"/>
          </a:xfrm>
          <a:custGeom>
            <a:avLst/>
            <a:gdLst>
              <a:gd name="connsiteX0" fmla="*/ 0 w 1002230"/>
              <a:gd name="connsiteY0" fmla="*/ 41278 h 412778"/>
              <a:gd name="connsiteX1" fmla="*/ 41278 w 1002230"/>
              <a:gd name="connsiteY1" fmla="*/ 0 h 412778"/>
              <a:gd name="connsiteX2" fmla="*/ 960952 w 1002230"/>
              <a:gd name="connsiteY2" fmla="*/ 0 h 412778"/>
              <a:gd name="connsiteX3" fmla="*/ 1002230 w 1002230"/>
              <a:gd name="connsiteY3" fmla="*/ 41278 h 412778"/>
              <a:gd name="connsiteX4" fmla="*/ 1002230 w 1002230"/>
              <a:gd name="connsiteY4" fmla="*/ 371500 h 412778"/>
              <a:gd name="connsiteX5" fmla="*/ 960952 w 1002230"/>
              <a:gd name="connsiteY5" fmla="*/ 412778 h 412778"/>
              <a:gd name="connsiteX6" fmla="*/ 41278 w 1002230"/>
              <a:gd name="connsiteY6" fmla="*/ 412778 h 412778"/>
              <a:gd name="connsiteX7" fmla="*/ 0 w 1002230"/>
              <a:gd name="connsiteY7" fmla="*/ 371500 h 412778"/>
              <a:gd name="connsiteX8" fmla="*/ 0 w 1002230"/>
              <a:gd name="connsiteY8" fmla="*/ 41278 h 41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30" h="412778">
                <a:moveTo>
                  <a:pt x="0" y="41278"/>
                </a:moveTo>
                <a:cubicBezTo>
                  <a:pt x="0" y="18481"/>
                  <a:pt x="18481" y="0"/>
                  <a:pt x="41278" y="0"/>
                </a:cubicBezTo>
                <a:lnTo>
                  <a:pt x="960952" y="0"/>
                </a:lnTo>
                <a:cubicBezTo>
                  <a:pt x="983749" y="0"/>
                  <a:pt x="1002230" y="18481"/>
                  <a:pt x="1002230" y="41278"/>
                </a:cubicBezTo>
                <a:lnTo>
                  <a:pt x="1002230" y="371500"/>
                </a:lnTo>
                <a:cubicBezTo>
                  <a:pt x="1002230" y="394297"/>
                  <a:pt x="983749" y="412778"/>
                  <a:pt x="960952" y="412778"/>
                </a:cubicBezTo>
                <a:lnTo>
                  <a:pt x="41278" y="412778"/>
                </a:lnTo>
                <a:cubicBezTo>
                  <a:pt x="18481" y="412778"/>
                  <a:pt x="0" y="394297"/>
                  <a:pt x="0" y="371500"/>
                </a:cubicBezTo>
                <a:lnTo>
                  <a:pt x="0" y="4127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40" tIns="18440" rIns="18440" bIns="1844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kern="1200" dirty="0" smtClean="0"/>
              <a:t>Administrador</a:t>
            </a:r>
            <a:endParaRPr lang="es-ES" b="1" kern="1200" dirty="0"/>
          </a:p>
        </p:txBody>
      </p:sp>
      <p:sp>
        <p:nvSpPr>
          <p:cNvPr id="39" name="Forma libre 38"/>
          <p:cNvSpPr/>
          <p:nvPr/>
        </p:nvSpPr>
        <p:spPr>
          <a:xfrm>
            <a:off x="6839392" y="543904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Nuevo usuario</a:t>
            </a:r>
            <a:endParaRPr lang="es-ES" sz="1050" b="1" kern="1200" dirty="0"/>
          </a:p>
        </p:txBody>
      </p:sp>
      <p:sp>
        <p:nvSpPr>
          <p:cNvPr id="41" name="Forma libre 40"/>
          <p:cNvSpPr/>
          <p:nvPr/>
        </p:nvSpPr>
        <p:spPr>
          <a:xfrm>
            <a:off x="6839393" y="1661506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Consulta usuarios</a:t>
            </a:r>
            <a:endParaRPr lang="es-ES" sz="1050" b="1" kern="1200" dirty="0"/>
          </a:p>
        </p:txBody>
      </p:sp>
      <p:sp>
        <p:nvSpPr>
          <p:cNvPr id="43" name="Forma libre 42"/>
          <p:cNvSpPr/>
          <p:nvPr/>
        </p:nvSpPr>
        <p:spPr>
          <a:xfrm>
            <a:off x="6839393" y="2406574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Consulta objetos sobre el GIS</a:t>
            </a:r>
            <a:endParaRPr lang="es-ES" sz="1050" b="1" kern="1200" dirty="0"/>
          </a:p>
        </p:txBody>
      </p:sp>
      <p:sp>
        <p:nvSpPr>
          <p:cNvPr id="45" name="Forma libre 44"/>
          <p:cNvSpPr/>
          <p:nvPr/>
        </p:nvSpPr>
        <p:spPr>
          <a:xfrm>
            <a:off x="6839393" y="4073124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Eliminar artefacto</a:t>
            </a:r>
            <a:endParaRPr lang="es-ES" sz="1050" b="1" kern="1200" dirty="0"/>
          </a:p>
        </p:txBody>
      </p:sp>
      <p:sp>
        <p:nvSpPr>
          <p:cNvPr id="47" name="Forma libre 46"/>
          <p:cNvSpPr/>
          <p:nvPr/>
        </p:nvSpPr>
        <p:spPr>
          <a:xfrm>
            <a:off x="6839393" y="3328056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Añade artefactos</a:t>
            </a:r>
            <a:endParaRPr lang="es-ES" sz="1050" b="1" kern="1200" dirty="0"/>
          </a:p>
        </p:txBody>
      </p:sp>
      <p:sp>
        <p:nvSpPr>
          <p:cNvPr id="49" name="Forma libre 48"/>
          <p:cNvSpPr/>
          <p:nvPr/>
        </p:nvSpPr>
        <p:spPr>
          <a:xfrm>
            <a:off x="6839393" y="4818192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Añade batida</a:t>
            </a:r>
            <a:endParaRPr lang="es-ES" sz="1050" b="1" kern="1200" dirty="0"/>
          </a:p>
        </p:txBody>
      </p:sp>
      <p:sp>
        <p:nvSpPr>
          <p:cNvPr id="51" name="Forma libre 50"/>
          <p:cNvSpPr/>
          <p:nvPr/>
        </p:nvSpPr>
        <p:spPr>
          <a:xfrm>
            <a:off x="6839393" y="5935794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Consulta batidas</a:t>
            </a:r>
            <a:endParaRPr lang="es-ES" sz="1050" b="1" kern="1200" dirty="0"/>
          </a:p>
        </p:txBody>
      </p:sp>
      <p:sp>
        <p:nvSpPr>
          <p:cNvPr id="53" name="Forma libre 52"/>
          <p:cNvSpPr/>
          <p:nvPr/>
        </p:nvSpPr>
        <p:spPr>
          <a:xfrm>
            <a:off x="6839393" y="2779108"/>
            <a:ext cx="1170307" cy="428727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Imprime lista de artefactos filtrados por campos</a:t>
            </a:r>
            <a:endParaRPr lang="es-ES" sz="1050" b="1" kern="1200" dirty="0"/>
          </a:p>
        </p:txBody>
      </p:sp>
      <p:sp>
        <p:nvSpPr>
          <p:cNvPr id="55" name="Forma libre 54"/>
          <p:cNvSpPr/>
          <p:nvPr/>
        </p:nvSpPr>
        <p:spPr>
          <a:xfrm>
            <a:off x="3654425" y="2967596"/>
            <a:ext cx="1584803" cy="470757"/>
          </a:xfrm>
          <a:custGeom>
            <a:avLst/>
            <a:gdLst>
              <a:gd name="connsiteX0" fmla="*/ 0 w 1002230"/>
              <a:gd name="connsiteY0" fmla="*/ 41278 h 412778"/>
              <a:gd name="connsiteX1" fmla="*/ 41278 w 1002230"/>
              <a:gd name="connsiteY1" fmla="*/ 0 h 412778"/>
              <a:gd name="connsiteX2" fmla="*/ 960952 w 1002230"/>
              <a:gd name="connsiteY2" fmla="*/ 0 h 412778"/>
              <a:gd name="connsiteX3" fmla="*/ 1002230 w 1002230"/>
              <a:gd name="connsiteY3" fmla="*/ 41278 h 412778"/>
              <a:gd name="connsiteX4" fmla="*/ 1002230 w 1002230"/>
              <a:gd name="connsiteY4" fmla="*/ 371500 h 412778"/>
              <a:gd name="connsiteX5" fmla="*/ 960952 w 1002230"/>
              <a:gd name="connsiteY5" fmla="*/ 412778 h 412778"/>
              <a:gd name="connsiteX6" fmla="*/ 41278 w 1002230"/>
              <a:gd name="connsiteY6" fmla="*/ 412778 h 412778"/>
              <a:gd name="connsiteX7" fmla="*/ 0 w 1002230"/>
              <a:gd name="connsiteY7" fmla="*/ 371500 h 412778"/>
              <a:gd name="connsiteX8" fmla="*/ 0 w 1002230"/>
              <a:gd name="connsiteY8" fmla="*/ 41278 h 41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30" h="412778">
                <a:moveTo>
                  <a:pt x="0" y="41278"/>
                </a:moveTo>
                <a:cubicBezTo>
                  <a:pt x="0" y="18481"/>
                  <a:pt x="18481" y="0"/>
                  <a:pt x="41278" y="0"/>
                </a:cubicBezTo>
                <a:lnTo>
                  <a:pt x="960952" y="0"/>
                </a:lnTo>
                <a:cubicBezTo>
                  <a:pt x="983749" y="0"/>
                  <a:pt x="1002230" y="18481"/>
                  <a:pt x="1002230" y="41278"/>
                </a:cubicBezTo>
                <a:lnTo>
                  <a:pt x="1002230" y="371500"/>
                </a:lnTo>
                <a:cubicBezTo>
                  <a:pt x="1002230" y="394297"/>
                  <a:pt x="983749" y="412778"/>
                  <a:pt x="960952" y="412778"/>
                </a:cubicBezTo>
                <a:lnTo>
                  <a:pt x="41278" y="412778"/>
                </a:lnTo>
                <a:cubicBezTo>
                  <a:pt x="18481" y="412778"/>
                  <a:pt x="0" y="394297"/>
                  <a:pt x="0" y="371500"/>
                </a:cubicBezTo>
                <a:lnTo>
                  <a:pt x="0" y="4127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40" tIns="18440" rIns="18440" bIns="1844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kern="1200" dirty="0" smtClean="0"/>
              <a:t>Consulta</a:t>
            </a:r>
            <a:endParaRPr lang="es-ES" b="1" kern="1200" dirty="0"/>
          </a:p>
        </p:txBody>
      </p:sp>
      <p:sp>
        <p:nvSpPr>
          <p:cNvPr id="59" name="Forma libre 58"/>
          <p:cNvSpPr/>
          <p:nvPr/>
        </p:nvSpPr>
        <p:spPr>
          <a:xfrm>
            <a:off x="9909100" y="634198"/>
            <a:ext cx="1024906" cy="369594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kern="1200" dirty="0" smtClean="0"/>
              <a:t>USUARIOS</a:t>
            </a:r>
            <a:endParaRPr lang="es-ES" sz="1200" b="1" kern="1200" dirty="0"/>
          </a:p>
        </p:txBody>
      </p:sp>
      <p:sp>
        <p:nvSpPr>
          <p:cNvPr id="61" name="Forma libre 60"/>
          <p:cNvSpPr/>
          <p:nvPr/>
        </p:nvSpPr>
        <p:spPr>
          <a:xfrm>
            <a:off x="3654425" y="4767641"/>
            <a:ext cx="1584803" cy="470757"/>
          </a:xfrm>
          <a:custGeom>
            <a:avLst/>
            <a:gdLst>
              <a:gd name="connsiteX0" fmla="*/ 0 w 1002230"/>
              <a:gd name="connsiteY0" fmla="*/ 41278 h 412778"/>
              <a:gd name="connsiteX1" fmla="*/ 41278 w 1002230"/>
              <a:gd name="connsiteY1" fmla="*/ 0 h 412778"/>
              <a:gd name="connsiteX2" fmla="*/ 960952 w 1002230"/>
              <a:gd name="connsiteY2" fmla="*/ 0 h 412778"/>
              <a:gd name="connsiteX3" fmla="*/ 1002230 w 1002230"/>
              <a:gd name="connsiteY3" fmla="*/ 41278 h 412778"/>
              <a:gd name="connsiteX4" fmla="*/ 1002230 w 1002230"/>
              <a:gd name="connsiteY4" fmla="*/ 371500 h 412778"/>
              <a:gd name="connsiteX5" fmla="*/ 960952 w 1002230"/>
              <a:gd name="connsiteY5" fmla="*/ 412778 h 412778"/>
              <a:gd name="connsiteX6" fmla="*/ 41278 w 1002230"/>
              <a:gd name="connsiteY6" fmla="*/ 412778 h 412778"/>
              <a:gd name="connsiteX7" fmla="*/ 0 w 1002230"/>
              <a:gd name="connsiteY7" fmla="*/ 371500 h 412778"/>
              <a:gd name="connsiteX8" fmla="*/ 0 w 1002230"/>
              <a:gd name="connsiteY8" fmla="*/ 41278 h 41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30" h="412778">
                <a:moveTo>
                  <a:pt x="0" y="41278"/>
                </a:moveTo>
                <a:cubicBezTo>
                  <a:pt x="0" y="18481"/>
                  <a:pt x="18481" y="0"/>
                  <a:pt x="41278" y="0"/>
                </a:cubicBezTo>
                <a:lnTo>
                  <a:pt x="960952" y="0"/>
                </a:lnTo>
                <a:cubicBezTo>
                  <a:pt x="983749" y="0"/>
                  <a:pt x="1002230" y="18481"/>
                  <a:pt x="1002230" y="41278"/>
                </a:cubicBezTo>
                <a:lnTo>
                  <a:pt x="1002230" y="371500"/>
                </a:lnTo>
                <a:cubicBezTo>
                  <a:pt x="1002230" y="394297"/>
                  <a:pt x="983749" y="412778"/>
                  <a:pt x="960952" y="412778"/>
                </a:cubicBezTo>
                <a:lnTo>
                  <a:pt x="41278" y="412778"/>
                </a:lnTo>
                <a:cubicBezTo>
                  <a:pt x="18481" y="412778"/>
                  <a:pt x="0" y="394297"/>
                  <a:pt x="0" y="371500"/>
                </a:cubicBezTo>
                <a:lnTo>
                  <a:pt x="0" y="4127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40" tIns="18440" rIns="18440" bIns="1844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kern="1200" dirty="0" smtClean="0"/>
              <a:t>Gestor</a:t>
            </a:r>
            <a:endParaRPr lang="es-ES" b="1" kern="1200" dirty="0"/>
          </a:p>
        </p:txBody>
      </p:sp>
      <p:sp>
        <p:nvSpPr>
          <p:cNvPr id="79" name="Flecha derecha 78"/>
          <p:cNvSpPr/>
          <p:nvPr/>
        </p:nvSpPr>
        <p:spPr>
          <a:xfrm>
            <a:off x="2212156" y="3157538"/>
            <a:ext cx="1445701" cy="86592"/>
          </a:xfrm>
          <a:prstGeom prst="rightArrow">
            <a:avLst>
              <a:gd name="adj1" fmla="val 18957"/>
              <a:gd name="adj2" fmla="val 12714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Flecha doblada 79"/>
          <p:cNvSpPr/>
          <p:nvPr/>
        </p:nvSpPr>
        <p:spPr>
          <a:xfrm>
            <a:off x="1898650" y="1369031"/>
            <a:ext cx="1759207" cy="1472662"/>
          </a:xfrm>
          <a:prstGeom prst="bentArrow">
            <a:avLst>
              <a:gd name="adj1" fmla="val 1535"/>
              <a:gd name="adj2" fmla="val 2304"/>
              <a:gd name="adj3" fmla="val 5348"/>
              <a:gd name="adj4" fmla="val 9846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Flecha doblada 80"/>
          <p:cNvSpPr/>
          <p:nvPr/>
        </p:nvSpPr>
        <p:spPr>
          <a:xfrm flipV="1">
            <a:off x="1898650" y="3583962"/>
            <a:ext cx="1759207" cy="1472662"/>
          </a:xfrm>
          <a:prstGeom prst="bentArrow">
            <a:avLst>
              <a:gd name="adj1" fmla="val 1535"/>
              <a:gd name="adj2" fmla="val 2304"/>
              <a:gd name="adj3" fmla="val 5348"/>
              <a:gd name="adj4" fmla="val 9846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91" name="Conector recto de flecha 90"/>
          <p:cNvCxnSpPr/>
          <p:nvPr/>
        </p:nvCxnSpPr>
        <p:spPr>
          <a:xfrm flipV="1">
            <a:off x="5242660" y="628072"/>
            <a:ext cx="1596732" cy="9080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V="1">
            <a:off x="5242660" y="1052401"/>
            <a:ext cx="1596732" cy="483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 flipV="1">
            <a:off x="5242660" y="1423647"/>
            <a:ext cx="1596732" cy="1124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>
            <a:off x="5242660" y="1536090"/>
            <a:ext cx="1596732" cy="262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Forma libre 104"/>
          <p:cNvSpPr/>
          <p:nvPr/>
        </p:nvSpPr>
        <p:spPr>
          <a:xfrm>
            <a:off x="6839393" y="4445658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Consulta artefactos</a:t>
            </a:r>
            <a:endParaRPr lang="es-ES" sz="1050" b="1" kern="1200" dirty="0"/>
          </a:p>
        </p:txBody>
      </p:sp>
      <p:cxnSp>
        <p:nvCxnSpPr>
          <p:cNvPr id="127" name="Conector recto de flecha 126"/>
          <p:cNvCxnSpPr/>
          <p:nvPr/>
        </p:nvCxnSpPr>
        <p:spPr>
          <a:xfrm flipV="1">
            <a:off x="5240944" y="3826407"/>
            <a:ext cx="1579655" cy="11846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flipV="1">
            <a:off x="5242660" y="2522908"/>
            <a:ext cx="1579655" cy="68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 flipV="1">
            <a:off x="5242660" y="2984420"/>
            <a:ext cx="1596732" cy="22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>
            <a:off x="5242660" y="3209735"/>
            <a:ext cx="1595017" cy="212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/>
          <p:nvPr/>
        </p:nvCxnSpPr>
        <p:spPr>
          <a:xfrm flipV="1">
            <a:off x="5240944" y="3426308"/>
            <a:ext cx="1579655" cy="15847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4" name="Forma libre 133"/>
          <p:cNvSpPr/>
          <p:nvPr/>
        </p:nvSpPr>
        <p:spPr>
          <a:xfrm>
            <a:off x="6839393" y="3700590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Modificar artefacto</a:t>
            </a:r>
            <a:endParaRPr lang="es-ES" sz="1050" b="1" kern="1200" dirty="0"/>
          </a:p>
        </p:txBody>
      </p:sp>
      <p:sp>
        <p:nvSpPr>
          <p:cNvPr id="135" name="Forma libre 134"/>
          <p:cNvSpPr/>
          <p:nvPr/>
        </p:nvSpPr>
        <p:spPr>
          <a:xfrm>
            <a:off x="6839393" y="5563260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Eliminar batida</a:t>
            </a:r>
            <a:endParaRPr lang="es-ES" sz="1050" b="1" kern="1200" dirty="0"/>
          </a:p>
        </p:txBody>
      </p:sp>
      <p:sp>
        <p:nvSpPr>
          <p:cNvPr id="136" name="Forma libre 135"/>
          <p:cNvSpPr/>
          <p:nvPr/>
        </p:nvSpPr>
        <p:spPr>
          <a:xfrm>
            <a:off x="6839393" y="5190726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Imprimir batida</a:t>
            </a:r>
            <a:endParaRPr lang="es-ES" sz="1050" b="1" kern="1200" dirty="0"/>
          </a:p>
        </p:txBody>
      </p:sp>
      <p:sp>
        <p:nvSpPr>
          <p:cNvPr id="137" name="Forma libre 136"/>
          <p:cNvSpPr/>
          <p:nvPr/>
        </p:nvSpPr>
        <p:spPr>
          <a:xfrm>
            <a:off x="6839393" y="1288972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Eliminar usuario</a:t>
            </a:r>
            <a:endParaRPr lang="es-ES" sz="1050" b="1" kern="1200" dirty="0"/>
          </a:p>
        </p:txBody>
      </p:sp>
      <p:sp>
        <p:nvSpPr>
          <p:cNvPr id="138" name="Forma libre 137"/>
          <p:cNvSpPr/>
          <p:nvPr/>
        </p:nvSpPr>
        <p:spPr>
          <a:xfrm>
            <a:off x="6839393" y="916438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Modificar usuario</a:t>
            </a:r>
            <a:endParaRPr lang="es-ES" sz="1050" b="1" kern="1200" dirty="0"/>
          </a:p>
        </p:txBody>
      </p:sp>
      <p:sp>
        <p:nvSpPr>
          <p:cNvPr id="150" name="Forma libre 149"/>
          <p:cNvSpPr/>
          <p:nvPr/>
        </p:nvSpPr>
        <p:spPr>
          <a:xfrm>
            <a:off x="3635631" y="6068224"/>
            <a:ext cx="1584803" cy="470757"/>
          </a:xfrm>
          <a:custGeom>
            <a:avLst/>
            <a:gdLst>
              <a:gd name="connsiteX0" fmla="*/ 0 w 1002230"/>
              <a:gd name="connsiteY0" fmla="*/ 41278 h 412778"/>
              <a:gd name="connsiteX1" fmla="*/ 41278 w 1002230"/>
              <a:gd name="connsiteY1" fmla="*/ 0 h 412778"/>
              <a:gd name="connsiteX2" fmla="*/ 960952 w 1002230"/>
              <a:gd name="connsiteY2" fmla="*/ 0 h 412778"/>
              <a:gd name="connsiteX3" fmla="*/ 1002230 w 1002230"/>
              <a:gd name="connsiteY3" fmla="*/ 41278 h 412778"/>
              <a:gd name="connsiteX4" fmla="*/ 1002230 w 1002230"/>
              <a:gd name="connsiteY4" fmla="*/ 371500 h 412778"/>
              <a:gd name="connsiteX5" fmla="*/ 960952 w 1002230"/>
              <a:gd name="connsiteY5" fmla="*/ 412778 h 412778"/>
              <a:gd name="connsiteX6" fmla="*/ 41278 w 1002230"/>
              <a:gd name="connsiteY6" fmla="*/ 412778 h 412778"/>
              <a:gd name="connsiteX7" fmla="*/ 0 w 1002230"/>
              <a:gd name="connsiteY7" fmla="*/ 371500 h 412778"/>
              <a:gd name="connsiteX8" fmla="*/ 0 w 1002230"/>
              <a:gd name="connsiteY8" fmla="*/ 41278 h 41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230" h="412778">
                <a:moveTo>
                  <a:pt x="0" y="41278"/>
                </a:moveTo>
                <a:cubicBezTo>
                  <a:pt x="0" y="18481"/>
                  <a:pt x="18481" y="0"/>
                  <a:pt x="41278" y="0"/>
                </a:cubicBezTo>
                <a:lnTo>
                  <a:pt x="960952" y="0"/>
                </a:lnTo>
                <a:cubicBezTo>
                  <a:pt x="983749" y="0"/>
                  <a:pt x="1002230" y="18481"/>
                  <a:pt x="1002230" y="41278"/>
                </a:cubicBezTo>
                <a:lnTo>
                  <a:pt x="1002230" y="371500"/>
                </a:lnTo>
                <a:cubicBezTo>
                  <a:pt x="1002230" y="394297"/>
                  <a:pt x="983749" y="412778"/>
                  <a:pt x="960952" y="412778"/>
                </a:cubicBezTo>
                <a:lnTo>
                  <a:pt x="41278" y="412778"/>
                </a:lnTo>
                <a:cubicBezTo>
                  <a:pt x="18481" y="412778"/>
                  <a:pt x="0" y="394297"/>
                  <a:pt x="0" y="371500"/>
                </a:cubicBezTo>
                <a:lnTo>
                  <a:pt x="0" y="4127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40" tIns="18440" rIns="18440" bIns="1844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b="1" kern="1200" dirty="0" smtClean="0"/>
              <a:t>Usuario sin perfil</a:t>
            </a:r>
            <a:endParaRPr lang="es-ES" b="1" kern="1200" dirty="0"/>
          </a:p>
        </p:txBody>
      </p:sp>
      <p:sp>
        <p:nvSpPr>
          <p:cNvPr id="151" name="Forma libre 150"/>
          <p:cNvSpPr/>
          <p:nvPr/>
        </p:nvSpPr>
        <p:spPr>
          <a:xfrm>
            <a:off x="6839392" y="6308324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kern="1200" dirty="0" smtClean="0"/>
              <a:t>Denegar acceso</a:t>
            </a:r>
            <a:endParaRPr lang="es-ES" sz="1050" b="1" kern="1200" dirty="0"/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5220434" y="6310225"/>
            <a:ext cx="1618958" cy="124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Forma libre 41"/>
          <p:cNvSpPr/>
          <p:nvPr/>
        </p:nvSpPr>
        <p:spPr>
          <a:xfrm>
            <a:off x="9909100" y="3150092"/>
            <a:ext cx="1024906" cy="369594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kern="1200" dirty="0" smtClean="0"/>
              <a:t>ARTEFACTOS</a:t>
            </a:r>
            <a:endParaRPr lang="es-ES" sz="1200" b="1" kern="1200" dirty="0"/>
          </a:p>
        </p:txBody>
      </p:sp>
      <p:sp>
        <p:nvSpPr>
          <p:cNvPr id="44" name="Forma libre 43"/>
          <p:cNvSpPr/>
          <p:nvPr/>
        </p:nvSpPr>
        <p:spPr>
          <a:xfrm>
            <a:off x="9909100" y="5665987"/>
            <a:ext cx="1024906" cy="369594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kern="1200" dirty="0" smtClean="0"/>
              <a:t>BATIDAS</a:t>
            </a:r>
            <a:endParaRPr lang="es-ES" sz="1200" b="1" kern="1200" dirty="0"/>
          </a:p>
        </p:txBody>
      </p:sp>
      <p:sp>
        <p:nvSpPr>
          <p:cNvPr id="46" name="Forma libre 45"/>
          <p:cNvSpPr/>
          <p:nvPr/>
        </p:nvSpPr>
        <p:spPr>
          <a:xfrm>
            <a:off x="9909100" y="4408039"/>
            <a:ext cx="1024906" cy="369594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kern="1200" dirty="0" smtClean="0"/>
              <a:t>INFORMES</a:t>
            </a:r>
            <a:endParaRPr lang="es-ES" sz="1200" b="1" kern="1200" dirty="0"/>
          </a:p>
        </p:txBody>
      </p:sp>
      <p:sp>
        <p:nvSpPr>
          <p:cNvPr id="48" name="Forma libre 47"/>
          <p:cNvSpPr/>
          <p:nvPr/>
        </p:nvSpPr>
        <p:spPr>
          <a:xfrm>
            <a:off x="9909100" y="1892145"/>
            <a:ext cx="1024906" cy="369594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kern="1200" dirty="0" smtClean="0"/>
              <a:t>TABLAS AUXILIARES</a:t>
            </a:r>
            <a:endParaRPr lang="es-ES" sz="1200" b="1" kern="1200" dirty="0"/>
          </a:p>
        </p:txBody>
      </p:sp>
      <p:cxnSp>
        <p:nvCxnSpPr>
          <p:cNvPr id="56" name="Conector recto de flecha 55"/>
          <p:cNvCxnSpPr/>
          <p:nvPr/>
        </p:nvCxnSpPr>
        <p:spPr>
          <a:xfrm flipV="1">
            <a:off x="5239228" y="4571814"/>
            <a:ext cx="1581371" cy="428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5239228" y="4199280"/>
            <a:ext cx="1581371" cy="8012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>
          <a:xfrm flipV="1">
            <a:off x="5239228" y="4948740"/>
            <a:ext cx="1581371" cy="518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5239228" y="5000564"/>
            <a:ext cx="1598449" cy="334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5239228" y="5000564"/>
            <a:ext cx="1581371" cy="7074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5239228" y="5000564"/>
            <a:ext cx="1581371" cy="10676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Forma libre 72"/>
          <p:cNvSpPr/>
          <p:nvPr/>
        </p:nvSpPr>
        <p:spPr>
          <a:xfrm>
            <a:off x="6839392" y="2034040"/>
            <a:ext cx="1170307" cy="252313"/>
          </a:xfrm>
          <a:custGeom>
            <a:avLst/>
            <a:gdLst>
              <a:gd name="connsiteX0" fmla="*/ 0 w 648151"/>
              <a:gd name="connsiteY0" fmla="*/ 32408 h 324075"/>
              <a:gd name="connsiteX1" fmla="*/ 32408 w 648151"/>
              <a:gd name="connsiteY1" fmla="*/ 0 h 324075"/>
              <a:gd name="connsiteX2" fmla="*/ 615744 w 648151"/>
              <a:gd name="connsiteY2" fmla="*/ 0 h 324075"/>
              <a:gd name="connsiteX3" fmla="*/ 648152 w 648151"/>
              <a:gd name="connsiteY3" fmla="*/ 32408 h 324075"/>
              <a:gd name="connsiteX4" fmla="*/ 648151 w 648151"/>
              <a:gd name="connsiteY4" fmla="*/ 291668 h 324075"/>
              <a:gd name="connsiteX5" fmla="*/ 615743 w 648151"/>
              <a:gd name="connsiteY5" fmla="*/ 324076 h 324075"/>
              <a:gd name="connsiteX6" fmla="*/ 32408 w 648151"/>
              <a:gd name="connsiteY6" fmla="*/ 324075 h 324075"/>
              <a:gd name="connsiteX7" fmla="*/ 0 w 648151"/>
              <a:gd name="connsiteY7" fmla="*/ 291667 h 324075"/>
              <a:gd name="connsiteX8" fmla="*/ 0 w 648151"/>
              <a:gd name="connsiteY8" fmla="*/ 32408 h 3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151" h="324075">
                <a:moveTo>
                  <a:pt x="0" y="32408"/>
                </a:moveTo>
                <a:cubicBezTo>
                  <a:pt x="0" y="14510"/>
                  <a:pt x="14510" y="0"/>
                  <a:pt x="32408" y="0"/>
                </a:cubicBezTo>
                <a:lnTo>
                  <a:pt x="615744" y="0"/>
                </a:lnTo>
                <a:cubicBezTo>
                  <a:pt x="633642" y="0"/>
                  <a:pt x="648152" y="14510"/>
                  <a:pt x="648152" y="32408"/>
                </a:cubicBezTo>
                <a:cubicBezTo>
                  <a:pt x="648152" y="118828"/>
                  <a:pt x="648151" y="205248"/>
                  <a:pt x="648151" y="291668"/>
                </a:cubicBezTo>
                <a:cubicBezTo>
                  <a:pt x="648151" y="309566"/>
                  <a:pt x="633641" y="324076"/>
                  <a:pt x="615743" y="324076"/>
                </a:cubicBezTo>
                <a:lnTo>
                  <a:pt x="32408" y="324075"/>
                </a:lnTo>
                <a:cubicBezTo>
                  <a:pt x="14510" y="324075"/>
                  <a:pt x="0" y="309565"/>
                  <a:pt x="0" y="291667"/>
                </a:cubicBezTo>
                <a:lnTo>
                  <a:pt x="0" y="324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37" tIns="13937" rIns="13937" bIns="139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050" b="1" dirty="0" smtClean="0"/>
              <a:t>CRUD tablas auxiliares</a:t>
            </a:r>
            <a:endParaRPr lang="es-ES" sz="1050" b="1" kern="1200" dirty="0"/>
          </a:p>
        </p:txBody>
      </p:sp>
      <p:cxnSp>
        <p:nvCxnSpPr>
          <p:cNvPr id="76" name="Conector recto de flecha 75"/>
          <p:cNvCxnSpPr/>
          <p:nvPr/>
        </p:nvCxnSpPr>
        <p:spPr>
          <a:xfrm>
            <a:off x="5249759" y="1547657"/>
            <a:ext cx="1589633" cy="6270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8009699" y="670060"/>
            <a:ext cx="1899401" cy="385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8009699" y="784183"/>
            <a:ext cx="1899401" cy="2682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 flipV="1">
            <a:off x="8009698" y="914537"/>
            <a:ext cx="1899402" cy="881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 flipV="1">
            <a:off x="8009698" y="849167"/>
            <a:ext cx="1899402" cy="5744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V="1">
            <a:off x="8009698" y="2088400"/>
            <a:ext cx="1899402" cy="808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8007982" y="2993471"/>
            <a:ext cx="1901118" cy="1606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/>
          <p:nvPr/>
        </p:nvCxnSpPr>
        <p:spPr>
          <a:xfrm>
            <a:off x="8014414" y="4944348"/>
            <a:ext cx="1894685" cy="8267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>
            <a:off x="8022563" y="5323951"/>
            <a:ext cx="1886536" cy="4880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/>
          <p:nvPr/>
        </p:nvCxnSpPr>
        <p:spPr>
          <a:xfrm>
            <a:off x="8014413" y="5689416"/>
            <a:ext cx="1894686" cy="1948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/>
          <p:nvPr/>
        </p:nvCxnSpPr>
        <p:spPr>
          <a:xfrm flipV="1">
            <a:off x="8014413" y="5940739"/>
            <a:ext cx="1894686" cy="12121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/>
          <p:nvPr/>
        </p:nvCxnSpPr>
        <p:spPr>
          <a:xfrm flipV="1">
            <a:off x="8022562" y="4609180"/>
            <a:ext cx="1886537" cy="712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/>
          <p:nvPr/>
        </p:nvCxnSpPr>
        <p:spPr>
          <a:xfrm>
            <a:off x="8009698" y="2999166"/>
            <a:ext cx="1899401" cy="2376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 flipV="1">
            <a:off x="8022563" y="3287784"/>
            <a:ext cx="1886536" cy="1634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 flipV="1">
            <a:off x="8006266" y="3347170"/>
            <a:ext cx="1902833" cy="4809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 flipV="1">
            <a:off x="8014414" y="3379593"/>
            <a:ext cx="1894685" cy="8132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/>
          <p:nvPr/>
        </p:nvCxnSpPr>
        <p:spPr>
          <a:xfrm flipV="1">
            <a:off x="8022563" y="3413617"/>
            <a:ext cx="1886536" cy="116560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FF00"/>
          </a:solidFill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69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Rodriguez Molleja</dc:creator>
  <cp:lastModifiedBy>José Luis Rodríguez Molleja</cp:lastModifiedBy>
  <cp:revision>28</cp:revision>
  <dcterms:created xsi:type="dcterms:W3CDTF">2019-04-23T08:34:54Z</dcterms:created>
  <dcterms:modified xsi:type="dcterms:W3CDTF">2019-05-24T07:15:05Z</dcterms:modified>
</cp:coreProperties>
</file>