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75" r:id="rId4"/>
    <p:sldId id="274" r:id="rId5"/>
    <p:sldId id="289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80" r:id="rId15"/>
    <p:sldId id="287" r:id="rId16"/>
    <p:sldId id="288" r:id="rId17"/>
    <p:sldId id="279" r:id="rId18"/>
    <p:sldId id="281" r:id="rId19"/>
    <p:sldId id="282" r:id="rId20"/>
    <p:sldId id="283" r:id="rId21"/>
    <p:sldId id="286" r:id="rId22"/>
    <p:sldId id="285" r:id="rId23"/>
    <p:sldId id="273" r:id="rId24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6" autoAdjust="0"/>
    <p:restoredTop sz="96379" autoAdjust="0"/>
  </p:normalViewPr>
  <p:slideViewPr>
    <p:cSldViewPr>
      <p:cViewPr varScale="1">
        <p:scale>
          <a:sx n="103" d="100"/>
          <a:sy n="103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28/05/2019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xmlns="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xmlns="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:a16="http://schemas.microsoft.com/office/drawing/2014/main" xmlns="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:a16="http://schemas.microsoft.com/office/drawing/2014/main" xmlns="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:a16="http://schemas.microsoft.com/office/drawing/2014/main" xmlns="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4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80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8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64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7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84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24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8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3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4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:a16="http://schemas.microsoft.com/office/drawing/2014/main" xmlns="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:a16="http://schemas.microsoft.com/office/drawing/2014/main" xmlns="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:a16="http://schemas.microsoft.com/office/drawing/2014/main" xmlns="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:a16="http://schemas.microsoft.com/office/drawing/2014/main" xmlns="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:a16="http://schemas.microsoft.com/office/drawing/2014/main" xmlns="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:a16="http://schemas.microsoft.com/office/drawing/2014/main" xmlns="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:a16="http://schemas.microsoft.com/office/drawing/2014/main" xmlns="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:a16="http://schemas.microsoft.com/office/drawing/2014/main" xmlns="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:a16="http://schemas.microsoft.com/office/drawing/2014/main" xmlns="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:a16="http://schemas.microsoft.com/office/drawing/2014/main" xmlns="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:a16="http://schemas.microsoft.com/office/drawing/2014/main" xmlns="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:a16="http://schemas.microsoft.com/office/drawing/2014/main" xmlns="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Lógico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692696"/>
            <a:ext cx="6645910" cy="58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Físico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836712"/>
            <a:ext cx="820891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65" y="765175"/>
            <a:ext cx="4051007" cy="56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:a16="http://schemas.microsoft.com/office/drawing/2014/main" xmlns="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:a16="http://schemas.microsoft.com/office/drawing/2014/main" xmlns="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:a16="http://schemas.microsoft.com/office/drawing/2014/main" xmlns="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:a16="http://schemas.microsoft.com/office/drawing/2014/main" xmlns="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:a16="http://schemas.microsoft.com/office/drawing/2014/main" xmlns="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:a16="http://schemas.microsoft.com/office/drawing/2014/main" xmlns="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:a16="http://schemas.microsoft.com/office/drawing/2014/main" xmlns="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:a16="http://schemas.microsoft.com/office/drawing/2014/main" xmlns="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:a16="http://schemas.microsoft.com/office/drawing/2014/main" xmlns="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4381" y="549275"/>
            <a:ext cx="7381875" cy="534586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>
                <a:cs typeface="Arial" panose="020B0604020202020204" pitchFamily="34" charset="0"/>
              </a:rPr>
              <a:t>Catálogo de Requisitos</a:t>
            </a:r>
            <a:r>
              <a:rPr lang="es-ES" altLang="es-ES" sz="2000" dirty="0" smtClean="0">
                <a:cs typeface="Arial" panose="020B0604020202020204" pitchFamily="34" charset="0"/>
              </a:rPr>
              <a:t>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Matriz de Cumplimiento de Requisitos.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Modelo de Dominio.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Diseño lógico y físico de BBDD.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000" dirty="0" smtClean="0">
                <a:cs typeface="Arial" panose="020B0604020202020204" pitchFamily="34" charset="0"/>
              </a:rPr>
              <a:t> </a:t>
            </a:r>
            <a:r>
              <a:rPr lang="es-ES" altLang="es-ES" sz="2000" dirty="0" err="1" smtClean="0">
                <a:cs typeface="Arial" panose="020B0604020202020204" pitchFamily="34" charset="0"/>
              </a:rPr>
              <a:t>Map</a:t>
            </a:r>
            <a:r>
              <a:rPr lang="es-ES" altLang="es-ES" sz="2000" dirty="0" smtClean="0">
                <a:cs typeface="Arial" panose="020B0604020202020204" pitchFamily="34" charset="0"/>
              </a:rPr>
              <a:t>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:a16="http://schemas.microsoft.com/office/drawing/2014/main" xmlns="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:a16="http://schemas.microsoft.com/office/drawing/2014/main" xmlns="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4704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0687"/>
            <a:ext cx="9144000" cy="54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:a16="http://schemas.microsoft.com/office/drawing/2014/main" xmlns="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:a16="http://schemas.microsoft.com/office/drawing/2014/main" xmlns="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:a16="http://schemas.microsoft.com/office/drawing/2014/main" xmlns="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:a16="http://schemas.microsoft.com/office/drawing/2014/main" xmlns="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:a16="http://schemas.microsoft.com/office/drawing/2014/main" xmlns="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:a16="http://schemas.microsoft.com/office/drawing/2014/main" xmlns="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:a16="http://schemas.microsoft.com/office/drawing/2014/main" xmlns="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:a16="http://schemas.microsoft.com/office/drawing/2014/main" xmlns="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:a16="http://schemas.microsoft.com/office/drawing/2014/main" xmlns="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:a16="http://schemas.microsoft.com/office/drawing/2014/main" xmlns="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:a16="http://schemas.microsoft.com/office/drawing/2014/main" xmlns="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:a16="http://schemas.microsoft.com/office/drawing/2014/main" xmlns="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50" y="714051"/>
            <a:ext cx="6573067" cy="58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Matriz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Cumplimiento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Requisitos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0" y="974751"/>
            <a:ext cx="8424941" cy="54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67" y="661013"/>
            <a:ext cx="4787370" cy="59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765175"/>
            <a:ext cx="66484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948746"/>
            <a:ext cx="6070601" cy="435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1" y="678606"/>
            <a:ext cx="6912768" cy="58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265</Words>
  <Application>Microsoft Office PowerPoint</Application>
  <PresentationFormat>Presentación en pantalla (4:3)</PresentationFormat>
  <Paragraphs>69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Julio César Martín Martín</cp:lastModifiedBy>
  <cp:revision>106</cp:revision>
  <cp:lastPrinted>2016-03-22T09:45:44Z</cp:lastPrinted>
  <dcterms:created xsi:type="dcterms:W3CDTF">2008-09-02T09:51:48Z</dcterms:created>
  <dcterms:modified xsi:type="dcterms:W3CDTF">2019-05-28T07:25:12Z</dcterms:modified>
</cp:coreProperties>
</file>