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25.jpeg" ContentType="image/jpeg"/>
  <Override PartName="/ppt/media/image14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9.png" ContentType="image/png"/>
  <Override PartName="/ppt/media/image8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7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2000" spc="-1" strike="noStrike">
                <a:latin typeface="Arial"/>
              </a:rPr>
              <a:t>Click to edit the notes format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1400" spc="-1" strike="noStrike">
                <a:latin typeface="Times New Roman"/>
              </a:rPr>
              <a:t> 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ES" sz="1400" spc="-1" strike="noStrike">
                <a:latin typeface="Times New Roman"/>
              </a:rPr>
              <a:t> 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ES" sz="1400" spc="-1" strike="noStrike">
                <a:latin typeface="Times New Roman"/>
              </a:rPr>
              <a:t> 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929F7B4-23F9-4D77-ABB3-4792B198C905}" type="slidenum">
              <a:rPr b="0" lang="es-ES" sz="1400" spc="-1" strike="noStrike">
                <a:latin typeface="Times New Roman"/>
              </a:rPr>
              <a:t>1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1165320" y="1241280"/>
            <a:ext cx="4466880" cy="334944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A7A1432-E67B-4998-8031-FD8A7E1BD872}" type="slidenum">
              <a:rPr b="0" lang="es-ES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1165320" y="1241280"/>
            <a:ext cx="4466880" cy="334944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C3B477F-0A5D-4598-8CB9-F80835BC29BE}" type="slidenum">
              <a:rPr b="0" lang="es-ES" sz="12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ldImg"/>
          </p:nvPr>
        </p:nvSpPr>
        <p:spPr>
          <a:xfrm>
            <a:off x="1165320" y="1241280"/>
            <a:ext cx="4466880" cy="3349440"/>
          </a:xfrm>
          <a:prstGeom prst="rect">
            <a:avLst/>
          </a:prstGeom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01C9CE0-7BB6-42A3-A517-2F4FAB099CE9}" type="slidenum">
              <a:rPr b="0" lang="es-ES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1165320" y="1241280"/>
            <a:ext cx="4466880" cy="334944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D3D6C27-F590-48EA-9243-F456EC7F99BF}" type="slidenum">
              <a:rPr b="0" lang="es-ES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1165320" y="1241280"/>
            <a:ext cx="4466880" cy="334944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67F9B4B-CC0E-450B-A46D-9C6685E5D316}" type="slidenum">
              <a:rPr b="0" lang="es-ES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1165320" y="1241280"/>
            <a:ext cx="4466880" cy="334944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F24EB30-6B2C-4704-A37B-3FC931D8E1BD}" type="slidenum">
              <a:rPr b="0" lang="es-ES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1165320" y="1241280"/>
            <a:ext cx="4466880" cy="334944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E04D805-D575-4BA5-8D7C-0FF2B62BA07A}" type="slidenum">
              <a:rPr b="0" lang="es-ES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1165320" y="1241280"/>
            <a:ext cx="4466880" cy="3349440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CAD0EDE-3563-455D-B657-59A913EF016B}" type="slidenum">
              <a:rPr b="0" lang="es-ES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1165320" y="1241280"/>
            <a:ext cx="4466880" cy="334944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197BDD6-ED08-4091-B598-90AC00CBED65}" type="slidenum">
              <a:rPr b="0" lang="es-ES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1165320" y="1241280"/>
            <a:ext cx="4466880" cy="3349440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C95467B-EB93-40F5-92E2-CA3BF6A31241}" type="slidenum">
              <a:rPr b="0" lang="es-ES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333360"/>
            <a:ext cx="2410920" cy="215640"/>
            <a:chOff x="0" y="333360"/>
            <a:chExt cx="2410920" cy="215640"/>
          </a:xfrm>
        </p:grpSpPr>
        <p:sp>
          <p:nvSpPr>
            <p:cNvPr id="1" name="CustomShape 2"/>
            <p:cNvSpPr/>
            <p:nvPr/>
          </p:nvSpPr>
          <p:spPr>
            <a:xfrm>
              <a:off x="0" y="333360"/>
              <a:ext cx="977400" cy="215640"/>
            </a:xfrm>
            <a:custGeom>
              <a:avLst/>
              <a:gdLst/>
              <a:ahLst/>
              <a:rect l="l" t="t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rotWithShape="0">
              <a:blip r:embed="rId2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932040" y="333360"/>
              <a:ext cx="576000" cy="215640"/>
            </a:xfrm>
            <a:custGeom>
              <a:avLst/>
              <a:gdLst/>
              <a:ahLst/>
              <a:rect l="l" t="t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454040" y="333360"/>
              <a:ext cx="461520" cy="215640"/>
            </a:xfrm>
            <a:custGeom>
              <a:avLst/>
              <a:gdLst/>
              <a:ahLst/>
              <a:rect l="l" t="t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4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855800" y="333360"/>
              <a:ext cx="347400" cy="215640"/>
            </a:xfrm>
            <a:custGeom>
              <a:avLst/>
              <a:gdLst/>
              <a:ahLst/>
              <a:rect l="l" t="t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5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2124000" y="333360"/>
              <a:ext cx="229680" cy="215640"/>
            </a:xfrm>
            <a:custGeom>
              <a:avLst/>
              <a:gdLst/>
              <a:ahLst/>
              <a:rect l="l" t="t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6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59000" y="333360"/>
              <a:ext cx="151920" cy="215640"/>
            </a:xfrm>
            <a:custGeom>
              <a:avLst/>
              <a:gdLst/>
              <a:ahLst/>
              <a:rect l="l" t="t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7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" name="CustomShape 8"/>
          <p:cNvSpPr/>
          <p:nvPr/>
        </p:nvSpPr>
        <p:spPr>
          <a:xfrm>
            <a:off x="1968480" y="6585120"/>
            <a:ext cx="7178400" cy="77400"/>
          </a:xfrm>
          <a:custGeom>
            <a:avLst/>
            <a:gdLst/>
            <a:ah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8766AA78-23EA-49A3-B79E-CB64208C2A18}" type="slidenum">
              <a:rPr b="0" lang="es-E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s-ES" sz="1400" spc="-1" strike="noStrike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jpe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n 1" descr=""/>
          <p:cNvPicPr/>
          <p:nvPr/>
        </p:nvPicPr>
        <p:blipFill>
          <a:blip r:embed="rId1"/>
          <a:stretch/>
        </p:blipFill>
        <p:spPr>
          <a:xfrm>
            <a:off x="2862360" y="5027760"/>
            <a:ext cx="1402920" cy="982440"/>
          </a:xfrm>
          <a:prstGeom prst="rect">
            <a:avLst/>
          </a:prstGeom>
          <a:ln>
            <a:noFill/>
          </a:ln>
        </p:spPr>
      </p:pic>
      <p:grpSp>
        <p:nvGrpSpPr>
          <p:cNvPr id="54" name="Group 1"/>
          <p:cNvGrpSpPr/>
          <p:nvPr/>
        </p:nvGrpSpPr>
        <p:grpSpPr>
          <a:xfrm>
            <a:off x="250920" y="5013360"/>
            <a:ext cx="8713440" cy="1547280"/>
            <a:chOff x="250920" y="5013360"/>
            <a:chExt cx="8713440" cy="1547280"/>
          </a:xfrm>
        </p:grpSpPr>
        <p:sp>
          <p:nvSpPr>
            <p:cNvPr id="55" name="CustomShape 2"/>
            <p:cNvSpPr/>
            <p:nvPr/>
          </p:nvSpPr>
          <p:spPr>
            <a:xfrm>
              <a:off x="250920" y="5013360"/>
              <a:ext cx="8713440" cy="1216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s-ES" sz="1400" spc="-1" strike="noStrike">
                  <a:solidFill>
                    <a:srgbClr val="000000"/>
                  </a:solidFill>
                  <a:latin typeface="Arial"/>
                </a:rPr>
                <a:t>D. José Luis Rodríguez Molleja</a:t>
              </a:r>
              <a:endParaRPr b="0" lang="es-E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i="1" lang="es-ES" sz="1400" spc="-1" strike="noStrike">
                  <a:solidFill>
                    <a:srgbClr val="000000"/>
                  </a:solidFill>
                  <a:latin typeface="Arial"/>
                </a:rPr>
                <a:t>D. Julio César Martín Martín</a:t>
              </a:r>
              <a:endParaRPr b="0" lang="es-E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i="1" lang="es-ES" sz="1400" spc="-1" strike="noStrike">
                  <a:solidFill>
                    <a:srgbClr val="000000"/>
                  </a:solidFill>
                  <a:latin typeface="Arial"/>
                </a:rPr>
                <a:t>D. José María Baviera Viguer</a:t>
              </a:r>
              <a:endParaRPr b="0" lang="es-E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i="1" lang="es-ES" sz="1400" spc="-1" strike="noStrike">
                  <a:solidFill>
                    <a:srgbClr val="000000"/>
                  </a:solidFill>
                  <a:latin typeface="Arial"/>
                </a:rPr>
                <a:t>D. Julio Rodríguez Romero</a:t>
              </a:r>
              <a:endParaRPr b="0" lang="es-ES" sz="14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r>
                <a:rPr b="0" lang="es-ES" sz="1800" spc="-1" strike="noStrike">
                  <a:solidFill>
                    <a:srgbClr val="000000"/>
                  </a:solidFill>
                  <a:latin typeface="Arial"/>
                </a:rPr>
                <a:t>Dpto. S.I. y Ciberdefensa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56" name="CustomShape 3"/>
            <p:cNvSpPr/>
            <p:nvPr/>
          </p:nvSpPr>
          <p:spPr>
            <a:xfrm>
              <a:off x="3564000" y="6195960"/>
              <a:ext cx="54003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>
                <a:lnSpc>
                  <a:spcPct val="100000"/>
                </a:lnSpc>
                <a:spcBef>
                  <a:spcPts val="901"/>
                </a:spcBef>
              </a:pPr>
              <a:r>
                <a:rPr b="0" lang="es-ES" sz="1800" spc="-1" strike="noStrike">
                  <a:solidFill>
                    <a:srgbClr val="000000"/>
                  </a:solidFill>
                  <a:latin typeface="Arial"/>
                </a:rPr>
                <a:t>Hoyo de Manzanares, 28 de mayo de 2019</a:t>
              </a:r>
              <a:endParaRPr b="0" lang="es-ES" sz="1800" spc="-1" strike="noStrike">
                <a:latin typeface="Arial"/>
              </a:endParaRPr>
            </a:p>
          </p:txBody>
        </p:sp>
      </p:grpSp>
      <p:sp>
        <p:nvSpPr>
          <p:cNvPr id="57" name="CustomShape 4"/>
          <p:cNvSpPr/>
          <p:nvPr/>
        </p:nvSpPr>
        <p:spPr>
          <a:xfrm>
            <a:off x="1115280" y="2313000"/>
            <a:ext cx="698472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4280" bIns="4428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SISTEMA PARA LA GESTIÓN 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DE ARTEFACTOS NO EXPLOSIONADOS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EN CENTROS DE ADIESTRAMIENTO (AGNEX)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Sprint n.º 1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58" name="CustomShape 5"/>
          <p:cNvSpPr/>
          <p:nvPr/>
        </p:nvSpPr>
        <p:spPr>
          <a:xfrm>
            <a:off x="1558080" y="188640"/>
            <a:ext cx="6098760" cy="5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4280" bIns="4428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200" spc="-1" strike="noStrike">
                <a:solidFill>
                  <a:srgbClr val="000000"/>
                </a:solidFill>
                <a:latin typeface="Arial"/>
              </a:rPr>
              <a:t>ACING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4280" bIns="4428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Sprint #1.</a:t>
            </a:r>
            <a:endParaRPr b="0" lang="es-ES" sz="2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512000" y="724680"/>
            <a:ext cx="7037640" cy="575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4280" bIns="4428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Sprint #1.</a:t>
            </a:r>
            <a:endParaRPr b="0" lang="es-ES" sz="2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864000" y="844200"/>
            <a:ext cx="7848000" cy="505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438480" y="1872000"/>
            <a:ext cx="8624160" cy="451260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154800" y="3519360"/>
            <a:ext cx="27064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¿Preguntas…?</a:t>
            </a:r>
            <a:endParaRPr b="0" lang="es-ES" sz="2800" spc="-1" strike="noStrike">
              <a:latin typeface="Arial"/>
            </a:endParaRPr>
          </a:p>
        </p:txBody>
      </p:sp>
      <p:grpSp>
        <p:nvGrpSpPr>
          <p:cNvPr id="97" name="Group 2"/>
          <p:cNvGrpSpPr/>
          <p:nvPr/>
        </p:nvGrpSpPr>
        <p:grpSpPr>
          <a:xfrm>
            <a:off x="0" y="333360"/>
            <a:ext cx="2410920" cy="215640"/>
            <a:chOff x="0" y="333360"/>
            <a:chExt cx="2410920" cy="215640"/>
          </a:xfrm>
        </p:grpSpPr>
        <p:sp>
          <p:nvSpPr>
            <p:cNvPr id="98" name="CustomShape 3"/>
            <p:cNvSpPr/>
            <p:nvPr/>
          </p:nvSpPr>
          <p:spPr>
            <a:xfrm>
              <a:off x="0" y="333360"/>
              <a:ext cx="977400" cy="215640"/>
            </a:xfrm>
            <a:custGeom>
              <a:avLst/>
              <a:gdLst/>
              <a:ahLst/>
              <a:rect l="l" t="t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rotWithShape="0">
              <a:blip r:embed="rId2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4"/>
            <p:cNvSpPr/>
            <p:nvPr/>
          </p:nvSpPr>
          <p:spPr>
            <a:xfrm>
              <a:off x="932040" y="333360"/>
              <a:ext cx="576000" cy="215640"/>
            </a:xfrm>
            <a:custGeom>
              <a:avLst/>
              <a:gdLst/>
              <a:ahLst/>
              <a:rect l="l" t="t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5"/>
            <p:cNvSpPr/>
            <p:nvPr/>
          </p:nvSpPr>
          <p:spPr>
            <a:xfrm>
              <a:off x="1454040" y="333360"/>
              <a:ext cx="461520" cy="215640"/>
            </a:xfrm>
            <a:custGeom>
              <a:avLst/>
              <a:gdLst/>
              <a:ahLst/>
              <a:rect l="l" t="t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4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6"/>
            <p:cNvSpPr/>
            <p:nvPr/>
          </p:nvSpPr>
          <p:spPr>
            <a:xfrm>
              <a:off x="1855800" y="333360"/>
              <a:ext cx="347400" cy="215640"/>
            </a:xfrm>
            <a:custGeom>
              <a:avLst/>
              <a:gdLst/>
              <a:ahLst/>
              <a:rect l="l" t="t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5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7"/>
            <p:cNvSpPr/>
            <p:nvPr/>
          </p:nvSpPr>
          <p:spPr>
            <a:xfrm>
              <a:off x="2124000" y="333360"/>
              <a:ext cx="229680" cy="215640"/>
            </a:xfrm>
            <a:custGeom>
              <a:avLst/>
              <a:gdLst/>
              <a:ahLst/>
              <a:rect l="l" t="t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6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8"/>
            <p:cNvSpPr/>
            <p:nvPr/>
          </p:nvSpPr>
          <p:spPr>
            <a:xfrm>
              <a:off x="2259000" y="333360"/>
              <a:ext cx="151920" cy="215640"/>
            </a:xfrm>
            <a:custGeom>
              <a:avLst/>
              <a:gdLst/>
              <a:ahLst/>
              <a:rect l="l" t="t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7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4" name="CustomShape 9"/>
          <p:cNvSpPr/>
          <p:nvPr/>
        </p:nvSpPr>
        <p:spPr>
          <a:xfrm>
            <a:off x="1968480" y="6585120"/>
            <a:ext cx="7178400" cy="77400"/>
          </a:xfrm>
          <a:custGeom>
            <a:avLst/>
            <a:gdLst/>
            <a:ah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1"/>
          <p:cNvGrpSpPr/>
          <p:nvPr/>
        </p:nvGrpSpPr>
        <p:grpSpPr>
          <a:xfrm>
            <a:off x="0" y="333360"/>
            <a:ext cx="2410920" cy="215640"/>
            <a:chOff x="0" y="333360"/>
            <a:chExt cx="2410920" cy="215640"/>
          </a:xfrm>
        </p:grpSpPr>
        <p:sp>
          <p:nvSpPr>
            <p:cNvPr id="60" name="CustomShape 2"/>
            <p:cNvSpPr/>
            <p:nvPr/>
          </p:nvSpPr>
          <p:spPr>
            <a:xfrm>
              <a:off x="0" y="333360"/>
              <a:ext cx="977400" cy="215640"/>
            </a:xfrm>
            <a:custGeom>
              <a:avLst/>
              <a:gdLst/>
              <a:ahLst/>
              <a:rect l="l" t="t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rotWithShape="0">
              <a:blip r:embed="rId1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3"/>
            <p:cNvSpPr/>
            <p:nvPr/>
          </p:nvSpPr>
          <p:spPr>
            <a:xfrm>
              <a:off x="932040" y="333360"/>
              <a:ext cx="576000" cy="215640"/>
            </a:xfrm>
            <a:custGeom>
              <a:avLst/>
              <a:gdLst/>
              <a:ahLst/>
              <a:rect l="l" t="t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2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4"/>
            <p:cNvSpPr/>
            <p:nvPr/>
          </p:nvSpPr>
          <p:spPr>
            <a:xfrm>
              <a:off x="1454040" y="333360"/>
              <a:ext cx="461520" cy="215640"/>
            </a:xfrm>
            <a:custGeom>
              <a:avLst/>
              <a:gdLst/>
              <a:ahLst/>
              <a:rect l="l" t="t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5"/>
            <p:cNvSpPr/>
            <p:nvPr/>
          </p:nvSpPr>
          <p:spPr>
            <a:xfrm>
              <a:off x="1855800" y="333360"/>
              <a:ext cx="347400" cy="215640"/>
            </a:xfrm>
            <a:custGeom>
              <a:avLst/>
              <a:gdLst/>
              <a:ahLst/>
              <a:rect l="l" t="t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4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"/>
            <p:cNvSpPr/>
            <p:nvPr/>
          </p:nvSpPr>
          <p:spPr>
            <a:xfrm>
              <a:off x="2124000" y="333360"/>
              <a:ext cx="229680" cy="215640"/>
            </a:xfrm>
            <a:custGeom>
              <a:avLst/>
              <a:gdLst/>
              <a:ahLst/>
              <a:rect l="l" t="t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5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7"/>
            <p:cNvSpPr/>
            <p:nvPr/>
          </p:nvSpPr>
          <p:spPr>
            <a:xfrm>
              <a:off x="2259000" y="333360"/>
              <a:ext cx="151920" cy="215640"/>
            </a:xfrm>
            <a:custGeom>
              <a:avLst/>
              <a:gdLst/>
              <a:ahLst/>
              <a:rect l="l" t="t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6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6" name="CustomShape 8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4280" bIns="4428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200" spc="-1" strike="noStrike">
                <a:solidFill>
                  <a:srgbClr val="000000"/>
                </a:solidFill>
                <a:latin typeface="Arial"/>
              </a:rPr>
              <a:t>AGENDA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67" name="TextShape 9"/>
          <p:cNvSpPr txBox="1"/>
          <p:nvPr/>
        </p:nvSpPr>
        <p:spPr>
          <a:xfrm>
            <a:off x="954360" y="1224000"/>
            <a:ext cx="7381440" cy="417600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Autofit/>
          </a:bodyPr>
          <a:p>
            <a:pPr marL="441360" indent="-285480">
              <a:lnSpc>
                <a:spcPct val="200000"/>
              </a:lnSpc>
              <a:spcBef>
                <a:spcPts val="1001"/>
              </a:spcBef>
              <a:buClr>
                <a:srgbClr val="bbe0e3"/>
              </a:buClr>
              <a:buFont typeface="Wingdings 3" charset="2"/>
              <a:buChar char="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Sprint backlog. 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41360" indent="-285480">
              <a:lnSpc>
                <a:spcPct val="200000"/>
              </a:lnSpc>
              <a:spcBef>
                <a:spcPts val="1001"/>
              </a:spcBef>
              <a:buClr>
                <a:srgbClr val="bbe0e3"/>
              </a:buClr>
              <a:buFont typeface="Wingdings 3" charset="2"/>
              <a:buChar char="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Interfaz de Usuario + Visor Gis insertado.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41360" indent="-285480">
              <a:lnSpc>
                <a:spcPct val="200000"/>
              </a:lnSpc>
              <a:spcBef>
                <a:spcPts val="1001"/>
              </a:spcBef>
              <a:buClr>
                <a:srgbClr val="bbe0e3"/>
              </a:buClr>
              <a:buFont typeface="Wingdings 3" charset="2"/>
              <a:buChar char="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Diagrama de clases de diseño del sprint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41360" indent="-285480">
              <a:lnSpc>
                <a:spcPct val="200000"/>
              </a:lnSpc>
              <a:spcBef>
                <a:spcPts val="1001"/>
              </a:spcBef>
              <a:buClr>
                <a:srgbClr val="bbe0e3"/>
              </a:buClr>
              <a:buFont typeface="Wingdings 3" charset="2"/>
              <a:buChar char="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Diagrama Burn-down (Curva de estrés).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41360" indent="-285480">
              <a:lnSpc>
                <a:spcPct val="200000"/>
              </a:lnSpc>
              <a:spcBef>
                <a:spcPts val="1001"/>
              </a:spcBef>
              <a:buClr>
                <a:srgbClr val="bbe0e3"/>
              </a:buClr>
              <a:buFont typeface="Wingdings 3" charset="2"/>
              <a:buChar char="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Diagramas de Secuencia de 2 CU.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CustomShape 10"/>
          <p:cNvSpPr/>
          <p:nvPr/>
        </p:nvSpPr>
        <p:spPr>
          <a:xfrm>
            <a:off x="1968480" y="6585120"/>
            <a:ext cx="7178400" cy="77400"/>
          </a:xfrm>
          <a:custGeom>
            <a:avLst/>
            <a:gdLst/>
            <a:ah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9" name="17 Imagen" descr=""/>
          <p:cNvPicPr/>
          <p:nvPr/>
        </p:nvPicPr>
        <p:blipFill>
          <a:blip r:embed="rId7"/>
          <a:stretch/>
        </p:blipFill>
        <p:spPr>
          <a:xfrm>
            <a:off x="360360" y="0"/>
            <a:ext cx="647280" cy="86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4280" bIns="4428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Sprint #1. Sprint Backlog.</a:t>
            </a:r>
            <a:endParaRPr b="0" lang="es-ES" sz="2800" spc="-1" strike="noStrike"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154800" y="1708200"/>
            <a:ext cx="8629200" cy="477180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37240" y="982080"/>
            <a:ext cx="8667360" cy="46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4280" bIns="4428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Sprint #1. </a:t>
            </a:r>
            <a:endParaRPr b="0" lang="es-ES" sz="28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3758040" y="2170800"/>
            <a:ext cx="2361960" cy="1933200"/>
          </a:xfrm>
          <a:prstGeom prst="rect">
            <a:avLst/>
          </a:prstGeom>
          <a:ln>
            <a:noFill/>
          </a:ln>
        </p:spPr>
      </p:pic>
      <p:sp>
        <p:nvSpPr>
          <p:cNvPr id="75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Interfaz de Usuario + Visor GIS insertado. 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4280" bIns="4428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Sprint #1.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b="0" lang="es-ES" sz="28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992240" y="2122560"/>
            <a:ext cx="5229000" cy="226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4280" bIns="4428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Sprint #1.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ñ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s-ES" sz="28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728000" y="1180800"/>
            <a:ext cx="5472000" cy="532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4280" bIns="4428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Sprint #1.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b="0" lang="es-ES" sz="28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728000" y="1143000"/>
            <a:ext cx="6768000" cy="535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4280" bIns="4428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Sprint #1.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b="0" lang="es-ES" sz="28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978200" y="1396800"/>
            <a:ext cx="5257440" cy="421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4280" bIns="4428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Sprint #1.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Diagrama Burn-down (Curva de estrés). </a:t>
            </a:r>
            <a:endParaRPr b="0" lang="es-ES" sz="28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360000" y="1573920"/>
            <a:ext cx="8454600" cy="404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Application>LibreOffice/6.1.5.2$Linux_X86_64 LibreOffice_project/10$Build-2</Application>
  <Words>265</Words>
  <Paragraphs>69</Paragraphs>
  <Company>Ministerio de Defensa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2008-09-02T09:51:48Z</dcterms:created>
  <dc:creator>mdiave2</dc:creator>
  <dc:description/>
  <dc:language>es-ES</dc:language>
  <cp:lastModifiedBy/>
  <cp:lastPrinted>2016-03-22T09:45:44Z</cp:lastPrinted>
  <dcterms:modified xsi:type="dcterms:W3CDTF">2019-05-27T23:24:58Z</dcterms:modified>
  <cp:revision>130</cp:revision>
  <dc:subject/>
  <dc:title>Diapositiva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Ministerio de Defensa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21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23</vt:i4>
  </property>
</Properties>
</file>