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3" d="100"/>
          <a:sy n="83" d="100"/>
        </p:scale>
        <p:origin x="84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929F7B4-23F9-4D77-ABB3-4792B198C905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5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1C9CE0-7BB6-42A3-A517-2F4FAB099CE9}" type="slidenum">
              <a:rPr lang="es-E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94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3B477F-0A5D-4598-8CB9-F80835BC29BE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512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6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F9B4B-CC0E-450B-A46D-9C6685E5D316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468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24EB30-6B2C-4704-A37B-3FC931D8E1BD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63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04D805-D575-4BA5-8D7C-0FF2B62BA07A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010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AD0EDE-3563-455D-B657-59A913EF016B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70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97BDD6-ED08-4091-B598-90AC00CBED65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89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95467B-EB93-40F5-92E2-CA3BF6A31241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200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7A1432-E67B-4998-8031-FD8A7E1BD87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722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2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766AA78-23EA-49A3-B79E-CB64208C2A18}" type="slidenum">
              <a:rPr lang="es-ES" sz="1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\\CUBO\ALUMNO41\21%20-%20Direccion_Gestion_Proyectos\Proyectos\4_Gestion_CENAD\IU-AGNEX\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/>
          <p:cNvPicPr/>
          <p:nvPr/>
        </p:nvPicPr>
        <p:blipFill>
          <a:blip r:embed="rId2"/>
          <a:stretch/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lang="es-ES" sz="14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Hoyo de Manzanares, 28 de mayo de 2019</a:t>
              </a:r>
              <a:endParaRPr lang="es-ES" sz="1800" b="0" strike="noStrike" spc="-1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SISTEMA PARA LA GESTIÓN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DE ARTEFACTOS NO EXPLOSIONADOS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Sprint n.º 1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ACING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1512000" y="724680"/>
            <a:ext cx="7037640" cy="575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4" name="Imagen 93"/>
          <p:cNvPicPr/>
          <p:nvPr/>
        </p:nvPicPr>
        <p:blipFill>
          <a:blip r:embed="rId3"/>
          <a:stretch/>
        </p:blipFill>
        <p:spPr>
          <a:xfrm>
            <a:off x="864000" y="844200"/>
            <a:ext cx="7848000" cy="50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¿Preguntas…?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AGENDA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1760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noAutofit/>
          </a:bodyPr>
          <a:lstStyle/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Sprint backlog. 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Interfaz de Usuario + Visor Gis insertado.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Diagrama de clases de diseño del sprint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Diagrama Burn-down (Curva de estrés).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Diagramas de Secuencia de 2 CU.</a:t>
            </a: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17 Imagen"/>
          <p:cNvPicPr/>
          <p:nvPr/>
        </p:nvPicPr>
        <p:blipFill>
          <a:blip r:embed="rId4"/>
          <a:stretch/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Sprint Backlog.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2" name="Imagen 71"/>
          <p:cNvPicPr/>
          <p:nvPr/>
        </p:nvPicPr>
        <p:blipFill>
          <a:blip r:embed="rId3"/>
          <a:stretch/>
        </p:blipFill>
        <p:spPr>
          <a:xfrm>
            <a:off x="237240" y="982080"/>
            <a:ext cx="8667360" cy="466200"/>
          </a:xfrm>
          <a:prstGeom prst="rect">
            <a:avLst/>
          </a:prstGeom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40" y="1557337"/>
            <a:ext cx="8825737" cy="5169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4" name="Imagen 73"/>
          <p:cNvPicPr/>
          <p:nvPr/>
        </p:nvPicPr>
        <p:blipFill>
          <a:blip r:embed="rId3"/>
          <a:stretch/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58040" y="481506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 action="ppaction://hlinkfile"/>
              </a:rPr>
              <a:t>Aplicación AGNEX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8" name="Imagen 77"/>
          <p:cNvPicPr/>
          <p:nvPr/>
        </p:nvPicPr>
        <p:blipFill>
          <a:blip r:embed="rId3"/>
          <a:stretch/>
        </p:blipFill>
        <p:spPr>
          <a:xfrm>
            <a:off x="1992240" y="2122560"/>
            <a:ext cx="522900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3"/>
          <a:stretch/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3"/>
          <a:stretch/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1978200" y="1396800"/>
            <a:ext cx="5257440" cy="42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191</Words>
  <Application>Microsoft Office PowerPoint</Application>
  <PresentationFormat>Presentación en pantalla (4:3)</PresentationFormat>
  <Paragraphs>45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DejaVu Sans</vt:lpstr>
      <vt:lpstr>Symbol</vt:lpstr>
      <vt:lpstr>Times New Roman</vt:lpstr>
      <vt:lpstr>Wingdings</vt:lpstr>
      <vt:lpstr>Wingdings 3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mdiave2</dc:creator>
  <dc:description/>
  <cp:lastModifiedBy>Julio César Martín Martín</cp:lastModifiedBy>
  <cp:revision>134</cp:revision>
  <cp:lastPrinted>2016-03-22T09:45:44Z</cp:lastPrinted>
  <dcterms:created xsi:type="dcterms:W3CDTF">2008-09-02T09:51:48Z</dcterms:created>
  <dcterms:modified xsi:type="dcterms:W3CDTF">2019-05-28T07:03:42Z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