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265" r:id="rId4"/>
    <p:sldId id="302" r:id="rId5"/>
    <p:sldId id="301" r:id="rId6"/>
    <p:sldId id="303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136" autoAdjust="0"/>
  </p:normalViewPr>
  <p:slideViewPr>
    <p:cSldViewPr snapToGrid="0">
      <p:cViewPr varScale="1">
        <p:scale>
          <a:sx n="56" d="100"/>
          <a:sy n="56" d="100"/>
        </p:scale>
        <p:origin x="16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batools.io/meap/" TargetMode="Externa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endParaRPr lang="en-US" dirty="0"/>
          </a:p>
          <a:p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r>
              <a:rPr lang="en-US" dirty="0">
                <a:hlinkClick r:id="rId5"/>
              </a:rPr>
              <a:t>https://dbatools.io/meap/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Enable Exception</a:t>
            </a:r>
          </a:p>
          <a:p>
            <a:endParaRPr lang="en-US"/>
          </a:p>
          <a:p>
            <a:r>
              <a:rPr lang="en-US"/>
              <a:t>Backup-</a:t>
            </a:r>
            <a:r>
              <a:rPr lang="en-US" err="1"/>
              <a:t>DbaDatabase</a:t>
            </a:r>
            <a:r>
              <a:rPr lang="en-US"/>
              <a:t> – default is a full backup (not copy only)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For databases upgraded from earlier versions of SQL Server, column-value checks are not enabled by default until DBCC CHECKDB WITH DATA_PURITY has been run error free on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SQL Server DBA at Westfield Insurance, Ohio</a:t>
            </a:r>
          </a:p>
          <a:p>
            <a:r>
              <a:rPr lang="en-US"/>
              <a:t>Open Source Contributor</a:t>
            </a:r>
          </a:p>
          <a:p>
            <a:pPr lvl="1"/>
            <a:r>
              <a:rPr lang="en-US" err="1"/>
              <a:t>dbatools</a:t>
            </a:r>
            <a:r>
              <a:rPr lang="en-US"/>
              <a:t>, </a:t>
            </a:r>
            <a:r>
              <a:rPr lang="en-US" err="1"/>
              <a:t>dbachecks</a:t>
            </a:r>
            <a:r>
              <a:rPr lang="en-US"/>
              <a:t>, </a:t>
            </a:r>
            <a:r>
              <a:rPr lang="en-US" err="1"/>
              <a:t>SqlServerDsc</a:t>
            </a:r>
            <a:endParaRPr lang="en-US"/>
          </a:p>
          <a:p>
            <a:r>
              <a:rPr lang="en-US"/>
              <a:t>Passionate about SQL Server, PowerShell &amp; Proper Football</a:t>
            </a:r>
          </a:p>
          <a:p>
            <a:endParaRPr lang="en-US"/>
          </a:p>
          <a:p>
            <a:r>
              <a:rPr lang="en-US">
                <a:hlinkClick r:id="rId2"/>
              </a:rPr>
              <a:t>jpomfret7@gmail.com</a:t>
            </a:r>
            <a:endParaRPr lang="en-US"/>
          </a:p>
          <a:p>
            <a:r>
              <a:rPr lang="en-US"/>
              <a:t>@</a:t>
            </a:r>
            <a:r>
              <a:rPr lang="en-US" err="1"/>
              <a:t>jpomfret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8" y="2175930"/>
            <a:ext cx="4084819" cy="40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</a:t>
            </a:r>
            <a:r>
              <a:rPr lang="en-US" err="1"/>
              <a:t>dbatools</a:t>
            </a:r>
            <a:r>
              <a:rPr lang="en-US"/>
              <a:t>?</a:t>
            </a:r>
          </a:p>
          <a:p>
            <a:r>
              <a:rPr lang="en-US"/>
              <a:t>PowerShell 101</a:t>
            </a:r>
          </a:p>
          <a:p>
            <a:r>
              <a:rPr lang="en-US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Getting Started With </a:t>
            </a:r>
            <a:r>
              <a:rPr lang="en-US" err="1"/>
              <a:t>dbatools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Documentation for everyone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Created by Chrissy </a:t>
            </a:r>
            <a:r>
              <a:rPr lang="en-US" dirty="0" err="1"/>
              <a:t>LeMaire</a:t>
            </a:r>
            <a:r>
              <a:rPr lang="en-US" dirty="0"/>
              <a:t> to migrate SharePoint instances</a:t>
            </a:r>
          </a:p>
          <a:p>
            <a:r>
              <a:rPr lang="en-US" dirty="0"/>
              <a:t>September 2015 – First commit to GitHub</a:t>
            </a:r>
          </a:p>
          <a:p>
            <a:r>
              <a:rPr lang="en-US" dirty="0"/>
              <a:t>June 2019 – 1.0 launch at </a:t>
            </a:r>
            <a:r>
              <a:rPr lang="en-US" dirty="0" err="1"/>
              <a:t>DataGrillen</a:t>
            </a:r>
            <a:endParaRPr lang="en-US" dirty="0"/>
          </a:p>
          <a:p>
            <a:endParaRPr lang="en-US" dirty="0"/>
          </a:p>
          <a:p>
            <a:r>
              <a:rPr lang="en-US" dirty="0"/>
              <a:t>MIT Licensed</a:t>
            </a:r>
          </a:p>
          <a:p>
            <a:r>
              <a:rPr lang="en-US" dirty="0"/>
              <a:t>Secure!</a:t>
            </a:r>
          </a:p>
          <a:p>
            <a:endParaRPr lang="en-US" dirty="0"/>
          </a:p>
          <a:p>
            <a:r>
              <a:rPr lang="en-US" dirty="0"/>
              <a:t>575 Functions (as of 12/2/2019) – v1.0.74</a:t>
            </a:r>
          </a:p>
          <a:p>
            <a:r>
              <a:rPr lang="en-US" dirty="0"/>
              <a:t>500+ pester tests</a:t>
            </a:r>
          </a:p>
          <a:p>
            <a:endParaRPr lang="en-US" dirty="0"/>
          </a:p>
          <a:p>
            <a:r>
              <a:rPr lang="en-US" dirty="0"/>
              <a:t>Learn </a:t>
            </a:r>
            <a:r>
              <a:rPr lang="en-US" dirty="0" err="1"/>
              <a:t>dbatools</a:t>
            </a:r>
            <a:r>
              <a:rPr lang="en-US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96" y="2651615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Jess Pomfret</a:t>
            </a:r>
          </a:p>
          <a:p>
            <a:endParaRPr lang="en-US"/>
          </a:p>
          <a:p>
            <a:r>
              <a:rPr lang="en-US">
                <a:hlinkClick r:id="rId3"/>
              </a:rPr>
              <a:t>jpomfret7@gmail.com</a:t>
            </a:r>
            <a:endParaRPr lang="en-US"/>
          </a:p>
          <a:p>
            <a:r>
              <a:rPr lang="en-US"/>
              <a:t>@jpomfret</a:t>
            </a:r>
          </a:p>
          <a:p>
            <a:endParaRPr lang="en-US"/>
          </a:p>
          <a:p>
            <a:r>
              <a:rPr lang="en-US">
                <a:hlinkClick r:id="rId4"/>
              </a:rPr>
              <a:t>www.JessPomfret.com</a:t>
            </a:r>
            <a:endParaRPr lang="en-US"/>
          </a:p>
          <a:p>
            <a:r>
              <a:rPr lang="en-US">
                <a:hlinkClick r:id="rId5"/>
              </a:rPr>
              <a:t>https://github.com/jpomfret/demos/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502</Words>
  <Application>Microsoft Office PowerPoint</Application>
  <PresentationFormat>Widescreen</PresentationFormat>
  <Paragraphs>85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Life Hacks: dbatools Edition</vt:lpstr>
      <vt:lpstr>Jess Pomfret (She/Her)</vt:lpstr>
      <vt:lpstr>Agenda</vt:lpstr>
      <vt:lpstr>dbatools: a short history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4</cp:revision>
  <dcterms:created xsi:type="dcterms:W3CDTF">2019-02-14T03:37:16Z</dcterms:created>
  <dcterms:modified xsi:type="dcterms:W3CDTF">2019-12-03T00:46:42Z</dcterms:modified>
</cp:coreProperties>
</file>