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1"/>
  </p:notesMasterIdLst>
  <p:sldIdLst>
    <p:sldId id="256" r:id="rId2"/>
    <p:sldId id="265" r:id="rId3"/>
    <p:sldId id="258" r:id="rId4"/>
    <p:sldId id="305" r:id="rId5"/>
    <p:sldId id="302" r:id="rId6"/>
    <p:sldId id="301" r:id="rId7"/>
    <p:sldId id="306" r:id="rId8"/>
    <p:sldId id="303" r:id="rId9"/>
    <p:sldId id="30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689" autoAdjust="0"/>
  </p:normalViewPr>
  <p:slideViewPr>
    <p:cSldViewPr snapToGrid="0">
      <p:cViewPr varScale="1">
        <p:scale>
          <a:sx n="60" d="100"/>
          <a:sy n="60" d="100"/>
        </p:scale>
        <p:origin x="15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9BAC-5605-4961-A752-FD19D2B395B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DEC1-F2AB-4DD2-8E1F-AE80EFAA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dedicated-server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i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batools.io/secure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eap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Backups are useless if they can’t be restored</a:t>
            </a:r>
          </a:p>
          <a:p>
            <a:r>
              <a:rPr lang="en-US" dirty="0">
                <a:hlinkClick r:id="rId3"/>
              </a:rPr>
              <a:t>https://dbatools.io/dedicated-server/</a:t>
            </a:r>
            <a:endParaRPr lang="en-US" dirty="0"/>
          </a:p>
          <a:p>
            <a:endParaRPr lang="en-US" dirty="0"/>
          </a:p>
          <a:p>
            <a:r>
              <a:rPr lang="en-US" dirty="0"/>
              <a:t>3 life hacks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Module – Command line SSMS</a:t>
            </a:r>
          </a:p>
          <a:p>
            <a:r>
              <a:rPr lang="en-US" dirty="0"/>
              <a:t> - makes it easier to manage multiples… multiple servers, databases, jobs, logins, etc.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all the ways to login to SQL Server that SSMS does (including Multi Factor Authentication)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SQL Server 2000 and PowerShell 3 wherever possible – goal is still to make migrations easy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Azure (can migrate to Azure Managed Instances)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 of commands run on Mac OS and Linux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MIT license - </a:t>
            </a:r>
            <a:r>
              <a:rPr lang="en-US" dirty="0">
                <a:hlinkClick r:id="rId3"/>
              </a:rPr>
              <a:t>https://dbatools.io/mit/</a:t>
            </a:r>
            <a:r>
              <a:rPr lang="en-US" dirty="0"/>
              <a:t> - only requirement is to maintain copywrite and license notices.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OK for private use or commercial use, modification, distribution</a:t>
            </a:r>
          </a:p>
          <a:p>
            <a:endParaRPr lang="en-US" dirty="0"/>
          </a:p>
          <a:p>
            <a:r>
              <a:rPr lang="en-US" dirty="0"/>
              <a:t>Talking to your company about </a:t>
            </a:r>
            <a:r>
              <a:rPr lang="en-US" dirty="0" err="1"/>
              <a:t>dbatools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https://dbatools.io/secure/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team works hard at “Secure by Design”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signed – verifies the code you receive hasn’t been modified by a third party. Chrissy &amp; Rob are the only people who can sign </a:t>
            </a:r>
            <a:r>
              <a:rPr lang="en-US" dirty="0" err="1"/>
              <a:t>dbatools</a:t>
            </a:r>
            <a:r>
              <a:rPr lang="en-US" dirty="0"/>
              <a:t> releases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Enterprise ready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Pester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Restricted merging to master branch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gallery runs an virus scan against the module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8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2014 – Chrissy had to do a SharePoint migration – lot of databases/logins/jobs/etc.</a:t>
            </a:r>
          </a:p>
          <a:p>
            <a:endParaRPr lang="en-US" dirty="0"/>
          </a:p>
          <a:p>
            <a:r>
              <a:rPr lang="en-US" dirty="0"/>
              <a:t>1.0 -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160 contributors and 550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naming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parameters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https://dbatools.io/meap</a:t>
            </a:r>
            <a:r>
              <a:rPr lang="en-US">
                <a:hlinkClick r:id="rId3"/>
              </a:rPr>
              <a:t>/</a:t>
            </a:r>
            <a:r>
              <a:rPr lang="en-US"/>
              <a:t> (7/26 </a:t>
            </a:r>
            <a:r>
              <a:rPr lang="en-US" dirty="0"/>
              <a:t>chapters available)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days – Chrissy would troll reddit, looking for common problems, automating them and then adding them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dbatools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0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Enable Exception</a:t>
            </a:r>
          </a:p>
          <a:p>
            <a:endParaRPr lang="en-US" dirty="0"/>
          </a:p>
          <a:p>
            <a:r>
              <a:rPr lang="en-US" dirty="0"/>
              <a:t>Backup-</a:t>
            </a:r>
            <a:r>
              <a:rPr lang="en-US" dirty="0" err="1"/>
              <a:t>DbaDatabase</a:t>
            </a:r>
            <a:r>
              <a:rPr lang="en-US" dirty="0"/>
              <a:t> – default is a full backup (not copy only)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DATA_PURITY - Causes DBCC CHECKDB to check the database for column values that are not valid or out-of-range. For databases upgraded from earlier versions of SQL Server, column-value checks are not enabled by default until DBCC CHECKDB WITH DATA_PURITY has been run error free on the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Enable Exception</a:t>
            </a:r>
          </a:p>
          <a:p>
            <a:endParaRPr lang="en-US" dirty="0"/>
          </a:p>
          <a:p>
            <a:r>
              <a:rPr lang="en-US" dirty="0"/>
              <a:t>Backup-</a:t>
            </a:r>
            <a:r>
              <a:rPr lang="en-US" dirty="0" err="1"/>
              <a:t>DbaDatabase</a:t>
            </a:r>
            <a:r>
              <a:rPr lang="en-US" dirty="0"/>
              <a:t> – default is a full backup (not copy only)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DATA_PURITY - Causes DBCC CHECKDB to check the database for column values that are not valid or out-of-range. For databases upgraded from earlier versions of SQL Server, column-value checks are not enabled by default until DBCC CHECKDB WITH DATA_PURITY has been run error free on the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0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 userDrawn="1"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 userDrawn="1"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 userDrawn="1"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 userDrawn="1"/>
        </p:nvSpPr>
        <p:spPr>
          <a:xfrm>
            <a:off x="8077200" y="5710996"/>
            <a:ext cx="3909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>
                <a:latin typeface="+mj-lt"/>
              </a:rPr>
              <a:t>@</a:t>
            </a:r>
            <a:r>
              <a:rPr lang="en-US" sz="3200" err="1">
                <a:latin typeface="+mj-lt"/>
              </a:rPr>
              <a:t>jpomfret</a:t>
            </a:r>
            <a:endParaRPr lang="en-US" sz="3200">
              <a:latin typeface="+mj-lt"/>
            </a:endParaRPr>
          </a:p>
          <a:p>
            <a:pPr algn="r"/>
            <a:r>
              <a:rPr lang="en-US" sz="3200">
                <a:latin typeface="+mj-lt"/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2372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2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6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9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191208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2540E-32EA-4A23-8DED-0CEA538E0239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7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24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4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52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44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8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3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6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20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 userDrawn="1"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87D7-A543-4AEF-841E-ADF2ABA6D880}"/>
              </a:ext>
            </a:extLst>
          </p:cNvPr>
          <p:cNvSpPr txBox="1"/>
          <p:nvPr userDrawn="1"/>
        </p:nvSpPr>
        <p:spPr>
          <a:xfrm>
            <a:off x="517230" y="6378792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 userDrawn="1"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 userDrawn="1"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 userDrawn="1"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51E06B0-F968-42AD-B076-3911CB21A40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31495" y="6365741"/>
            <a:ext cx="402312" cy="3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83" r:id="rId4"/>
    <p:sldLayoutId id="2147483684" r:id="rId5"/>
    <p:sldLayoutId id="2147483685" r:id="rId6"/>
    <p:sldLayoutId id="2147483686" r:id="rId7"/>
    <p:sldLayoutId id="2147483688" r:id="rId8"/>
    <p:sldLayoutId id="2147483675" r:id="rId9"/>
    <p:sldLayoutId id="2147483676" r:id="rId10"/>
    <p:sldLayoutId id="2147483677" r:id="rId11"/>
    <p:sldLayoutId id="2147483678" r:id="rId12"/>
    <p:sldLayoutId id="2147483689" r:id="rId13"/>
    <p:sldLayoutId id="2147483679" r:id="rId14"/>
    <p:sldLayoutId id="2147483680" r:id="rId15"/>
    <p:sldLayoutId id="214748368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jpomfret7@gmail.com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mfret/demos/tree/master/LifeHacks_dbatoo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dbatools.io/twitter" TargetMode="External"/><Relationship Id="rId3" Type="http://schemas.openxmlformats.org/officeDocument/2006/relationships/hyperlink" Target="https://dbatools.io/secure/" TargetMode="External"/><Relationship Id="rId7" Type="http://schemas.openxmlformats.org/officeDocument/2006/relationships/hyperlink" Target="https://dbatools.io/slack/" TargetMode="External"/><Relationship Id="rId2" Type="http://schemas.openxmlformats.org/officeDocument/2006/relationships/hyperlink" Target="https://dbatools.io/mea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atools.io/github" TargetMode="External"/><Relationship Id="rId5" Type="http://schemas.openxmlformats.org/officeDocument/2006/relationships/hyperlink" Target="https://dbatools.io/build" TargetMode="External"/><Relationship Id="rId4" Type="http://schemas.openxmlformats.org/officeDocument/2006/relationships/hyperlink" Target="https://docs.dbatools.i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pomfret/demos/" TargetMode="External"/><Relationship Id="rId4" Type="http://schemas.openxmlformats.org/officeDocument/2006/relationships/hyperlink" Target="http://www.jesspomfre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8DE-A1B6-4914-A23E-D3683274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98" y="1188022"/>
            <a:ext cx="11266004" cy="2387600"/>
          </a:xfrm>
        </p:spPr>
        <p:txBody>
          <a:bodyPr/>
          <a:lstStyle/>
          <a:p>
            <a:r>
              <a:rPr lang="en-US"/>
              <a:t>Life Hacks: </a:t>
            </a:r>
            <a:r>
              <a:rPr lang="en-US" err="1"/>
              <a:t>dbatools</a:t>
            </a:r>
            <a:r>
              <a:rPr lang="en-US"/>
              <a:t> Edition</a:t>
            </a:r>
          </a:p>
        </p:txBody>
      </p:sp>
      <p:pic>
        <p:nvPicPr>
          <p:cNvPr id="6" name="Picture 5" descr="dbatools">
            <a:extLst>
              <a:ext uri="{FF2B5EF4-FFF2-40B4-BE49-F238E27FC236}">
                <a16:creationId xmlns:a16="http://schemas.microsoft.com/office/drawing/2014/main" id="{8C6B9BF0-CCF3-43FC-9804-3BEE56C9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78" y="304800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1764-D9F6-4435-B0F7-9C4344D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  <a:p>
            <a:r>
              <a:rPr lang="en-US" dirty="0"/>
              <a:t>Getting started with </a:t>
            </a:r>
            <a:r>
              <a:rPr lang="en-US" dirty="0" err="1"/>
              <a:t>dbatools</a:t>
            </a:r>
            <a:endParaRPr lang="en-US" dirty="0"/>
          </a:p>
          <a:p>
            <a:r>
              <a:rPr lang="en-US" dirty="0"/>
              <a:t>Life Hacks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Test Your Backups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Migrate… Everything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Documentation for everyone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dbatools">
            <a:extLst>
              <a:ext uri="{FF2B5EF4-FFF2-40B4-BE49-F238E27FC236}">
                <a16:creationId xmlns:a16="http://schemas.microsoft.com/office/drawing/2014/main" id="{883620BE-A5F5-49F1-8D15-5CA6EAEC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55" y="1003852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1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Jess Pomfret</a:t>
            </a:r>
            <a:br>
              <a:rPr lang="en-US" dirty="0"/>
            </a:br>
            <a:r>
              <a:rPr lang="en-US" sz="2400" dirty="0"/>
              <a:t>(She/Her)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Engineer</a:t>
            </a:r>
          </a:p>
          <a:p>
            <a:r>
              <a:rPr lang="en-US" dirty="0"/>
              <a:t>Open Source Contributor</a:t>
            </a:r>
          </a:p>
          <a:p>
            <a:pPr lvl="1"/>
            <a:r>
              <a:rPr lang="en-US" dirty="0" err="1"/>
              <a:t>dbatools</a:t>
            </a:r>
            <a:r>
              <a:rPr lang="en-US" dirty="0"/>
              <a:t>, </a:t>
            </a:r>
            <a:r>
              <a:rPr lang="en-US" dirty="0" err="1"/>
              <a:t>dbachecks</a:t>
            </a:r>
            <a:r>
              <a:rPr lang="en-US" dirty="0"/>
              <a:t>, </a:t>
            </a:r>
            <a:r>
              <a:rPr lang="en-US" dirty="0" err="1"/>
              <a:t>SqlServerDsc</a:t>
            </a:r>
            <a:endParaRPr lang="en-US" dirty="0"/>
          </a:p>
          <a:p>
            <a:r>
              <a:rPr lang="en-US" dirty="0"/>
              <a:t>Passionate about SQL Server, PowerShell &amp; Proper Football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BBB60-327E-41E5-A188-F9573B75A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28" y="2175930"/>
            <a:ext cx="4084819" cy="4084819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9D4F0F1-B995-48E9-A0DB-52AD53B27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546" y="4520250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FDFA-BBBF-433D-A172-9FD4CCC0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6DF0-9379-45E7-A275-7C7CB75D3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Source PowerShell Module</a:t>
            </a:r>
          </a:p>
          <a:p>
            <a:pPr lvl="1"/>
            <a:r>
              <a:rPr lang="en-US" dirty="0"/>
              <a:t>Command line SSMS</a:t>
            </a:r>
          </a:p>
          <a:p>
            <a:pPr lvl="1"/>
            <a:r>
              <a:rPr lang="en-US" dirty="0"/>
              <a:t>Great for handling multiples</a:t>
            </a:r>
          </a:p>
          <a:p>
            <a:pPr lvl="1"/>
            <a:endParaRPr lang="en-US" dirty="0"/>
          </a:p>
          <a:p>
            <a:r>
              <a:rPr lang="en-US" dirty="0"/>
              <a:t>MIT Licensed</a:t>
            </a:r>
          </a:p>
          <a:p>
            <a:pPr lvl="1"/>
            <a:r>
              <a:rPr lang="en-US" dirty="0"/>
              <a:t>“A short and simple permissive license”</a:t>
            </a:r>
          </a:p>
          <a:p>
            <a:pPr lvl="1"/>
            <a:endParaRPr lang="en-US" dirty="0"/>
          </a:p>
          <a:p>
            <a:r>
              <a:rPr lang="en-US" dirty="0"/>
              <a:t>Secure!</a:t>
            </a:r>
          </a:p>
          <a:p>
            <a:pPr lvl="1"/>
            <a:r>
              <a:rPr lang="en-US" dirty="0"/>
              <a:t>PowerShell - “Secure by Design”</a:t>
            </a:r>
          </a:p>
          <a:p>
            <a:pPr lvl="1"/>
            <a:r>
              <a:rPr lang="en-US" dirty="0"/>
              <a:t>Code Signed</a:t>
            </a:r>
          </a:p>
          <a:p>
            <a:pPr lvl="1"/>
            <a:r>
              <a:rPr lang="en-US" dirty="0"/>
              <a:t>Pester tests</a:t>
            </a:r>
          </a:p>
          <a:p>
            <a:pPr lvl="1"/>
            <a:r>
              <a:rPr lang="en-US" dirty="0"/>
              <a:t>Branch policies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6A3B461-7BE6-48B5-8D69-D3B4EB47B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454" y="2996648"/>
            <a:ext cx="228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01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D8BB-C850-4B3C-BF45-E76343CF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dbatools</a:t>
            </a:r>
            <a:r>
              <a:rPr lang="en-US"/>
              <a:t>: a short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D3AF-15D0-40AA-BA8F-B446D85C9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Created by Chrissy </a:t>
            </a:r>
            <a:r>
              <a:rPr lang="en-US" sz="3200" dirty="0" err="1"/>
              <a:t>LeMaire</a:t>
            </a:r>
            <a:r>
              <a:rPr lang="en-US" sz="3200" dirty="0"/>
              <a:t> to migrate SharePoint instances</a:t>
            </a:r>
          </a:p>
          <a:p>
            <a:r>
              <a:rPr lang="en-US" sz="3200" dirty="0"/>
              <a:t>September 2015 – First commit to GitHub</a:t>
            </a:r>
          </a:p>
          <a:p>
            <a:r>
              <a:rPr lang="en-US" sz="3200" dirty="0"/>
              <a:t>June 2019 – 1.0 launch at </a:t>
            </a:r>
            <a:r>
              <a:rPr lang="en-US" sz="3200" dirty="0" err="1"/>
              <a:t>DataGrillen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577 Commands (as of 22/3/2020) – v1.0.102</a:t>
            </a:r>
          </a:p>
          <a:p>
            <a:r>
              <a:rPr lang="en-US" sz="3200" dirty="0"/>
              <a:t>590 Pester tests</a:t>
            </a:r>
          </a:p>
          <a:p>
            <a:endParaRPr lang="en-US" sz="3200" dirty="0"/>
          </a:p>
          <a:p>
            <a:r>
              <a:rPr lang="en-US" sz="3200" dirty="0"/>
              <a:t>Learn </a:t>
            </a:r>
            <a:r>
              <a:rPr lang="en-US" sz="3200" dirty="0" err="1"/>
              <a:t>dbatools</a:t>
            </a:r>
            <a:r>
              <a:rPr lang="en-US" sz="3200" dirty="0"/>
              <a:t> in a Month of Lunches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C2ACE-9B49-4D1B-9383-1772DDE89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146" y="2508678"/>
            <a:ext cx="2583404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3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Demo Files available here:</a:t>
            </a:r>
          </a:p>
          <a:p>
            <a:pPr marL="0" indent="0">
              <a:buNone/>
            </a:pPr>
            <a:r>
              <a:rPr lang="en-US" sz="2800">
                <a:hlinkClick r:id="rId3"/>
              </a:rPr>
              <a:t>https://github.com/jpomfret/demos/tree/master/LifeHacks_dbatools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1061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Test Your Backups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Migrate… Everything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Documentation for everyone</a:t>
            </a:r>
          </a:p>
        </p:txBody>
      </p:sp>
    </p:spTree>
    <p:extLst>
      <p:ext uri="{BB962C8B-B14F-4D97-AF65-F5344CB8AC3E}">
        <p14:creationId xmlns:p14="http://schemas.microsoft.com/office/powerpoint/2010/main" val="236648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FBAA-F213-4F01-B509-33CC7B3B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A7B6-1C31-40D6-8E2D-0F9CB3BD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err="1"/>
              <a:t>dbatools</a:t>
            </a:r>
            <a:r>
              <a:rPr lang="en-US"/>
              <a:t> Blog</a:t>
            </a:r>
          </a:p>
          <a:p>
            <a:pPr marL="457200" lvl="1" indent="0">
              <a:buNone/>
            </a:pPr>
            <a:r>
              <a:rPr lang="en-US">
                <a:hlinkClick r:id="rId2"/>
              </a:rPr>
              <a:t>https://dbatools.io/meap/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3"/>
              </a:rPr>
              <a:t>https://dbatools.io/secure/</a:t>
            </a:r>
            <a:endParaRPr lang="en-US"/>
          </a:p>
          <a:p>
            <a:endParaRPr lang="en-US"/>
          </a:p>
          <a:p>
            <a:r>
              <a:rPr lang="en-US"/>
              <a:t>Docs</a:t>
            </a:r>
          </a:p>
          <a:p>
            <a:pPr marL="457200" lvl="1" indent="0">
              <a:buNone/>
            </a:pPr>
            <a:r>
              <a:rPr lang="en-US">
                <a:hlinkClick r:id="rId4"/>
              </a:rPr>
              <a:t>https://docs.dbatools.io/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5"/>
              </a:rPr>
              <a:t>https://dbatools.io/build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Other</a:t>
            </a:r>
          </a:p>
          <a:p>
            <a:pPr marL="457200" lvl="1" indent="0">
              <a:buNone/>
            </a:pPr>
            <a:r>
              <a:rPr lang="en-US">
                <a:hlinkClick r:id="rId6"/>
              </a:rPr>
              <a:t>https://dbatools.io/github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7"/>
              </a:rPr>
              <a:t>https://dbatools.io/slack/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8"/>
              </a:rPr>
              <a:t>http://dbatools.io/twitter</a:t>
            </a:r>
            <a:r>
              <a:rPr lang="en-US"/>
              <a:t> - @</a:t>
            </a:r>
            <a:r>
              <a:rPr lang="en-US" err="1"/>
              <a:t>psdbatools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8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DAAB-4104-4A3F-B009-3A226CFD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B73-318D-4BDF-B34A-C1D6336B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Jess Pomfret</a:t>
            </a:r>
          </a:p>
          <a:p>
            <a:endParaRPr lang="en-US"/>
          </a:p>
          <a:p>
            <a:r>
              <a:rPr lang="en-US">
                <a:hlinkClick r:id="rId3"/>
              </a:rPr>
              <a:t>jpomfret7@gmail.com</a:t>
            </a:r>
            <a:endParaRPr lang="en-US"/>
          </a:p>
          <a:p>
            <a:r>
              <a:rPr lang="en-US"/>
              <a:t>@jpomfret</a:t>
            </a:r>
          </a:p>
          <a:p>
            <a:endParaRPr lang="en-US"/>
          </a:p>
          <a:p>
            <a:r>
              <a:rPr lang="en-US">
                <a:hlinkClick r:id="rId4"/>
              </a:rPr>
              <a:t>www.JessPomfret.com</a:t>
            </a:r>
            <a:endParaRPr lang="en-US"/>
          </a:p>
          <a:p>
            <a:r>
              <a:rPr lang="en-US">
                <a:hlinkClick r:id="rId5"/>
              </a:rPr>
              <a:t>https://github.com/jpomfret/demos/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2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681</Words>
  <Application>Microsoft Office PowerPoint</Application>
  <PresentationFormat>Widescreen</PresentationFormat>
  <Paragraphs>112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Life Hacks: dbatools Edition</vt:lpstr>
      <vt:lpstr>Agenda</vt:lpstr>
      <vt:lpstr>Jess Pomfret (She/Her)</vt:lpstr>
      <vt:lpstr>What is dbatools?</vt:lpstr>
      <vt:lpstr>dbatools: a short history</vt:lpstr>
      <vt:lpstr>Demo Time</vt:lpstr>
      <vt:lpstr>Demo Time: Summary</vt:lpstr>
      <vt:lpstr>Resources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Andy Mallon</dc:creator>
  <cp:lastModifiedBy>Jess Pomfret</cp:lastModifiedBy>
  <cp:revision>9</cp:revision>
  <dcterms:created xsi:type="dcterms:W3CDTF">2019-02-14T03:37:16Z</dcterms:created>
  <dcterms:modified xsi:type="dcterms:W3CDTF">2020-03-23T19:36:49Z</dcterms:modified>
</cp:coreProperties>
</file>