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0"/>
  </p:notesMasterIdLst>
  <p:sldIdLst>
    <p:sldId id="256" r:id="rId2"/>
    <p:sldId id="258" r:id="rId3"/>
    <p:sldId id="265" r:id="rId4"/>
    <p:sldId id="305" r:id="rId5"/>
    <p:sldId id="306" r:id="rId6"/>
    <p:sldId id="301" r:id="rId7"/>
    <p:sldId id="303" r:id="rId8"/>
    <p:sldId id="30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17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Backups are useless if they can’t be restored</a:t>
            </a:r>
          </a:p>
          <a:p>
            <a:r>
              <a:rPr lang="en-US">
                <a:hlinkClick r:id="rId3"/>
              </a:rPr>
              <a:t>https://dbatools.io/dedicated-server/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DevOps Collective &amp; </a:t>
            </a:r>
            <a:r>
              <a:rPr lang="en-US" dirty="0" err="1"/>
              <a:t>PowerShell.Org</a:t>
            </a:r>
            <a:r>
              <a:rPr lang="en-US" dirty="0"/>
              <a:t> announced last night that </a:t>
            </a:r>
            <a:r>
              <a:rPr lang="en-US" dirty="0" err="1"/>
              <a:t>dbatools</a:t>
            </a:r>
            <a:r>
              <a:rPr lang="en-US" dirty="0"/>
              <a:t> would be the 2020 recipient for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Git-Grant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https://dbatools.io/meap/</a:t>
            </a:r>
            <a:r>
              <a:rPr lang="en-US" dirty="0"/>
              <a:t> (10/26 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columns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date and time values that are larger than or less than the acceptable range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</a:t>
            </a:r>
            <a:r>
              <a:rPr lang="en-US" err="1"/>
              <a:t>dbatools</a:t>
            </a:r>
            <a:r>
              <a:rPr lang="en-US"/>
              <a:t>?</a:t>
            </a:r>
          </a:p>
          <a:p>
            <a:r>
              <a:rPr lang="en-US"/>
              <a:t>PowerShell 101</a:t>
            </a:r>
          </a:p>
          <a:p>
            <a:r>
              <a:rPr lang="en-US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Getting Started With </a:t>
            </a:r>
            <a:r>
              <a:rPr lang="en-US" err="1"/>
              <a:t>dbatools</a:t>
            </a:r>
            <a:endParaRPr lang="en-US"/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Documentation for everyone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584 Functions (as of 24/8/2020) – v1.0.115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Demo Files available here:</a:t>
            </a:r>
          </a:p>
          <a:p>
            <a:pPr marL="0" indent="0">
              <a:buNone/>
            </a:pPr>
            <a:r>
              <a:rPr lang="en-US" sz="2800">
                <a:hlinkClick r:id="rId3"/>
              </a:rPr>
              <a:t>https://github.com/jpomfret/demos/tree/master/LifeHacks_dbatools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fill out the feedback form, help me get better.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638</Words>
  <Application>Microsoft Office PowerPoint</Application>
  <PresentationFormat>Widescreen</PresentationFormat>
  <Paragraphs>112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Life Hacks: dbatools Edition</vt:lpstr>
      <vt:lpstr>Jess Pomfret (She/Her)</vt:lpstr>
      <vt:lpstr>Agenda</vt:lpstr>
      <vt:lpstr>What is dbatools?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18</cp:revision>
  <dcterms:created xsi:type="dcterms:W3CDTF">2019-02-14T03:37:16Z</dcterms:created>
  <dcterms:modified xsi:type="dcterms:W3CDTF">2020-08-28T17:24:32Z</dcterms:modified>
</cp:coreProperties>
</file>