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(8/26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</a:t>
            </a:r>
            <a:r>
              <a:rPr lang="en-US" err="1"/>
              <a:t>dbatools</a:t>
            </a:r>
            <a:r>
              <a:rPr lang="en-US"/>
              <a:t>?</a:t>
            </a:r>
          </a:p>
          <a:p>
            <a:r>
              <a:rPr lang="en-US"/>
              <a:t>PowerShell 101</a:t>
            </a:r>
          </a:p>
          <a:p>
            <a:r>
              <a:rPr lang="en-US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Getting Started With </a:t>
            </a:r>
            <a:r>
              <a:rPr lang="en-US" err="1"/>
              <a:t>dbatools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Documentation for everyone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93033-CECE-4234-9F02-3B045F02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544" y="1003852"/>
            <a:ext cx="3802710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579 Functions (as of 30/4/2020) – v1.0.107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Widescreen</PresentationFormat>
  <Paragraphs>112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15</cp:revision>
  <dcterms:created xsi:type="dcterms:W3CDTF">2019-02-14T03:37:16Z</dcterms:created>
  <dcterms:modified xsi:type="dcterms:W3CDTF">2020-05-02T12:36:05Z</dcterms:modified>
</cp:coreProperties>
</file>