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2" r:id="rId5"/>
    <p:sldId id="283" r:id="rId6"/>
    <p:sldId id="285" r:id="rId7"/>
    <p:sldId id="284"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5F9A-5C67-4CC4-B671-8DEA65D1A1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29429B-9629-496C-B8B5-1DAE1375B6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079A0F-1B53-4F55-968D-AA03EF204D77}"/>
              </a:ext>
            </a:extLst>
          </p:cNvPr>
          <p:cNvSpPr>
            <a:spLocks noGrp="1"/>
          </p:cNvSpPr>
          <p:nvPr>
            <p:ph type="dt" sz="half" idx="10"/>
          </p:nvPr>
        </p:nvSpPr>
        <p:spPr/>
        <p:txBody>
          <a:bodyPr/>
          <a:lstStyle/>
          <a:p>
            <a:fld id="{401A8EF4-898E-4E84-AD62-1D1B4C0C1421}" type="datetimeFigureOut">
              <a:rPr lang="en-US" smtClean="0"/>
              <a:t>7/12/2020</a:t>
            </a:fld>
            <a:endParaRPr lang="en-US"/>
          </a:p>
        </p:txBody>
      </p:sp>
      <p:sp>
        <p:nvSpPr>
          <p:cNvPr id="5" name="Footer Placeholder 4">
            <a:extLst>
              <a:ext uri="{FF2B5EF4-FFF2-40B4-BE49-F238E27FC236}">
                <a16:creationId xmlns:a16="http://schemas.microsoft.com/office/drawing/2014/main" id="{8B77DDEE-6807-48FF-9DE8-42042AB0F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08E0E-1448-4CD5-84B4-E301ED49C6AA}"/>
              </a:ext>
            </a:extLst>
          </p:cNvPr>
          <p:cNvSpPr>
            <a:spLocks noGrp="1"/>
          </p:cNvSpPr>
          <p:nvPr>
            <p:ph type="sldNum" sz="quarter" idx="12"/>
          </p:nvPr>
        </p:nvSpPr>
        <p:spPr/>
        <p:txBody>
          <a:bodyPr/>
          <a:lstStyle/>
          <a:p>
            <a:fld id="{1A481F93-9618-4E89-BF1E-5856884A96D2}" type="slidenum">
              <a:rPr lang="en-US" smtClean="0"/>
              <a:t>‹#›</a:t>
            </a:fld>
            <a:endParaRPr lang="en-US"/>
          </a:p>
        </p:txBody>
      </p:sp>
    </p:spTree>
    <p:extLst>
      <p:ext uri="{BB962C8B-B14F-4D97-AF65-F5344CB8AC3E}">
        <p14:creationId xmlns:p14="http://schemas.microsoft.com/office/powerpoint/2010/main" val="248434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4F71-0474-4068-8AF4-16C850DDC5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BFFFDE-AC14-4DB4-A1A7-24D51B9B94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072BF-DC28-4917-885E-514886BB968D}"/>
              </a:ext>
            </a:extLst>
          </p:cNvPr>
          <p:cNvSpPr>
            <a:spLocks noGrp="1"/>
          </p:cNvSpPr>
          <p:nvPr>
            <p:ph type="dt" sz="half" idx="10"/>
          </p:nvPr>
        </p:nvSpPr>
        <p:spPr/>
        <p:txBody>
          <a:bodyPr/>
          <a:lstStyle/>
          <a:p>
            <a:fld id="{401A8EF4-898E-4E84-AD62-1D1B4C0C1421}" type="datetimeFigureOut">
              <a:rPr lang="en-US" smtClean="0"/>
              <a:t>7/12/2020</a:t>
            </a:fld>
            <a:endParaRPr lang="en-US"/>
          </a:p>
        </p:txBody>
      </p:sp>
      <p:sp>
        <p:nvSpPr>
          <p:cNvPr id="5" name="Footer Placeholder 4">
            <a:extLst>
              <a:ext uri="{FF2B5EF4-FFF2-40B4-BE49-F238E27FC236}">
                <a16:creationId xmlns:a16="http://schemas.microsoft.com/office/drawing/2014/main" id="{3ACE8C5E-1D1E-4A70-8C1C-5AAF51D3C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92480-B2A5-4A4F-AE31-ABB5E7C070AA}"/>
              </a:ext>
            </a:extLst>
          </p:cNvPr>
          <p:cNvSpPr>
            <a:spLocks noGrp="1"/>
          </p:cNvSpPr>
          <p:nvPr>
            <p:ph type="sldNum" sz="quarter" idx="12"/>
          </p:nvPr>
        </p:nvSpPr>
        <p:spPr/>
        <p:txBody>
          <a:bodyPr/>
          <a:lstStyle/>
          <a:p>
            <a:fld id="{1A481F93-9618-4E89-BF1E-5856884A96D2}" type="slidenum">
              <a:rPr lang="en-US" smtClean="0"/>
              <a:t>‹#›</a:t>
            </a:fld>
            <a:endParaRPr lang="en-US"/>
          </a:p>
        </p:txBody>
      </p:sp>
    </p:spTree>
    <p:extLst>
      <p:ext uri="{BB962C8B-B14F-4D97-AF65-F5344CB8AC3E}">
        <p14:creationId xmlns:p14="http://schemas.microsoft.com/office/powerpoint/2010/main" val="245696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52C00-BADC-4A32-A400-5D050063CF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D9E8EE-221F-44AD-86A7-1B0570335F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52D19-D222-40B2-9453-1BA0DDC6F496}"/>
              </a:ext>
            </a:extLst>
          </p:cNvPr>
          <p:cNvSpPr>
            <a:spLocks noGrp="1"/>
          </p:cNvSpPr>
          <p:nvPr>
            <p:ph type="dt" sz="half" idx="10"/>
          </p:nvPr>
        </p:nvSpPr>
        <p:spPr/>
        <p:txBody>
          <a:bodyPr/>
          <a:lstStyle/>
          <a:p>
            <a:fld id="{401A8EF4-898E-4E84-AD62-1D1B4C0C1421}" type="datetimeFigureOut">
              <a:rPr lang="en-US" smtClean="0"/>
              <a:t>7/12/2020</a:t>
            </a:fld>
            <a:endParaRPr lang="en-US"/>
          </a:p>
        </p:txBody>
      </p:sp>
      <p:sp>
        <p:nvSpPr>
          <p:cNvPr id="5" name="Footer Placeholder 4">
            <a:extLst>
              <a:ext uri="{FF2B5EF4-FFF2-40B4-BE49-F238E27FC236}">
                <a16:creationId xmlns:a16="http://schemas.microsoft.com/office/drawing/2014/main" id="{6402F944-D810-4DE8-867E-37A8EB99D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94974-F83C-4D84-9EB9-56C6DB312F1F}"/>
              </a:ext>
            </a:extLst>
          </p:cNvPr>
          <p:cNvSpPr>
            <a:spLocks noGrp="1"/>
          </p:cNvSpPr>
          <p:nvPr>
            <p:ph type="sldNum" sz="quarter" idx="12"/>
          </p:nvPr>
        </p:nvSpPr>
        <p:spPr/>
        <p:txBody>
          <a:bodyPr/>
          <a:lstStyle/>
          <a:p>
            <a:fld id="{1A481F93-9618-4E89-BF1E-5856884A96D2}" type="slidenum">
              <a:rPr lang="en-US" smtClean="0"/>
              <a:t>‹#›</a:t>
            </a:fld>
            <a:endParaRPr lang="en-US"/>
          </a:p>
        </p:txBody>
      </p:sp>
    </p:spTree>
    <p:extLst>
      <p:ext uri="{BB962C8B-B14F-4D97-AF65-F5344CB8AC3E}">
        <p14:creationId xmlns:p14="http://schemas.microsoft.com/office/powerpoint/2010/main" val="373025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hoto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554988" y="1013246"/>
            <a:ext cx="1962944" cy="1962944"/>
          </a:xfrm>
        </p:spPr>
        <p:txBody>
          <a:bodyPr>
            <a:normAutofit/>
          </a:bodyPr>
          <a:lstStyle/>
          <a:p>
            <a:pPr lvl="0"/>
            <a:endParaRPr lang="en-US" noProof="0">
              <a:sym typeface="Roboto Regular"/>
            </a:endParaRPr>
          </a:p>
        </p:txBody>
      </p:sp>
      <p:sp>
        <p:nvSpPr>
          <p:cNvPr id="4" name="Picture Placeholder 2"/>
          <p:cNvSpPr>
            <a:spLocks noGrp="1"/>
          </p:cNvSpPr>
          <p:nvPr>
            <p:ph type="pic" sz="quarter" idx="11"/>
          </p:nvPr>
        </p:nvSpPr>
        <p:spPr>
          <a:xfrm>
            <a:off x="5168200" y="1013245"/>
            <a:ext cx="1962944" cy="1962944"/>
          </a:xfrm>
        </p:spPr>
        <p:txBody>
          <a:bodyPr>
            <a:normAutofit/>
          </a:bodyPr>
          <a:lstStyle/>
          <a:p>
            <a:pPr lvl="0"/>
            <a:endParaRPr lang="en-US" noProof="0">
              <a:sym typeface="Roboto Regular"/>
            </a:endParaRPr>
          </a:p>
        </p:txBody>
      </p:sp>
      <p:sp>
        <p:nvSpPr>
          <p:cNvPr id="5" name="Picture Placeholder 2"/>
          <p:cNvSpPr>
            <a:spLocks noGrp="1"/>
          </p:cNvSpPr>
          <p:nvPr>
            <p:ph type="pic" sz="quarter" idx="12"/>
          </p:nvPr>
        </p:nvSpPr>
        <p:spPr>
          <a:xfrm>
            <a:off x="7781411" y="1013245"/>
            <a:ext cx="1962944" cy="1962944"/>
          </a:xfrm>
        </p:spPr>
        <p:txBody>
          <a:bodyPr>
            <a:normAutofit/>
          </a:bodyPr>
          <a:lstStyle/>
          <a:p>
            <a:pPr lvl="0"/>
            <a:endParaRPr lang="en-US" noProof="0">
              <a:sym typeface="Roboto Regular"/>
            </a:endParaRPr>
          </a:p>
        </p:txBody>
      </p:sp>
      <p:sp>
        <p:nvSpPr>
          <p:cNvPr id="6" name="Picture Placeholder 2"/>
          <p:cNvSpPr>
            <a:spLocks noGrp="1"/>
          </p:cNvSpPr>
          <p:nvPr>
            <p:ph type="pic" sz="quarter" idx="13"/>
          </p:nvPr>
        </p:nvSpPr>
        <p:spPr>
          <a:xfrm>
            <a:off x="2554988" y="3474057"/>
            <a:ext cx="1962944" cy="1962944"/>
          </a:xfrm>
        </p:spPr>
        <p:txBody>
          <a:bodyPr>
            <a:normAutofit/>
          </a:bodyPr>
          <a:lstStyle/>
          <a:p>
            <a:pPr lvl="0"/>
            <a:endParaRPr lang="en-US" noProof="0">
              <a:sym typeface="Roboto Regular"/>
            </a:endParaRPr>
          </a:p>
        </p:txBody>
      </p:sp>
      <p:sp>
        <p:nvSpPr>
          <p:cNvPr id="7" name="Picture Placeholder 2"/>
          <p:cNvSpPr>
            <a:spLocks noGrp="1"/>
          </p:cNvSpPr>
          <p:nvPr>
            <p:ph type="pic" sz="quarter" idx="14"/>
          </p:nvPr>
        </p:nvSpPr>
        <p:spPr>
          <a:xfrm>
            <a:off x="5168200" y="3474057"/>
            <a:ext cx="1962944" cy="1962944"/>
          </a:xfrm>
        </p:spPr>
        <p:txBody>
          <a:bodyPr>
            <a:normAutofit/>
          </a:bodyPr>
          <a:lstStyle/>
          <a:p>
            <a:pPr lvl="0"/>
            <a:endParaRPr lang="en-US" noProof="0">
              <a:sym typeface="Roboto Regular"/>
            </a:endParaRPr>
          </a:p>
        </p:txBody>
      </p:sp>
      <p:sp>
        <p:nvSpPr>
          <p:cNvPr id="8" name="Picture Placeholder 2"/>
          <p:cNvSpPr>
            <a:spLocks noGrp="1"/>
          </p:cNvSpPr>
          <p:nvPr>
            <p:ph type="pic" sz="quarter" idx="15"/>
          </p:nvPr>
        </p:nvSpPr>
        <p:spPr>
          <a:xfrm>
            <a:off x="7781411" y="3474056"/>
            <a:ext cx="1962944" cy="1962944"/>
          </a:xfrm>
        </p:spPr>
        <p:txBody>
          <a:bodyPr>
            <a:normAutofit/>
          </a:bodyPr>
          <a:lstStyle/>
          <a:p>
            <a:pPr lvl="0"/>
            <a:endParaRPr lang="en-US" noProof="0">
              <a:sym typeface="Roboto Regular"/>
            </a:endParaRPr>
          </a:p>
        </p:txBody>
      </p:sp>
    </p:spTree>
    <p:extLst>
      <p:ext uri="{BB962C8B-B14F-4D97-AF65-F5344CB8AC3E}">
        <p14:creationId xmlns:p14="http://schemas.microsoft.com/office/powerpoint/2010/main" val="120192514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C18C-9AE7-4B53-A867-95D9F10CA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7CFFD-7F79-4E5F-855F-7057983DC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429E5-8156-4B8F-90F8-2A0534BA1D49}"/>
              </a:ext>
            </a:extLst>
          </p:cNvPr>
          <p:cNvSpPr>
            <a:spLocks noGrp="1"/>
          </p:cNvSpPr>
          <p:nvPr>
            <p:ph type="dt" sz="half" idx="10"/>
          </p:nvPr>
        </p:nvSpPr>
        <p:spPr/>
        <p:txBody>
          <a:bodyPr/>
          <a:lstStyle/>
          <a:p>
            <a:fld id="{401A8EF4-898E-4E84-AD62-1D1B4C0C1421}" type="datetimeFigureOut">
              <a:rPr lang="en-US" smtClean="0"/>
              <a:t>7/12/2020</a:t>
            </a:fld>
            <a:endParaRPr lang="en-US"/>
          </a:p>
        </p:txBody>
      </p:sp>
      <p:sp>
        <p:nvSpPr>
          <p:cNvPr id="5" name="Footer Placeholder 4">
            <a:extLst>
              <a:ext uri="{FF2B5EF4-FFF2-40B4-BE49-F238E27FC236}">
                <a16:creationId xmlns:a16="http://schemas.microsoft.com/office/drawing/2014/main" id="{DEEED4D0-1F64-44B6-9D32-283781AA7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FBDFD-4A00-48E0-AFBF-0266D52E04D2}"/>
              </a:ext>
            </a:extLst>
          </p:cNvPr>
          <p:cNvSpPr>
            <a:spLocks noGrp="1"/>
          </p:cNvSpPr>
          <p:nvPr>
            <p:ph type="sldNum" sz="quarter" idx="12"/>
          </p:nvPr>
        </p:nvSpPr>
        <p:spPr/>
        <p:txBody>
          <a:bodyPr/>
          <a:lstStyle/>
          <a:p>
            <a:fld id="{1A481F93-9618-4E89-BF1E-5856884A96D2}" type="slidenum">
              <a:rPr lang="en-US" smtClean="0"/>
              <a:t>‹#›</a:t>
            </a:fld>
            <a:endParaRPr lang="en-US"/>
          </a:p>
        </p:txBody>
      </p:sp>
    </p:spTree>
    <p:extLst>
      <p:ext uri="{BB962C8B-B14F-4D97-AF65-F5344CB8AC3E}">
        <p14:creationId xmlns:p14="http://schemas.microsoft.com/office/powerpoint/2010/main" val="55714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3B1A-9860-424A-B74E-71A69525AF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D24209-1F7A-4851-88CC-5AA8B33B57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5F345A-D614-43AA-A7CD-A715EB06FFCF}"/>
              </a:ext>
            </a:extLst>
          </p:cNvPr>
          <p:cNvSpPr>
            <a:spLocks noGrp="1"/>
          </p:cNvSpPr>
          <p:nvPr>
            <p:ph type="dt" sz="half" idx="10"/>
          </p:nvPr>
        </p:nvSpPr>
        <p:spPr/>
        <p:txBody>
          <a:bodyPr/>
          <a:lstStyle/>
          <a:p>
            <a:fld id="{401A8EF4-898E-4E84-AD62-1D1B4C0C1421}" type="datetimeFigureOut">
              <a:rPr lang="en-US" smtClean="0"/>
              <a:t>7/12/2020</a:t>
            </a:fld>
            <a:endParaRPr lang="en-US"/>
          </a:p>
        </p:txBody>
      </p:sp>
      <p:sp>
        <p:nvSpPr>
          <p:cNvPr id="5" name="Footer Placeholder 4">
            <a:extLst>
              <a:ext uri="{FF2B5EF4-FFF2-40B4-BE49-F238E27FC236}">
                <a16:creationId xmlns:a16="http://schemas.microsoft.com/office/drawing/2014/main" id="{4A7672CA-118C-4D9C-AA21-B64BE7988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FA002-9628-46E8-A325-6F7506D90EC0}"/>
              </a:ext>
            </a:extLst>
          </p:cNvPr>
          <p:cNvSpPr>
            <a:spLocks noGrp="1"/>
          </p:cNvSpPr>
          <p:nvPr>
            <p:ph type="sldNum" sz="quarter" idx="12"/>
          </p:nvPr>
        </p:nvSpPr>
        <p:spPr/>
        <p:txBody>
          <a:bodyPr/>
          <a:lstStyle/>
          <a:p>
            <a:fld id="{1A481F93-9618-4E89-BF1E-5856884A96D2}" type="slidenum">
              <a:rPr lang="en-US" smtClean="0"/>
              <a:t>‹#›</a:t>
            </a:fld>
            <a:endParaRPr lang="en-US"/>
          </a:p>
        </p:txBody>
      </p:sp>
    </p:spTree>
    <p:extLst>
      <p:ext uri="{BB962C8B-B14F-4D97-AF65-F5344CB8AC3E}">
        <p14:creationId xmlns:p14="http://schemas.microsoft.com/office/powerpoint/2010/main" val="207074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1021-3C13-4436-98DD-CB656F9B87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45F9B-3ED9-46CA-B3B1-1EB85EAF4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E30BA4-DE7E-4BD8-B2EC-E3FA7DE903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45F013-3E4E-4D95-BEC8-06553AC1911A}"/>
              </a:ext>
            </a:extLst>
          </p:cNvPr>
          <p:cNvSpPr>
            <a:spLocks noGrp="1"/>
          </p:cNvSpPr>
          <p:nvPr>
            <p:ph type="dt" sz="half" idx="10"/>
          </p:nvPr>
        </p:nvSpPr>
        <p:spPr/>
        <p:txBody>
          <a:bodyPr/>
          <a:lstStyle/>
          <a:p>
            <a:fld id="{401A8EF4-898E-4E84-AD62-1D1B4C0C1421}" type="datetimeFigureOut">
              <a:rPr lang="en-US" smtClean="0"/>
              <a:t>7/12/2020</a:t>
            </a:fld>
            <a:endParaRPr lang="en-US"/>
          </a:p>
        </p:txBody>
      </p:sp>
      <p:sp>
        <p:nvSpPr>
          <p:cNvPr id="6" name="Footer Placeholder 5">
            <a:extLst>
              <a:ext uri="{FF2B5EF4-FFF2-40B4-BE49-F238E27FC236}">
                <a16:creationId xmlns:a16="http://schemas.microsoft.com/office/drawing/2014/main" id="{91C59FF8-4284-489E-A6FC-86902F3A5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84876-D575-4429-A73B-3E95006EAFD1}"/>
              </a:ext>
            </a:extLst>
          </p:cNvPr>
          <p:cNvSpPr>
            <a:spLocks noGrp="1"/>
          </p:cNvSpPr>
          <p:nvPr>
            <p:ph type="sldNum" sz="quarter" idx="12"/>
          </p:nvPr>
        </p:nvSpPr>
        <p:spPr/>
        <p:txBody>
          <a:bodyPr/>
          <a:lstStyle/>
          <a:p>
            <a:fld id="{1A481F93-9618-4E89-BF1E-5856884A96D2}" type="slidenum">
              <a:rPr lang="en-US" smtClean="0"/>
              <a:t>‹#›</a:t>
            </a:fld>
            <a:endParaRPr lang="en-US"/>
          </a:p>
        </p:txBody>
      </p:sp>
    </p:spTree>
    <p:extLst>
      <p:ext uri="{BB962C8B-B14F-4D97-AF65-F5344CB8AC3E}">
        <p14:creationId xmlns:p14="http://schemas.microsoft.com/office/powerpoint/2010/main" val="279521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D571-2B71-4F92-86D8-29049F693B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B26463-04FF-41EB-90F8-EF6D509C87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C313A-D67A-452C-9CE9-60E93D742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0ED1BE-82E3-41C8-99C3-5018E514FC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9852D-B139-42AB-91BD-7DA5A6AE79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10DF28-DE85-42F7-8532-E26152C57466}"/>
              </a:ext>
            </a:extLst>
          </p:cNvPr>
          <p:cNvSpPr>
            <a:spLocks noGrp="1"/>
          </p:cNvSpPr>
          <p:nvPr>
            <p:ph type="dt" sz="half" idx="10"/>
          </p:nvPr>
        </p:nvSpPr>
        <p:spPr/>
        <p:txBody>
          <a:bodyPr/>
          <a:lstStyle/>
          <a:p>
            <a:fld id="{401A8EF4-898E-4E84-AD62-1D1B4C0C1421}" type="datetimeFigureOut">
              <a:rPr lang="en-US" smtClean="0"/>
              <a:t>7/12/2020</a:t>
            </a:fld>
            <a:endParaRPr lang="en-US"/>
          </a:p>
        </p:txBody>
      </p:sp>
      <p:sp>
        <p:nvSpPr>
          <p:cNvPr id="8" name="Footer Placeholder 7">
            <a:extLst>
              <a:ext uri="{FF2B5EF4-FFF2-40B4-BE49-F238E27FC236}">
                <a16:creationId xmlns:a16="http://schemas.microsoft.com/office/drawing/2014/main" id="{C7E9F267-B075-4650-9762-E5681D547E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27940D-C2B6-4500-B65F-DDA43FB2EE48}"/>
              </a:ext>
            </a:extLst>
          </p:cNvPr>
          <p:cNvSpPr>
            <a:spLocks noGrp="1"/>
          </p:cNvSpPr>
          <p:nvPr>
            <p:ph type="sldNum" sz="quarter" idx="12"/>
          </p:nvPr>
        </p:nvSpPr>
        <p:spPr/>
        <p:txBody>
          <a:bodyPr/>
          <a:lstStyle/>
          <a:p>
            <a:fld id="{1A481F93-9618-4E89-BF1E-5856884A96D2}" type="slidenum">
              <a:rPr lang="en-US" smtClean="0"/>
              <a:t>‹#›</a:t>
            </a:fld>
            <a:endParaRPr lang="en-US"/>
          </a:p>
        </p:txBody>
      </p:sp>
    </p:spTree>
    <p:extLst>
      <p:ext uri="{BB962C8B-B14F-4D97-AF65-F5344CB8AC3E}">
        <p14:creationId xmlns:p14="http://schemas.microsoft.com/office/powerpoint/2010/main" val="72337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7954-8402-4B83-9C5F-406B18F0EF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649D2B-8D3B-4E99-9E4B-2DC5AF14ECD3}"/>
              </a:ext>
            </a:extLst>
          </p:cNvPr>
          <p:cNvSpPr>
            <a:spLocks noGrp="1"/>
          </p:cNvSpPr>
          <p:nvPr>
            <p:ph type="dt" sz="half" idx="10"/>
          </p:nvPr>
        </p:nvSpPr>
        <p:spPr/>
        <p:txBody>
          <a:bodyPr/>
          <a:lstStyle/>
          <a:p>
            <a:fld id="{401A8EF4-898E-4E84-AD62-1D1B4C0C1421}" type="datetimeFigureOut">
              <a:rPr lang="en-US" smtClean="0"/>
              <a:t>7/12/2020</a:t>
            </a:fld>
            <a:endParaRPr lang="en-US"/>
          </a:p>
        </p:txBody>
      </p:sp>
      <p:sp>
        <p:nvSpPr>
          <p:cNvPr id="4" name="Footer Placeholder 3">
            <a:extLst>
              <a:ext uri="{FF2B5EF4-FFF2-40B4-BE49-F238E27FC236}">
                <a16:creationId xmlns:a16="http://schemas.microsoft.com/office/drawing/2014/main" id="{1145A937-77C0-44BD-85AF-C6165465B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6929B1-C833-4775-892E-725110B8C885}"/>
              </a:ext>
            </a:extLst>
          </p:cNvPr>
          <p:cNvSpPr>
            <a:spLocks noGrp="1"/>
          </p:cNvSpPr>
          <p:nvPr>
            <p:ph type="sldNum" sz="quarter" idx="12"/>
          </p:nvPr>
        </p:nvSpPr>
        <p:spPr/>
        <p:txBody>
          <a:bodyPr/>
          <a:lstStyle/>
          <a:p>
            <a:fld id="{1A481F93-9618-4E89-BF1E-5856884A96D2}" type="slidenum">
              <a:rPr lang="en-US" smtClean="0"/>
              <a:t>‹#›</a:t>
            </a:fld>
            <a:endParaRPr lang="en-US"/>
          </a:p>
        </p:txBody>
      </p:sp>
    </p:spTree>
    <p:extLst>
      <p:ext uri="{BB962C8B-B14F-4D97-AF65-F5344CB8AC3E}">
        <p14:creationId xmlns:p14="http://schemas.microsoft.com/office/powerpoint/2010/main" val="112880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F05EE4-8EE8-4293-835B-C2FED54EB3A6}"/>
              </a:ext>
            </a:extLst>
          </p:cNvPr>
          <p:cNvSpPr>
            <a:spLocks noGrp="1"/>
          </p:cNvSpPr>
          <p:nvPr>
            <p:ph type="dt" sz="half" idx="10"/>
          </p:nvPr>
        </p:nvSpPr>
        <p:spPr/>
        <p:txBody>
          <a:bodyPr/>
          <a:lstStyle/>
          <a:p>
            <a:fld id="{401A8EF4-898E-4E84-AD62-1D1B4C0C1421}" type="datetimeFigureOut">
              <a:rPr lang="en-US" smtClean="0"/>
              <a:t>7/12/2020</a:t>
            </a:fld>
            <a:endParaRPr lang="en-US"/>
          </a:p>
        </p:txBody>
      </p:sp>
      <p:sp>
        <p:nvSpPr>
          <p:cNvPr id="3" name="Footer Placeholder 2">
            <a:extLst>
              <a:ext uri="{FF2B5EF4-FFF2-40B4-BE49-F238E27FC236}">
                <a16:creationId xmlns:a16="http://schemas.microsoft.com/office/drawing/2014/main" id="{3B28FE72-269F-4DC1-9115-D646C85872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025603-105B-44FB-AB4E-A20E7383D40E}"/>
              </a:ext>
            </a:extLst>
          </p:cNvPr>
          <p:cNvSpPr>
            <a:spLocks noGrp="1"/>
          </p:cNvSpPr>
          <p:nvPr>
            <p:ph type="sldNum" sz="quarter" idx="12"/>
          </p:nvPr>
        </p:nvSpPr>
        <p:spPr/>
        <p:txBody>
          <a:bodyPr/>
          <a:lstStyle/>
          <a:p>
            <a:fld id="{1A481F93-9618-4E89-BF1E-5856884A96D2}" type="slidenum">
              <a:rPr lang="en-US" smtClean="0"/>
              <a:t>‹#›</a:t>
            </a:fld>
            <a:endParaRPr lang="en-US"/>
          </a:p>
        </p:txBody>
      </p:sp>
    </p:spTree>
    <p:extLst>
      <p:ext uri="{BB962C8B-B14F-4D97-AF65-F5344CB8AC3E}">
        <p14:creationId xmlns:p14="http://schemas.microsoft.com/office/powerpoint/2010/main" val="177217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DB5A-1D03-4A97-879E-D21CD916F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BE6B8-0EAE-4CE6-AF71-507DD467C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2845D7-7C1C-4C93-B8CB-0BC5B6A5B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CC43F-772D-46F3-9E91-F1343DFED5C8}"/>
              </a:ext>
            </a:extLst>
          </p:cNvPr>
          <p:cNvSpPr>
            <a:spLocks noGrp="1"/>
          </p:cNvSpPr>
          <p:nvPr>
            <p:ph type="dt" sz="half" idx="10"/>
          </p:nvPr>
        </p:nvSpPr>
        <p:spPr/>
        <p:txBody>
          <a:bodyPr/>
          <a:lstStyle/>
          <a:p>
            <a:fld id="{401A8EF4-898E-4E84-AD62-1D1B4C0C1421}" type="datetimeFigureOut">
              <a:rPr lang="en-US" smtClean="0"/>
              <a:t>7/12/2020</a:t>
            </a:fld>
            <a:endParaRPr lang="en-US"/>
          </a:p>
        </p:txBody>
      </p:sp>
      <p:sp>
        <p:nvSpPr>
          <p:cNvPr id="6" name="Footer Placeholder 5">
            <a:extLst>
              <a:ext uri="{FF2B5EF4-FFF2-40B4-BE49-F238E27FC236}">
                <a16:creationId xmlns:a16="http://schemas.microsoft.com/office/drawing/2014/main" id="{078DED4F-B9D5-42F7-9D9E-0D215A457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C0607C-B54F-48B2-8E59-6631E53D2C46}"/>
              </a:ext>
            </a:extLst>
          </p:cNvPr>
          <p:cNvSpPr>
            <a:spLocks noGrp="1"/>
          </p:cNvSpPr>
          <p:nvPr>
            <p:ph type="sldNum" sz="quarter" idx="12"/>
          </p:nvPr>
        </p:nvSpPr>
        <p:spPr/>
        <p:txBody>
          <a:bodyPr/>
          <a:lstStyle/>
          <a:p>
            <a:fld id="{1A481F93-9618-4E89-BF1E-5856884A96D2}" type="slidenum">
              <a:rPr lang="en-US" smtClean="0"/>
              <a:t>‹#›</a:t>
            </a:fld>
            <a:endParaRPr lang="en-US"/>
          </a:p>
        </p:txBody>
      </p:sp>
    </p:spTree>
    <p:extLst>
      <p:ext uri="{BB962C8B-B14F-4D97-AF65-F5344CB8AC3E}">
        <p14:creationId xmlns:p14="http://schemas.microsoft.com/office/powerpoint/2010/main" val="316032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3D1A-BB11-4ADA-86F5-0C798DCDA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685E30-2A3F-451A-9831-B25FD75F6A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8BD62A-273A-484C-ABBC-A3A664FB4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A37FF-F135-4BDD-9892-D6820E8220DC}"/>
              </a:ext>
            </a:extLst>
          </p:cNvPr>
          <p:cNvSpPr>
            <a:spLocks noGrp="1"/>
          </p:cNvSpPr>
          <p:nvPr>
            <p:ph type="dt" sz="half" idx="10"/>
          </p:nvPr>
        </p:nvSpPr>
        <p:spPr/>
        <p:txBody>
          <a:bodyPr/>
          <a:lstStyle/>
          <a:p>
            <a:fld id="{401A8EF4-898E-4E84-AD62-1D1B4C0C1421}" type="datetimeFigureOut">
              <a:rPr lang="en-US" smtClean="0"/>
              <a:t>7/12/2020</a:t>
            </a:fld>
            <a:endParaRPr lang="en-US"/>
          </a:p>
        </p:txBody>
      </p:sp>
      <p:sp>
        <p:nvSpPr>
          <p:cNvPr id="6" name="Footer Placeholder 5">
            <a:extLst>
              <a:ext uri="{FF2B5EF4-FFF2-40B4-BE49-F238E27FC236}">
                <a16:creationId xmlns:a16="http://schemas.microsoft.com/office/drawing/2014/main" id="{7EF30CD7-5F76-4925-B77F-4E63F07AC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F6A71-41B0-4AC2-A2ED-2CEA7FDF1258}"/>
              </a:ext>
            </a:extLst>
          </p:cNvPr>
          <p:cNvSpPr>
            <a:spLocks noGrp="1"/>
          </p:cNvSpPr>
          <p:nvPr>
            <p:ph type="sldNum" sz="quarter" idx="12"/>
          </p:nvPr>
        </p:nvSpPr>
        <p:spPr/>
        <p:txBody>
          <a:bodyPr/>
          <a:lstStyle/>
          <a:p>
            <a:fld id="{1A481F93-9618-4E89-BF1E-5856884A96D2}" type="slidenum">
              <a:rPr lang="en-US" smtClean="0"/>
              <a:t>‹#›</a:t>
            </a:fld>
            <a:endParaRPr lang="en-US"/>
          </a:p>
        </p:txBody>
      </p:sp>
    </p:spTree>
    <p:extLst>
      <p:ext uri="{BB962C8B-B14F-4D97-AF65-F5344CB8AC3E}">
        <p14:creationId xmlns:p14="http://schemas.microsoft.com/office/powerpoint/2010/main" val="111838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650FEC-86B1-487B-ADAB-C866C268E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855804-7D5B-458E-A1EE-1F2F3A2CD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22C2F1-277A-4E9E-8EBD-319C88D30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A8EF4-898E-4E84-AD62-1D1B4C0C1421}" type="datetimeFigureOut">
              <a:rPr lang="en-US" smtClean="0"/>
              <a:t>7/12/2020</a:t>
            </a:fld>
            <a:endParaRPr lang="en-US"/>
          </a:p>
        </p:txBody>
      </p:sp>
      <p:sp>
        <p:nvSpPr>
          <p:cNvPr id="5" name="Footer Placeholder 4">
            <a:extLst>
              <a:ext uri="{FF2B5EF4-FFF2-40B4-BE49-F238E27FC236}">
                <a16:creationId xmlns:a16="http://schemas.microsoft.com/office/drawing/2014/main" id="{C10E655B-5460-4DB5-9F0E-480F04D7FB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BF1D6C-2C58-4320-B9D8-206918DD2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81F93-9618-4E89-BF1E-5856884A96D2}" type="slidenum">
              <a:rPr lang="en-US" smtClean="0"/>
              <a:t>‹#›</a:t>
            </a:fld>
            <a:endParaRPr lang="en-US"/>
          </a:p>
        </p:txBody>
      </p:sp>
    </p:spTree>
    <p:extLst>
      <p:ext uri="{BB962C8B-B14F-4D97-AF65-F5344CB8AC3E}">
        <p14:creationId xmlns:p14="http://schemas.microsoft.com/office/powerpoint/2010/main" val="2448648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EA0C96-68E2-4B38-8981-C3A915A73D89}"/>
              </a:ext>
            </a:extLst>
          </p:cNvPr>
          <p:cNvPicPr>
            <a:picLocks noChangeAspect="1"/>
          </p:cNvPicPr>
          <p:nvPr/>
        </p:nvPicPr>
        <p:blipFill>
          <a:blip r:embed="rId2"/>
          <a:stretch>
            <a:fillRect/>
          </a:stretch>
        </p:blipFill>
        <p:spPr>
          <a:xfrm>
            <a:off x="-25705" y="0"/>
            <a:ext cx="1681084" cy="2554014"/>
          </a:xfrm>
          <a:prstGeom prst="rect">
            <a:avLst/>
          </a:prstGeom>
        </p:spPr>
      </p:pic>
      <p:sp>
        <p:nvSpPr>
          <p:cNvPr id="8" name="TextBox 7">
            <a:extLst>
              <a:ext uri="{FF2B5EF4-FFF2-40B4-BE49-F238E27FC236}">
                <a16:creationId xmlns:a16="http://schemas.microsoft.com/office/drawing/2014/main" id="{603DDD5C-2A75-4609-9156-922166CC716C}"/>
              </a:ext>
            </a:extLst>
          </p:cNvPr>
          <p:cNvSpPr txBox="1"/>
          <p:nvPr/>
        </p:nvSpPr>
        <p:spPr>
          <a:xfrm>
            <a:off x="3639815" y="3784485"/>
            <a:ext cx="4912370" cy="13439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algn="ctr" defTabSz="412750" hangingPunct="0"/>
            <a:r>
              <a:rPr lang="en-US" sz="4800" baseline="40000" dirty="0">
                <a:solidFill>
                  <a:schemeClr val="accent6">
                    <a:lumMod val="75000"/>
                  </a:schemeClr>
                </a:solidFill>
                <a:sym typeface="Roboto Regular"/>
              </a:rPr>
              <a:t>SESSION TITLE AND SUBTITLE</a:t>
            </a:r>
          </a:p>
          <a:p>
            <a:pPr algn="ctr" defTabSz="412750" hangingPunct="0"/>
            <a:r>
              <a:rPr lang="en-US" sz="4800" baseline="40000" dirty="0">
                <a:solidFill>
                  <a:schemeClr val="accent6">
                    <a:lumMod val="75000"/>
                  </a:schemeClr>
                </a:solidFill>
                <a:sym typeface="Roboto Regular"/>
              </a:rPr>
              <a:t>Speaker Information</a:t>
            </a:r>
          </a:p>
          <a:p>
            <a:pPr algn="ctr" defTabSz="412750" hangingPunct="0"/>
            <a:r>
              <a:rPr lang="en-US" sz="3000" baseline="40000" dirty="0">
                <a:solidFill>
                  <a:schemeClr val="accent6">
                    <a:lumMod val="75000"/>
                  </a:schemeClr>
                </a:solidFill>
                <a:sym typeface="Roboto Regular"/>
              </a:rPr>
              <a:t>@Social Platforms</a:t>
            </a:r>
            <a:endParaRPr lang="en-US" sz="4800" baseline="40000" dirty="0">
              <a:solidFill>
                <a:schemeClr val="accent6">
                  <a:lumMod val="75000"/>
                </a:schemeClr>
              </a:solidFill>
              <a:sym typeface="Roboto Regular"/>
            </a:endParaRPr>
          </a:p>
        </p:txBody>
      </p:sp>
      <p:pic>
        <p:nvPicPr>
          <p:cNvPr id="3" name="Picture 2">
            <a:extLst>
              <a:ext uri="{FF2B5EF4-FFF2-40B4-BE49-F238E27FC236}">
                <a16:creationId xmlns:a16="http://schemas.microsoft.com/office/drawing/2014/main" id="{7F4F14AA-3A1B-46DD-91D0-99C39C724F2B}"/>
              </a:ext>
            </a:extLst>
          </p:cNvPr>
          <p:cNvPicPr>
            <a:picLocks noChangeAspect="1"/>
          </p:cNvPicPr>
          <p:nvPr/>
        </p:nvPicPr>
        <p:blipFill>
          <a:blip r:embed="rId3"/>
          <a:stretch>
            <a:fillRect/>
          </a:stretch>
        </p:blipFill>
        <p:spPr>
          <a:xfrm>
            <a:off x="1655380" y="-1"/>
            <a:ext cx="10536621" cy="2554015"/>
          </a:xfrm>
          <a:prstGeom prst="rect">
            <a:avLst/>
          </a:prstGeom>
        </p:spPr>
      </p:pic>
      <p:sp>
        <p:nvSpPr>
          <p:cNvPr id="4" name="TextBox 3">
            <a:extLst>
              <a:ext uri="{FF2B5EF4-FFF2-40B4-BE49-F238E27FC236}">
                <a16:creationId xmlns:a16="http://schemas.microsoft.com/office/drawing/2014/main" id="{0D77B57D-1B7E-48E1-9598-A3A73C1366BE}"/>
              </a:ext>
            </a:extLst>
          </p:cNvPr>
          <p:cNvSpPr txBox="1"/>
          <p:nvPr/>
        </p:nvSpPr>
        <p:spPr>
          <a:xfrm>
            <a:off x="8269910" y="5969063"/>
            <a:ext cx="2996293" cy="389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3300" baseline="40000" dirty="0">
                <a:solidFill>
                  <a:schemeClr val="accent6">
                    <a:lumMod val="75000"/>
                  </a:schemeClr>
                </a:solidFill>
                <a:latin typeface="+mj-lt"/>
                <a:sym typeface="Roboto Regular"/>
              </a:rPr>
              <a:t>Powered By</a:t>
            </a:r>
          </a:p>
        </p:txBody>
      </p:sp>
      <p:pic>
        <p:nvPicPr>
          <p:cNvPr id="29698" name="Picture 2" descr="C# Corner">
            <a:extLst>
              <a:ext uri="{FF2B5EF4-FFF2-40B4-BE49-F238E27FC236}">
                <a16:creationId xmlns:a16="http://schemas.microsoft.com/office/drawing/2014/main" id="{139ADA5D-2063-4A08-AD88-DE967D949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4414" y="6283001"/>
            <a:ext cx="2058721" cy="419979"/>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C# Corner">
            <a:extLst>
              <a:ext uri="{FF2B5EF4-FFF2-40B4-BE49-F238E27FC236}">
                <a16:creationId xmlns:a16="http://schemas.microsoft.com/office/drawing/2014/main" id="{195C5373-4702-4B2A-B536-AABF26F1D7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8056" y="6283002"/>
            <a:ext cx="2282407" cy="4656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66F2B4-315A-4783-8469-CA5A3611F7CC}"/>
              </a:ext>
            </a:extLst>
          </p:cNvPr>
          <p:cNvSpPr txBox="1"/>
          <p:nvPr/>
        </p:nvSpPr>
        <p:spPr>
          <a:xfrm>
            <a:off x="167119" y="6542326"/>
            <a:ext cx="1420005"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algn="ctr" defTabSz="412750" hangingPunct="0"/>
            <a:r>
              <a:rPr lang="en-US" sz="4400" baseline="40000" dirty="0">
                <a:solidFill>
                  <a:schemeClr val="accent6">
                    <a:lumMod val="75000"/>
                  </a:schemeClr>
                </a:solidFill>
                <a:sym typeface="Roboto Regular"/>
              </a:rPr>
              <a:t>#LightUp</a:t>
            </a:r>
          </a:p>
        </p:txBody>
      </p:sp>
    </p:spTree>
    <p:extLst>
      <p:ext uri="{BB962C8B-B14F-4D97-AF65-F5344CB8AC3E}">
        <p14:creationId xmlns:p14="http://schemas.microsoft.com/office/powerpoint/2010/main" val="1173327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hape 69">
            <a:extLst>
              <a:ext uri="{FF2B5EF4-FFF2-40B4-BE49-F238E27FC236}">
                <a16:creationId xmlns:a16="http://schemas.microsoft.com/office/drawing/2014/main" id="{9F9270F1-36C1-454C-A058-7859DD636AF2}"/>
              </a:ext>
            </a:extLst>
          </p:cNvPr>
          <p:cNvSpPr>
            <a:spLocks noChangeArrowheads="1"/>
          </p:cNvSpPr>
          <p:nvPr/>
        </p:nvSpPr>
        <p:spPr bwMode="auto">
          <a:xfrm>
            <a:off x="3616325" y="-3175"/>
            <a:ext cx="8589963" cy="6864350"/>
          </a:xfrm>
          <a:prstGeom prst="rect">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2290" name="Shape 70">
            <a:extLst>
              <a:ext uri="{FF2B5EF4-FFF2-40B4-BE49-F238E27FC236}">
                <a16:creationId xmlns:a16="http://schemas.microsoft.com/office/drawing/2014/main" id="{D27D5FEB-5F53-429E-9395-2AC7B4735B4F}"/>
              </a:ext>
            </a:extLst>
          </p:cNvPr>
          <p:cNvSpPr>
            <a:spLocks/>
          </p:cNvSpPr>
          <p:nvPr/>
        </p:nvSpPr>
        <p:spPr bwMode="auto">
          <a:xfrm>
            <a:off x="1588" y="-3175"/>
            <a:ext cx="8709819" cy="6864350"/>
          </a:xfrm>
          <a:custGeom>
            <a:avLst/>
            <a:gdLst>
              <a:gd name="T0" fmla="*/ 8710149 w 21600"/>
              <a:gd name="T1" fmla="*/ 6864168 h 21600"/>
              <a:gd name="T2" fmla="*/ 8710149 w 21600"/>
              <a:gd name="T3" fmla="*/ 6864168 h 21600"/>
              <a:gd name="T4" fmla="*/ 8710149 w 21600"/>
              <a:gd name="T5" fmla="*/ 6864168 h 21600"/>
              <a:gd name="T6" fmla="*/ 8710149 w 21600"/>
              <a:gd name="T7" fmla="*/ 686416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21600" y="0"/>
                </a:lnTo>
                <a:lnTo>
                  <a:pt x="9574" y="21600"/>
                </a:lnTo>
                <a:lnTo>
                  <a:pt x="0" y="21600"/>
                </a:lnTo>
                <a:lnTo>
                  <a:pt x="0" y="0"/>
                </a:lnTo>
                <a:close/>
              </a:path>
            </a:pathLst>
          </a:cu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12291" name="Shape 71">
            <a:extLst>
              <a:ext uri="{FF2B5EF4-FFF2-40B4-BE49-F238E27FC236}">
                <a16:creationId xmlns:a16="http://schemas.microsoft.com/office/drawing/2014/main" id="{23C92781-442A-46C5-9B8A-62D8A07A7BE2}"/>
              </a:ext>
            </a:extLst>
          </p:cNvPr>
          <p:cNvSpPr>
            <a:spLocks noChangeArrowheads="1"/>
          </p:cNvSpPr>
          <p:nvPr/>
        </p:nvSpPr>
        <p:spPr bwMode="auto">
          <a:xfrm>
            <a:off x="1350169" y="688182"/>
            <a:ext cx="4375944"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lnSpc>
                <a:spcPct val="80000"/>
              </a:lnSpc>
            </a:pPr>
            <a:r>
              <a:rPr lang="en-US" altLang="en-US" sz="5550"/>
              <a:t>YES</a:t>
            </a:r>
          </a:p>
        </p:txBody>
      </p:sp>
      <p:sp>
        <p:nvSpPr>
          <p:cNvPr id="12292" name="Shape 72">
            <a:extLst>
              <a:ext uri="{FF2B5EF4-FFF2-40B4-BE49-F238E27FC236}">
                <a16:creationId xmlns:a16="http://schemas.microsoft.com/office/drawing/2014/main" id="{13DE3A0C-5E9D-472D-A31B-7B06F18660C0}"/>
              </a:ext>
            </a:extLst>
          </p:cNvPr>
          <p:cNvSpPr>
            <a:spLocks noChangeArrowheads="1"/>
          </p:cNvSpPr>
          <p:nvPr/>
        </p:nvSpPr>
        <p:spPr bwMode="auto">
          <a:xfrm>
            <a:off x="6473825" y="2239169"/>
            <a:ext cx="4375150"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lnSpc>
                <a:spcPct val="80000"/>
              </a:lnSpc>
            </a:pPr>
            <a:r>
              <a:rPr lang="en-US" altLang="en-US" sz="5550"/>
              <a:t>NO</a:t>
            </a:r>
          </a:p>
        </p:txBody>
      </p:sp>
      <p:sp>
        <p:nvSpPr>
          <p:cNvPr id="12293" name="Shape 74">
            <a:extLst>
              <a:ext uri="{FF2B5EF4-FFF2-40B4-BE49-F238E27FC236}">
                <a16:creationId xmlns:a16="http://schemas.microsoft.com/office/drawing/2014/main" id="{FC37235F-0EC8-468A-80BF-FA75640E4AA0}"/>
              </a:ext>
            </a:extLst>
          </p:cNvPr>
          <p:cNvSpPr>
            <a:spLocks noChangeArrowheads="1"/>
          </p:cNvSpPr>
          <p:nvPr/>
        </p:nvSpPr>
        <p:spPr bwMode="auto">
          <a:xfrm>
            <a:off x="1349375" y="1883569"/>
            <a:ext cx="474663" cy="474663"/>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2294" name="Shape 75">
            <a:extLst>
              <a:ext uri="{FF2B5EF4-FFF2-40B4-BE49-F238E27FC236}">
                <a16:creationId xmlns:a16="http://schemas.microsoft.com/office/drawing/2014/main" id="{4D4CDA7A-0207-4993-9798-5B183BB6FD91}"/>
              </a:ext>
            </a:extLst>
          </p:cNvPr>
          <p:cNvSpPr>
            <a:spLocks/>
          </p:cNvSpPr>
          <p:nvPr/>
        </p:nvSpPr>
        <p:spPr bwMode="auto">
          <a:xfrm>
            <a:off x="1435100" y="2007394"/>
            <a:ext cx="297657" cy="227013"/>
          </a:xfrm>
          <a:custGeom>
            <a:avLst/>
            <a:gdLst>
              <a:gd name="T0" fmla="*/ 297675 w 21600"/>
              <a:gd name="T1" fmla="*/ 226782 h 21600"/>
              <a:gd name="T2" fmla="*/ 297675 w 21600"/>
              <a:gd name="T3" fmla="*/ 226782 h 21600"/>
              <a:gd name="T4" fmla="*/ 297675 w 21600"/>
              <a:gd name="T5" fmla="*/ 226782 h 21600"/>
              <a:gd name="T6" fmla="*/ 297675 w 21600"/>
              <a:gd name="T7" fmla="*/ 2267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nchor="ctr"/>
          <a:lstStyle/>
          <a:p>
            <a:endParaRPr lang="en-US" sz="900"/>
          </a:p>
        </p:txBody>
      </p:sp>
      <p:sp>
        <p:nvSpPr>
          <p:cNvPr id="12295" name="Shape 78">
            <a:extLst>
              <a:ext uri="{FF2B5EF4-FFF2-40B4-BE49-F238E27FC236}">
                <a16:creationId xmlns:a16="http://schemas.microsoft.com/office/drawing/2014/main" id="{410A382E-96A9-44A1-9AD2-8C4E094B70F1}"/>
              </a:ext>
            </a:extLst>
          </p:cNvPr>
          <p:cNvSpPr>
            <a:spLocks noChangeArrowheads="1"/>
          </p:cNvSpPr>
          <p:nvPr/>
        </p:nvSpPr>
        <p:spPr bwMode="auto">
          <a:xfrm>
            <a:off x="1349375" y="2872582"/>
            <a:ext cx="474663" cy="474663"/>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2296" name="Shape 79">
            <a:extLst>
              <a:ext uri="{FF2B5EF4-FFF2-40B4-BE49-F238E27FC236}">
                <a16:creationId xmlns:a16="http://schemas.microsoft.com/office/drawing/2014/main" id="{490B26A8-9EB0-4B7F-B071-D12A3921C4D1}"/>
              </a:ext>
            </a:extLst>
          </p:cNvPr>
          <p:cNvSpPr>
            <a:spLocks/>
          </p:cNvSpPr>
          <p:nvPr/>
        </p:nvSpPr>
        <p:spPr bwMode="auto">
          <a:xfrm>
            <a:off x="1435100" y="3002757"/>
            <a:ext cx="297657" cy="227013"/>
          </a:xfrm>
          <a:custGeom>
            <a:avLst/>
            <a:gdLst>
              <a:gd name="T0" fmla="*/ 297675 w 21600"/>
              <a:gd name="T1" fmla="*/ 226782 h 21600"/>
              <a:gd name="T2" fmla="*/ 297675 w 21600"/>
              <a:gd name="T3" fmla="*/ 226782 h 21600"/>
              <a:gd name="T4" fmla="*/ 297675 w 21600"/>
              <a:gd name="T5" fmla="*/ 226782 h 21600"/>
              <a:gd name="T6" fmla="*/ 297675 w 21600"/>
              <a:gd name="T7" fmla="*/ 2267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nchor="ctr"/>
          <a:lstStyle/>
          <a:p>
            <a:endParaRPr lang="en-US" sz="900"/>
          </a:p>
        </p:txBody>
      </p:sp>
      <p:sp>
        <p:nvSpPr>
          <p:cNvPr id="12297" name="Shape 82">
            <a:extLst>
              <a:ext uri="{FF2B5EF4-FFF2-40B4-BE49-F238E27FC236}">
                <a16:creationId xmlns:a16="http://schemas.microsoft.com/office/drawing/2014/main" id="{7BD80967-7823-4BF2-BA14-569905106D0A}"/>
              </a:ext>
            </a:extLst>
          </p:cNvPr>
          <p:cNvSpPr>
            <a:spLocks noChangeArrowheads="1"/>
          </p:cNvSpPr>
          <p:nvPr/>
        </p:nvSpPr>
        <p:spPr bwMode="auto">
          <a:xfrm>
            <a:off x="1349375" y="3862388"/>
            <a:ext cx="474663" cy="474663"/>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2298" name="Shape 83">
            <a:extLst>
              <a:ext uri="{FF2B5EF4-FFF2-40B4-BE49-F238E27FC236}">
                <a16:creationId xmlns:a16="http://schemas.microsoft.com/office/drawing/2014/main" id="{F1C89DB6-C33E-4247-96B8-AE036894CE64}"/>
              </a:ext>
            </a:extLst>
          </p:cNvPr>
          <p:cNvSpPr>
            <a:spLocks/>
          </p:cNvSpPr>
          <p:nvPr/>
        </p:nvSpPr>
        <p:spPr bwMode="auto">
          <a:xfrm>
            <a:off x="1435100" y="3986213"/>
            <a:ext cx="297657" cy="227013"/>
          </a:xfrm>
          <a:custGeom>
            <a:avLst/>
            <a:gdLst>
              <a:gd name="T0" fmla="*/ 297675 w 21600"/>
              <a:gd name="T1" fmla="*/ 226782 h 21600"/>
              <a:gd name="T2" fmla="*/ 297675 w 21600"/>
              <a:gd name="T3" fmla="*/ 226782 h 21600"/>
              <a:gd name="T4" fmla="*/ 297675 w 21600"/>
              <a:gd name="T5" fmla="*/ 226782 h 21600"/>
              <a:gd name="T6" fmla="*/ 297675 w 21600"/>
              <a:gd name="T7" fmla="*/ 2267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nchor="ctr"/>
          <a:lstStyle/>
          <a:p>
            <a:endParaRPr lang="en-US" sz="900"/>
          </a:p>
        </p:txBody>
      </p:sp>
      <p:sp>
        <p:nvSpPr>
          <p:cNvPr id="12299" name="Shape 86">
            <a:extLst>
              <a:ext uri="{FF2B5EF4-FFF2-40B4-BE49-F238E27FC236}">
                <a16:creationId xmlns:a16="http://schemas.microsoft.com/office/drawing/2014/main" id="{11D53007-05FE-48F4-AC6C-6EE62B4E8AF9}"/>
              </a:ext>
            </a:extLst>
          </p:cNvPr>
          <p:cNvSpPr>
            <a:spLocks noChangeArrowheads="1"/>
          </p:cNvSpPr>
          <p:nvPr/>
        </p:nvSpPr>
        <p:spPr bwMode="auto">
          <a:xfrm>
            <a:off x="6633369" y="3453607"/>
            <a:ext cx="474663" cy="474663"/>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2300" name="Shape 87">
            <a:extLst>
              <a:ext uri="{FF2B5EF4-FFF2-40B4-BE49-F238E27FC236}">
                <a16:creationId xmlns:a16="http://schemas.microsoft.com/office/drawing/2014/main" id="{9EB88D5C-CB72-4A05-8B44-5ADD1A7E9713}"/>
              </a:ext>
            </a:extLst>
          </p:cNvPr>
          <p:cNvSpPr>
            <a:spLocks/>
          </p:cNvSpPr>
          <p:nvPr/>
        </p:nvSpPr>
        <p:spPr bwMode="auto">
          <a:xfrm>
            <a:off x="6754813" y="3576638"/>
            <a:ext cx="238125" cy="237332"/>
          </a:xfrm>
          <a:custGeom>
            <a:avLst/>
            <a:gdLst>
              <a:gd name="T0" fmla="*/ 237943 w 21600"/>
              <a:gd name="T1" fmla="*/ 237944 h 21600"/>
              <a:gd name="T2" fmla="*/ 237943 w 21600"/>
              <a:gd name="T3" fmla="*/ 237944 h 21600"/>
              <a:gd name="T4" fmla="*/ 237943 w 21600"/>
              <a:gd name="T5" fmla="*/ 237944 h 21600"/>
              <a:gd name="T6" fmla="*/ 237943 w 21600"/>
              <a:gd name="T7" fmla="*/ 2379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nchor="ctr"/>
          <a:lstStyle/>
          <a:p>
            <a:endParaRPr lang="en-US" sz="900"/>
          </a:p>
        </p:txBody>
      </p:sp>
      <p:sp>
        <p:nvSpPr>
          <p:cNvPr id="12301" name="Shape 90">
            <a:extLst>
              <a:ext uri="{FF2B5EF4-FFF2-40B4-BE49-F238E27FC236}">
                <a16:creationId xmlns:a16="http://schemas.microsoft.com/office/drawing/2014/main" id="{142604C4-1A14-487E-9153-129E206FBE87}"/>
              </a:ext>
            </a:extLst>
          </p:cNvPr>
          <p:cNvSpPr>
            <a:spLocks noChangeArrowheads="1"/>
          </p:cNvSpPr>
          <p:nvPr/>
        </p:nvSpPr>
        <p:spPr bwMode="auto">
          <a:xfrm>
            <a:off x="6633369" y="4442619"/>
            <a:ext cx="474663" cy="474663"/>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2302" name="Shape 91">
            <a:extLst>
              <a:ext uri="{FF2B5EF4-FFF2-40B4-BE49-F238E27FC236}">
                <a16:creationId xmlns:a16="http://schemas.microsoft.com/office/drawing/2014/main" id="{8055189E-0321-449B-8B81-D537B0AE88A0}"/>
              </a:ext>
            </a:extLst>
          </p:cNvPr>
          <p:cNvSpPr>
            <a:spLocks/>
          </p:cNvSpPr>
          <p:nvPr/>
        </p:nvSpPr>
        <p:spPr bwMode="auto">
          <a:xfrm>
            <a:off x="6754813" y="4567238"/>
            <a:ext cx="238125" cy="238125"/>
          </a:xfrm>
          <a:custGeom>
            <a:avLst/>
            <a:gdLst>
              <a:gd name="T0" fmla="*/ 237943 w 21600"/>
              <a:gd name="T1" fmla="*/ 237944 h 21600"/>
              <a:gd name="T2" fmla="*/ 237943 w 21600"/>
              <a:gd name="T3" fmla="*/ 237944 h 21600"/>
              <a:gd name="T4" fmla="*/ 237943 w 21600"/>
              <a:gd name="T5" fmla="*/ 237944 h 21600"/>
              <a:gd name="T6" fmla="*/ 237943 w 21600"/>
              <a:gd name="T7" fmla="*/ 2379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nchor="ctr"/>
          <a:lstStyle/>
          <a:p>
            <a:endParaRPr lang="en-US" sz="900"/>
          </a:p>
        </p:txBody>
      </p:sp>
      <p:sp>
        <p:nvSpPr>
          <p:cNvPr id="12303" name="Shape 94">
            <a:extLst>
              <a:ext uri="{FF2B5EF4-FFF2-40B4-BE49-F238E27FC236}">
                <a16:creationId xmlns:a16="http://schemas.microsoft.com/office/drawing/2014/main" id="{CF9183ED-4656-4D86-99CD-9A66C38EA471}"/>
              </a:ext>
            </a:extLst>
          </p:cNvPr>
          <p:cNvSpPr>
            <a:spLocks noChangeArrowheads="1"/>
          </p:cNvSpPr>
          <p:nvPr/>
        </p:nvSpPr>
        <p:spPr bwMode="auto">
          <a:xfrm>
            <a:off x="6633369" y="5431632"/>
            <a:ext cx="474663" cy="474663"/>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2304" name="Shape 95">
            <a:extLst>
              <a:ext uri="{FF2B5EF4-FFF2-40B4-BE49-F238E27FC236}">
                <a16:creationId xmlns:a16="http://schemas.microsoft.com/office/drawing/2014/main" id="{36B1FEC2-04C4-4263-B056-3E759A6911AB}"/>
              </a:ext>
            </a:extLst>
          </p:cNvPr>
          <p:cNvSpPr>
            <a:spLocks/>
          </p:cNvSpPr>
          <p:nvPr/>
        </p:nvSpPr>
        <p:spPr bwMode="auto">
          <a:xfrm>
            <a:off x="6754813" y="5557838"/>
            <a:ext cx="238125" cy="238125"/>
          </a:xfrm>
          <a:custGeom>
            <a:avLst/>
            <a:gdLst>
              <a:gd name="T0" fmla="*/ 237943 w 21600"/>
              <a:gd name="T1" fmla="*/ 237944 h 21600"/>
              <a:gd name="T2" fmla="*/ 237943 w 21600"/>
              <a:gd name="T3" fmla="*/ 237944 h 21600"/>
              <a:gd name="T4" fmla="*/ 237943 w 21600"/>
              <a:gd name="T5" fmla="*/ 237944 h 21600"/>
              <a:gd name="T6" fmla="*/ 237943 w 21600"/>
              <a:gd name="T7" fmla="*/ 2379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nchor="ctr"/>
          <a:lstStyle/>
          <a:p>
            <a:endParaRPr lang="en-US" sz="900"/>
          </a:p>
        </p:txBody>
      </p:sp>
      <p:sp>
        <p:nvSpPr>
          <p:cNvPr id="12305" name="Shape 100">
            <a:extLst>
              <a:ext uri="{FF2B5EF4-FFF2-40B4-BE49-F238E27FC236}">
                <a16:creationId xmlns:a16="http://schemas.microsoft.com/office/drawing/2014/main" id="{028230B3-FAE8-481A-AE3E-CCA0A82E459C}"/>
              </a:ext>
            </a:extLst>
          </p:cNvPr>
          <p:cNvSpPr>
            <a:spLocks noChangeArrowheads="1"/>
          </p:cNvSpPr>
          <p:nvPr/>
        </p:nvSpPr>
        <p:spPr bwMode="auto">
          <a:xfrm>
            <a:off x="2035175" y="1961357"/>
            <a:ext cx="369093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t>Lorem ipsum dolor sit amet, conetr adipis elit, sed diam nonummy nibhyu euismod tincidunt ut laoreet dolore</a:t>
            </a:r>
          </a:p>
        </p:txBody>
      </p:sp>
      <p:sp>
        <p:nvSpPr>
          <p:cNvPr id="12306" name="Shape 100">
            <a:extLst>
              <a:ext uri="{FF2B5EF4-FFF2-40B4-BE49-F238E27FC236}">
                <a16:creationId xmlns:a16="http://schemas.microsoft.com/office/drawing/2014/main" id="{CA9C87C4-A1F3-484D-B4AD-AD51E24B16A1}"/>
              </a:ext>
            </a:extLst>
          </p:cNvPr>
          <p:cNvSpPr>
            <a:spLocks noChangeArrowheads="1"/>
          </p:cNvSpPr>
          <p:nvPr/>
        </p:nvSpPr>
        <p:spPr bwMode="auto">
          <a:xfrm>
            <a:off x="2035175" y="2944813"/>
            <a:ext cx="3690938" cy="104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t>Lorem ipsum dolor sit amet, conetr adipis elit, sed diam nonummy nibhyu euismod tincidunt ut laoreet dolore</a:t>
            </a:r>
          </a:p>
        </p:txBody>
      </p:sp>
      <p:sp>
        <p:nvSpPr>
          <p:cNvPr id="12307" name="Shape 100">
            <a:extLst>
              <a:ext uri="{FF2B5EF4-FFF2-40B4-BE49-F238E27FC236}">
                <a16:creationId xmlns:a16="http://schemas.microsoft.com/office/drawing/2014/main" id="{4FEDDE08-A8E3-47DB-BDFB-31B735F0EFBC}"/>
              </a:ext>
            </a:extLst>
          </p:cNvPr>
          <p:cNvSpPr>
            <a:spLocks noChangeArrowheads="1"/>
          </p:cNvSpPr>
          <p:nvPr/>
        </p:nvSpPr>
        <p:spPr bwMode="auto">
          <a:xfrm>
            <a:off x="2046288" y="3928269"/>
            <a:ext cx="3690144" cy="104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t>Lorem ipsum dolor sit amet, conetr adipis elit, sed diam nonummy nibhyu euismod tincidunt ut laoreet dolore</a:t>
            </a:r>
          </a:p>
        </p:txBody>
      </p:sp>
      <p:sp>
        <p:nvSpPr>
          <p:cNvPr id="12308" name="Shape 100">
            <a:extLst>
              <a:ext uri="{FF2B5EF4-FFF2-40B4-BE49-F238E27FC236}">
                <a16:creationId xmlns:a16="http://schemas.microsoft.com/office/drawing/2014/main" id="{A2782B74-8CCC-4371-8AC6-AEA090413700}"/>
              </a:ext>
            </a:extLst>
          </p:cNvPr>
          <p:cNvSpPr>
            <a:spLocks noChangeArrowheads="1"/>
          </p:cNvSpPr>
          <p:nvPr/>
        </p:nvSpPr>
        <p:spPr bwMode="auto">
          <a:xfrm>
            <a:off x="7319169" y="3534569"/>
            <a:ext cx="3690938" cy="104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t>Lorem ipsum dolor sit amet, conetr adipis elit, sed diam nonummy nibhyu euismod tincidunt ut laoreet dolore</a:t>
            </a:r>
          </a:p>
        </p:txBody>
      </p:sp>
      <p:sp>
        <p:nvSpPr>
          <p:cNvPr id="12309" name="Shape 100">
            <a:extLst>
              <a:ext uri="{FF2B5EF4-FFF2-40B4-BE49-F238E27FC236}">
                <a16:creationId xmlns:a16="http://schemas.microsoft.com/office/drawing/2014/main" id="{0891D4E9-121C-42FF-AAE3-1A678FC84467}"/>
              </a:ext>
            </a:extLst>
          </p:cNvPr>
          <p:cNvSpPr>
            <a:spLocks noChangeArrowheads="1"/>
          </p:cNvSpPr>
          <p:nvPr/>
        </p:nvSpPr>
        <p:spPr bwMode="auto">
          <a:xfrm>
            <a:off x="7319169" y="4518025"/>
            <a:ext cx="3690938" cy="104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t>Lorem ipsum dolor sit amet, conetr adipis elit, sed diam nonummy nibhyu euismod tincidunt ut laoreet dolore</a:t>
            </a:r>
          </a:p>
        </p:txBody>
      </p:sp>
      <p:sp>
        <p:nvSpPr>
          <p:cNvPr id="12310" name="Shape 100">
            <a:extLst>
              <a:ext uri="{FF2B5EF4-FFF2-40B4-BE49-F238E27FC236}">
                <a16:creationId xmlns:a16="http://schemas.microsoft.com/office/drawing/2014/main" id="{E60483DA-A7F1-4407-9658-FE0462BD2EFA}"/>
              </a:ext>
            </a:extLst>
          </p:cNvPr>
          <p:cNvSpPr>
            <a:spLocks noChangeArrowheads="1"/>
          </p:cNvSpPr>
          <p:nvPr/>
        </p:nvSpPr>
        <p:spPr bwMode="auto">
          <a:xfrm>
            <a:off x="7330282" y="5501482"/>
            <a:ext cx="3690144" cy="104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t>Lorem ipsum dolor sit amet, conetr adipis elit, sed diam nonummy nibhyu euismod tincidunt ut laoreet dolore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hape 98">
            <a:extLst>
              <a:ext uri="{FF2B5EF4-FFF2-40B4-BE49-F238E27FC236}">
                <a16:creationId xmlns:a16="http://schemas.microsoft.com/office/drawing/2014/main" id="{10893DBF-E40D-49A7-8C11-E902150DA761}"/>
              </a:ext>
            </a:extLst>
          </p:cNvPr>
          <p:cNvSpPr>
            <a:spLocks noChangeArrowheads="1"/>
          </p:cNvSpPr>
          <p:nvPr/>
        </p:nvSpPr>
        <p:spPr bwMode="auto">
          <a:xfrm>
            <a:off x="1350169" y="939007"/>
            <a:ext cx="9491663"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lnSpc>
                <a:spcPct val="80000"/>
              </a:lnSpc>
            </a:pPr>
            <a:r>
              <a:rPr lang="en-US" altLang="en-US" sz="5550">
                <a:solidFill>
                  <a:srgbClr val="292929"/>
                </a:solidFill>
              </a:rPr>
              <a:t>Numbered List</a:t>
            </a:r>
          </a:p>
        </p:txBody>
      </p:sp>
      <p:sp>
        <p:nvSpPr>
          <p:cNvPr id="13314" name="Shape 99">
            <a:extLst>
              <a:ext uri="{FF2B5EF4-FFF2-40B4-BE49-F238E27FC236}">
                <a16:creationId xmlns:a16="http://schemas.microsoft.com/office/drawing/2014/main" id="{C6C7BC50-18A1-4D28-AF2D-B498DB94D2C9}"/>
              </a:ext>
            </a:extLst>
          </p:cNvPr>
          <p:cNvSpPr>
            <a:spLocks noChangeShapeType="1"/>
          </p:cNvSpPr>
          <p:nvPr/>
        </p:nvSpPr>
        <p:spPr bwMode="auto">
          <a:xfrm>
            <a:off x="5626100" y="2186782"/>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grpSp>
        <p:nvGrpSpPr>
          <p:cNvPr id="13315" name="Group 1">
            <a:extLst>
              <a:ext uri="{FF2B5EF4-FFF2-40B4-BE49-F238E27FC236}">
                <a16:creationId xmlns:a16="http://schemas.microsoft.com/office/drawing/2014/main" id="{7D24A1FE-B34B-40E8-B4EB-E22EE6FF659F}"/>
              </a:ext>
            </a:extLst>
          </p:cNvPr>
          <p:cNvGrpSpPr>
            <a:grpSpLocks/>
          </p:cNvGrpSpPr>
          <p:nvPr/>
        </p:nvGrpSpPr>
        <p:grpSpPr bwMode="auto">
          <a:xfrm>
            <a:off x="1349375" y="2647157"/>
            <a:ext cx="4344988" cy="1240631"/>
            <a:chOff x="2698144" y="5392939"/>
            <a:chExt cx="8690853" cy="2481931"/>
          </a:xfrm>
        </p:grpSpPr>
        <p:sp>
          <p:nvSpPr>
            <p:cNvPr id="13336" name="Shape 100">
              <a:extLst>
                <a:ext uri="{FF2B5EF4-FFF2-40B4-BE49-F238E27FC236}">
                  <a16:creationId xmlns:a16="http://schemas.microsoft.com/office/drawing/2014/main" id="{2A828713-8204-4CC2-80D7-F7A879FE3F73}"/>
                </a:ext>
              </a:extLst>
            </p:cNvPr>
            <p:cNvSpPr>
              <a:spLocks noChangeArrowheads="1"/>
            </p:cNvSpPr>
            <p:nvPr/>
          </p:nvSpPr>
          <p:spPr bwMode="auto">
            <a:xfrm>
              <a:off x="4007531" y="5790735"/>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sp>
          <p:nvSpPr>
            <p:cNvPr id="13337" name="Shape 101">
              <a:extLst>
                <a:ext uri="{FF2B5EF4-FFF2-40B4-BE49-F238E27FC236}">
                  <a16:creationId xmlns:a16="http://schemas.microsoft.com/office/drawing/2014/main" id="{C810E8EE-3526-4E3F-99A9-EAC13EF096FF}"/>
                </a:ext>
              </a:extLst>
            </p:cNvPr>
            <p:cNvSpPr>
              <a:spLocks noChangeArrowheads="1"/>
            </p:cNvSpPr>
            <p:nvPr/>
          </p:nvSpPr>
          <p:spPr bwMode="auto">
            <a:xfrm>
              <a:off x="2698144" y="5392939"/>
              <a:ext cx="949148" cy="949150"/>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02" name="Shape 102">
              <a:extLst>
                <a:ext uri="{FF2B5EF4-FFF2-40B4-BE49-F238E27FC236}">
                  <a16:creationId xmlns:a16="http://schemas.microsoft.com/office/drawing/2014/main" id="{05D50FC8-1218-4B38-BD74-044EBC399E78}"/>
                </a:ext>
              </a:extLst>
            </p:cNvPr>
            <p:cNvSpPr>
              <a:spLocks noChangeArrowheads="1"/>
            </p:cNvSpPr>
            <p:nvPr/>
          </p:nvSpPr>
          <p:spPr bwMode="auto">
            <a:xfrm>
              <a:off x="2748623" y="5752684"/>
              <a:ext cx="873588" cy="59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3500" cap="all" baseline="34285">
                  <a:latin typeface="Roboto Medium"/>
                  <a:ea typeface="Roboto Medium"/>
                  <a:cs typeface="Roboto Medium"/>
                  <a:sym typeface="Roboto Medium"/>
                </a:defRPr>
              </a:lvl1pPr>
            </a:lstStyle>
            <a:p>
              <a:pPr algn="ctr">
                <a:defRPr/>
              </a:pPr>
              <a:r>
                <a:rPr sz="2400" kern="0" dirty="0"/>
                <a:t>1</a:t>
              </a:r>
            </a:p>
          </p:txBody>
        </p:sp>
      </p:grpSp>
      <p:grpSp>
        <p:nvGrpSpPr>
          <p:cNvPr id="13316" name="Group 2">
            <a:extLst>
              <a:ext uri="{FF2B5EF4-FFF2-40B4-BE49-F238E27FC236}">
                <a16:creationId xmlns:a16="http://schemas.microsoft.com/office/drawing/2014/main" id="{44BEC1E4-C08B-4838-8B2F-E1FE8924BB5C}"/>
              </a:ext>
            </a:extLst>
          </p:cNvPr>
          <p:cNvGrpSpPr>
            <a:grpSpLocks/>
          </p:cNvGrpSpPr>
          <p:nvPr/>
        </p:nvGrpSpPr>
        <p:grpSpPr bwMode="auto">
          <a:xfrm>
            <a:off x="1349375" y="3763963"/>
            <a:ext cx="4344988" cy="1221582"/>
            <a:chOff x="2698144" y="8003059"/>
            <a:chExt cx="8690853" cy="2443960"/>
          </a:xfrm>
        </p:grpSpPr>
        <p:sp>
          <p:nvSpPr>
            <p:cNvPr id="13333" name="Shape 106">
              <a:extLst>
                <a:ext uri="{FF2B5EF4-FFF2-40B4-BE49-F238E27FC236}">
                  <a16:creationId xmlns:a16="http://schemas.microsoft.com/office/drawing/2014/main" id="{60389A63-DFB8-4DA8-8BB2-149203D68C49}"/>
                </a:ext>
              </a:extLst>
            </p:cNvPr>
            <p:cNvSpPr>
              <a:spLocks noChangeArrowheads="1"/>
            </p:cNvSpPr>
            <p:nvPr/>
          </p:nvSpPr>
          <p:spPr bwMode="auto">
            <a:xfrm>
              <a:off x="2698144" y="8003059"/>
              <a:ext cx="949148" cy="949150"/>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07" name="Shape 107">
              <a:extLst>
                <a:ext uri="{FF2B5EF4-FFF2-40B4-BE49-F238E27FC236}">
                  <a16:creationId xmlns:a16="http://schemas.microsoft.com/office/drawing/2014/main" id="{850EC07E-C904-4D2D-B474-306B4064DBA8}"/>
                </a:ext>
              </a:extLst>
            </p:cNvPr>
            <p:cNvSpPr>
              <a:spLocks noChangeArrowheads="1"/>
            </p:cNvSpPr>
            <p:nvPr/>
          </p:nvSpPr>
          <p:spPr bwMode="auto">
            <a:xfrm>
              <a:off x="2748623" y="8362788"/>
              <a:ext cx="873588" cy="59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3500" cap="all" baseline="34285">
                  <a:latin typeface="Roboto Medium"/>
                  <a:ea typeface="Roboto Medium"/>
                  <a:cs typeface="Roboto Medium"/>
                  <a:sym typeface="Roboto Medium"/>
                </a:defRPr>
              </a:lvl1pPr>
            </a:lstStyle>
            <a:p>
              <a:pPr algn="ctr">
                <a:defRPr/>
              </a:pPr>
              <a:r>
                <a:rPr sz="2400" kern="0" dirty="0"/>
                <a:t>2</a:t>
              </a:r>
            </a:p>
          </p:txBody>
        </p:sp>
        <p:sp>
          <p:nvSpPr>
            <p:cNvPr id="13335" name="Shape 100">
              <a:extLst>
                <a:ext uri="{FF2B5EF4-FFF2-40B4-BE49-F238E27FC236}">
                  <a16:creationId xmlns:a16="http://schemas.microsoft.com/office/drawing/2014/main" id="{FBAAC4AD-33BC-4336-A84C-541C7B1759B0}"/>
                </a:ext>
              </a:extLst>
            </p:cNvPr>
            <p:cNvSpPr>
              <a:spLocks noChangeArrowheads="1"/>
            </p:cNvSpPr>
            <p:nvPr/>
          </p:nvSpPr>
          <p:spPr bwMode="auto">
            <a:xfrm>
              <a:off x="4007531" y="8362884"/>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grpSp>
      <p:grpSp>
        <p:nvGrpSpPr>
          <p:cNvPr id="13317" name="Group 3">
            <a:extLst>
              <a:ext uri="{FF2B5EF4-FFF2-40B4-BE49-F238E27FC236}">
                <a16:creationId xmlns:a16="http://schemas.microsoft.com/office/drawing/2014/main" id="{173E791E-0F24-4DD8-BE29-3AD9878D56C8}"/>
              </a:ext>
            </a:extLst>
          </p:cNvPr>
          <p:cNvGrpSpPr>
            <a:grpSpLocks/>
          </p:cNvGrpSpPr>
          <p:nvPr/>
        </p:nvGrpSpPr>
        <p:grpSpPr bwMode="auto">
          <a:xfrm>
            <a:off x="1349375" y="4863307"/>
            <a:ext cx="4344988" cy="1222375"/>
            <a:chOff x="2698144" y="10235490"/>
            <a:chExt cx="8690853" cy="2443960"/>
          </a:xfrm>
        </p:grpSpPr>
        <p:sp>
          <p:nvSpPr>
            <p:cNvPr id="13330" name="Shape 111">
              <a:extLst>
                <a:ext uri="{FF2B5EF4-FFF2-40B4-BE49-F238E27FC236}">
                  <a16:creationId xmlns:a16="http://schemas.microsoft.com/office/drawing/2014/main" id="{D2648BEF-849B-4862-83A8-54DE7F4DA68B}"/>
                </a:ext>
              </a:extLst>
            </p:cNvPr>
            <p:cNvSpPr>
              <a:spLocks noChangeArrowheads="1"/>
            </p:cNvSpPr>
            <p:nvPr/>
          </p:nvSpPr>
          <p:spPr bwMode="auto">
            <a:xfrm>
              <a:off x="2698144" y="10235490"/>
              <a:ext cx="949148" cy="949150"/>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12" name="Shape 112">
              <a:extLst>
                <a:ext uri="{FF2B5EF4-FFF2-40B4-BE49-F238E27FC236}">
                  <a16:creationId xmlns:a16="http://schemas.microsoft.com/office/drawing/2014/main" id="{1DAC0F7F-3C5D-4928-85CF-F108DECB07E2}"/>
                </a:ext>
              </a:extLst>
            </p:cNvPr>
            <p:cNvSpPr>
              <a:spLocks noChangeArrowheads="1"/>
            </p:cNvSpPr>
            <p:nvPr/>
          </p:nvSpPr>
          <p:spPr bwMode="auto">
            <a:xfrm>
              <a:off x="2748623" y="10595412"/>
              <a:ext cx="873588" cy="59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3500" cap="all" baseline="34285">
                  <a:latin typeface="Roboto Medium"/>
                  <a:ea typeface="Roboto Medium"/>
                  <a:cs typeface="Roboto Medium"/>
                  <a:sym typeface="Roboto Medium"/>
                </a:defRPr>
              </a:lvl1pPr>
            </a:lstStyle>
            <a:p>
              <a:pPr algn="ctr">
                <a:defRPr/>
              </a:pPr>
              <a:r>
                <a:rPr sz="2400" kern="0"/>
                <a:t>3</a:t>
              </a:r>
            </a:p>
          </p:txBody>
        </p:sp>
        <p:sp>
          <p:nvSpPr>
            <p:cNvPr id="13332" name="Shape 100">
              <a:extLst>
                <a:ext uri="{FF2B5EF4-FFF2-40B4-BE49-F238E27FC236}">
                  <a16:creationId xmlns:a16="http://schemas.microsoft.com/office/drawing/2014/main" id="{B6A77282-711D-4219-B7F6-11059A4F7D42}"/>
                </a:ext>
              </a:extLst>
            </p:cNvPr>
            <p:cNvSpPr>
              <a:spLocks noChangeArrowheads="1"/>
            </p:cNvSpPr>
            <p:nvPr/>
          </p:nvSpPr>
          <p:spPr bwMode="auto">
            <a:xfrm>
              <a:off x="4007531" y="10595315"/>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grpSp>
      <p:grpSp>
        <p:nvGrpSpPr>
          <p:cNvPr id="13318" name="Group 53">
            <a:extLst>
              <a:ext uri="{FF2B5EF4-FFF2-40B4-BE49-F238E27FC236}">
                <a16:creationId xmlns:a16="http://schemas.microsoft.com/office/drawing/2014/main" id="{F2CDDC1D-394B-4D75-8E91-1369BBEA0A67}"/>
              </a:ext>
            </a:extLst>
          </p:cNvPr>
          <p:cNvGrpSpPr>
            <a:grpSpLocks/>
          </p:cNvGrpSpPr>
          <p:nvPr/>
        </p:nvGrpSpPr>
        <p:grpSpPr bwMode="auto">
          <a:xfrm>
            <a:off x="6496050" y="2647157"/>
            <a:ext cx="4345782" cy="1239044"/>
            <a:chOff x="2698144" y="5392939"/>
            <a:chExt cx="8690853" cy="2478850"/>
          </a:xfrm>
        </p:grpSpPr>
        <p:sp>
          <p:nvSpPr>
            <p:cNvPr id="13327" name="Shape 100">
              <a:extLst>
                <a:ext uri="{FF2B5EF4-FFF2-40B4-BE49-F238E27FC236}">
                  <a16:creationId xmlns:a16="http://schemas.microsoft.com/office/drawing/2014/main" id="{A3AE1C8C-0950-4856-8A63-2A283CA9DC14}"/>
                </a:ext>
              </a:extLst>
            </p:cNvPr>
            <p:cNvSpPr>
              <a:spLocks noChangeArrowheads="1"/>
            </p:cNvSpPr>
            <p:nvPr/>
          </p:nvSpPr>
          <p:spPr bwMode="auto">
            <a:xfrm>
              <a:off x="4007531" y="5787654"/>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sp>
          <p:nvSpPr>
            <p:cNvPr id="13328" name="Shape 101">
              <a:extLst>
                <a:ext uri="{FF2B5EF4-FFF2-40B4-BE49-F238E27FC236}">
                  <a16:creationId xmlns:a16="http://schemas.microsoft.com/office/drawing/2014/main" id="{D9310A72-19A4-431D-A7B6-78C6FCEAFA00}"/>
                </a:ext>
              </a:extLst>
            </p:cNvPr>
            <p:cNvSpPr>
              <a:spLocks noChangeArrowheads="1"/>
            </p:cNvSpPr>
            <p:nvPr/>
          </p:nvSpPr>
          <p:spPr bwMode="auto">
            <a:xfrm>
              <a:off x="2698144" y="5392939"/>
              <a:ext cx="949148" cy="949150"/>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57" name="Shape 102">
              <a:extLst>
                <a:ext uri="{FF2B5EF4-FFF2-40B4-BE49-F238E27FC236}">
                  <a16:creationId xmlns:a16="http://schemas.microsoft.com/office/drawing/2014/main" id="{17FEDB13-734D-4B1B-AD82-FF8F07DC4EFC}"/>
                </a:ext>
              </a:extLst>
            </p:cNvPr>
            <p:cNvSpPr>
              <a:spLocks noChangeArrowheads="1"/>
            </p:cNvSpPr>
            <p:nvPr/>
          </p:nvSpPr>
          <p:spPr bwMode="auto">
            <a:xfrm>
              <a:off x="2748624" y="5752674"/>
              <a:ext cx="873589" cy="59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2400" baseline="34000">
                  <a:latin typeface="Roboto Medium"/>
                  <a:ea typeface="Roboto Medium"/>
                  <a:cs typeface="Roboto Medium"/>
                  <a:sym typeface="Roboto Medium"/>
                </a:rPr>
                <a:t>4</a:t>
              </a:r>
            </a:p>
          </p:txBody>
        </p:sp>
      </p:grpSp>
      <p:grpSp>
        <p:nvGrpSpPr>
          <p:cNvPr id="13319" name="Group 57">
            <a:extLst>
              <a:ext uri="{FF2B5EF4-FFF2-40B4-BE49-F238E27FC236}">
                <a16:creationId xmlns:a16="http://schemas.microsoft.com/office/drawing/2014/main" id="{BE1FBBCF-C74A-4814-8968-4125B7865653}"/>
              </a:ext>
            </a:extLst>
          </p:cNvPr>
          <p:cNvGrpSpPr>
            <a:grpSpLocks/>
          </p:cNvGrpSpPr>
          <p:nvPr/>
        </p:nvGrpSpPr>
        <p:grpSpPr bwMode="auto">
          <a:xfrm>
            <a:off x="6496050" y="3763963"/>
            <a:ext cx="4345782" cy="1221582"/>
            <a:chOff x="2698144" y="8003059"/>
            <a:chExt cx="8690853" cy="2443960"/>
          </a:xfrm>
        </p:grpSpPr>
        <p:sp>
          <p:nvSpPr>
            <p:cNvPr id="13324" name="Shape 106">
              <a:extLst>
                <a:ext uri="{FF2B5EF4-FFF2-40B4-BE49-F238E27FC236}">
                  <a16:creationId xmlns:a16="http://schemas.microsoft.com/office/drawing/2014/main" id="{B500FFE6-E365-4A75-8044-FBD27B7333DB}"/>
                </a:ext>
              </a:extLst>
            </p:cNvPr>
            <p:cNvSpPr>
              <a:spLocks noChangeArrowheads="1"/>
            </p:cNvSpPr>
            <p:nvPr/>
          </p:nvSpPr>
          <p:spPr bwMode="auto">
            <a:xfrm>
              <a:off x="2698144" y="8003059"/>
              <a:ext cx="949148" cy="949150"/>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60" name="Shape 107">
              <a:extLst>
                <a:ext uri="{FF2B5EF4-FFF2-40B4-BE49-F238E27FC236}">
                  <a16:creationId xmlns:a16="http://schemas.microsoft.com/office/drawing/2014/main" id="{6B99CC76-0F99-441E-8D9C-75BFC5D65D48}"/>
                </a:ext>
              </a:extLst>
            </p:cNvPr>
            <p:cNvSpPr>
              <a:spLocks noChangeArrowheads="1"/>
            </p:cNvSpPr>
            <p:nvPr/>
          </p:nvSpPr>
          <p:spPr bwMode="auto">
            <a:xfrm>
              <a:off x="2748624" y="8362788"/>
              <a:ext cx="873589" cy="59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2400" baseline="34000">
                  <a:latin typeface="Roboto Medium"/>
                  <a:ea typeface="Roboto Medium"/>
                  <a:cs typeface="Roboto Medium"/>
                  <a:sym typeface="Roboto Medium"/>
                </a:rPr>
                <a:t>5</a:t>
              </a:r>
            </a:p>
          </p:txBody>
        </p:sp>
        <p:sp>
          <p:nvSpPr>
            <p:cNvPr id="13326" name="Shape 100">
              <a:extLst>
                <a:ext uri="{FF2B5EF4-FFF2-40B4-BE49-F238E27FC236}">
                  <a16:creationId xmlns:a16="http://schemas.microsoft.com/office/drawing/2014/main" id="{832E8875-BE5B-4902-943A-1E71645C566A}"/>
                </a:ext>
              </a:extLst>
            </p:cNvPr>
            <p:cNvSpPr>
              <a:spLocks noChangeArrowheads="1"/>
            </p:cNvSpPr>
            <p:nvPr/>
          </p:nvSpPr>
          <p:spPr bwMode="auto">
            <a:xfrm>
              <a:off x="4007531" y="8362884"/>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grpSp>
      <p:grpSp>
        <p:nvGrpSpPr>
          <p:cNvPr id="13320" name="Group 61">
            <a:extLst>
              <a:ext uri="{FF2B5EF4-FFF2-40B4-BE49-F238E27FC236}">
                <a16:creationId xmlns:a16="http://schemas.microsoft.com/office/drawing/2014/main" id="{E5736C4F-2405-4FE1-8E48-90D43727CC27}"/>
              </a:ext>
            </a:extLst>
          </p:cNvPr>
          <p:cNvGrpSpPr>
            <a:grpSpLocks/>
          </p:cNvGrpSpPr>
          <p:nvPr/>
        </p:nvGrpSpPr>
        <p:grpSpPr bwMode="auto">
          <a:xfrm>
            <a:off x="6496050" y="4863307"/>
            <a:ext cx="4345782" cy="1222375"/>
            <a:chOff x="2698144" y="10235490"/>
            <a:chExt cx="8690853" cy="2443960"/>
          </a:xfrm>
        </p:grpSpPr>
        <p:sp>
          <p:nvSpPr>
            <p:cNvPr id="13321" name="Shape 111">
              <a:extLst>
                <a:ext uri="{FF2B5EF4-FFF2-40B4-BE49-F238E27FC236}">
                  <a16:creationId xmlns:a16="http://schemas.microsoft.com/office/drawing/2014/main" id="{B248B321-520A-4F78-B57C-8E3410B08B91}"/>
                </a:ext>
              </a:extLst>
            </p:cNvPr>
            <p:cNvSpPr>
              <a:spLocks noChangeArrowheads="1"/>
            </p:cNvSpPr>
            <p:nvPr/>
          </p:nvSpPr>
          <p:spPr bwMode="auto">
            <a:xfrm>
              <a:off x="2698144" y="10235490"/>
              <a:ext cx="949148" cy="949150"/>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64" name="Shape 112">
              <a:extLst>
                <a:ext uri="{FF2B5EF4-FFF2-40B4-BE49-F238E27FC236}">
                  <a16:creationId xmlns:a16="http://schemas.microsoft.com/office/drawing/2014/main" id="{D8730341-63FC-4B90-9F74-D79930968EEB}"/>
                </a:ext>
              </a:extLst>
            </p:cNvPr>
            <p:cNvSpPr>
              <a:spLocks noChangeArrowheads="1"/>
            </p:cNvSpPr>
            <p:nvPr/>
          </p:nvSpPr>
          <p:spPr bwMode="auto">
            <a:xfrm>
              <a:off x="2748624" y="10595412"/>
              <a:ext cx="873589" cy="59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2400" baseline="34000">
                  <a:latin typeface="Roboto Medium"/>
                  <a:ea typeface="Roboto Medium"/>
                  <a:cs typeface="Roboto Medium"/>
                  <a:sym typeface="Roboto Medium"/>
                </a:rPr>
                <a:t>6</a:t>
              </a:r>
            </a:p>
          </p:txBody>
        </p:sp>
        <p:sp>
          <p:nvSpPr>
            <p:cNvPr id="13323" name="Shape 100">
              <a:extLst>
                <a:ext uri="{FF2B5EF4-FFF2-40B4-BE49-F238E27FC236}">
                  <a16:creationId xmlns:a16="http://schemas.microsoft.com/office/drawing/2014/main" id="{E8114164-B1B4-4F59-B307-7AE90719D900}"/>
                </a:ext>
              </a:extLst>
            </p:cNvPr>
            <p:cNvSpPr>
              <a:spLocks noChangeArrowheads="1"/>
            </p:cNvSpPr>
            <p:nvPr/>
          </p:nvSpPr>
          <p:spPr bwMode="auto">
            <a:xfrm>
              <a:off x="4007531" y="10595315"/>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31">
            <a:extLst>
              <a:ext uri="{FF2B5EF4-FFF2-40B4-BE49-F238E27FC236}">
                <a16:creationId xmlns:a16="http://schemas.microsoft.com/office/drawing/2014/main" id="{A65805DA-3413-4008-9D10-EE99D1F8ACBC}"/>
              </a:ext>
            </a:extLst>
          </p:cNvPr>
          <p:cNvSpPr>
            <a:spLocks noChangeArrowheads="1"/>
          </p:cNvSpPr>
          <p:nvPr/>
        </p:nvSpPr>
        <p:spPr bwMode="auto">
          <a:xfrm>
            <a:off x="1350169" y="939007"/>
            <a:ext cx="9491663"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lnSpc>
                <a:spcPct val="80000"/>
              </a:lnSpc>
            </a:pPr>
            <a:r>
              <a:rPr lang="en-US" altLang="en-US" sz="5550">
                <a:solidFill>
                  <a:srgbClr val="292929"/>
                </a:solidFill>
              </a:rPr>
              <a:t>Numbered List</a:t>
            </a:r>
          </a:p>
        </p:txBody>
      </p:sp>
      <p:sp>
        <p:nvSpPr>
          <p:cNvPr id="14338" name="Shape 132">
            <a:extLst>
              <a:ext uri="{FF2B5EF4-FFF2-40B4-BE49-F238E27FC236}">
                <a16:creationId xmlns:a16="http://schemas.microsoft.com/office/drawing/2014/main" id="{8021F585-CCBA-456F-AE1C-798334704F96}"/>
              </a:ext>
            </a:extLst>
          </p:cNvPr>
          <p:cNvSpPr>
            <a:spLocks noChangeShapeType="1"/>
          </p:cNvSpPr>
          <p:nvPr/>
        </p:nvSpPr>
        <p:spPr bwMode="auto">
          <a:xfrm>
            <a:off x="5626100" y="2176463"/>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14339" name="Shape 133">
            <a:extLst>
              <a:ext uri="{FF2B5EF4-FFF2-40B4-BE49-F238E27FC236}">
                <a16:creationId xmlns:a16="http://schemas.microsoft.com/office/drawing/2014/main" id="{D03FB8C6-61C9-4E3F-BA9A-4A25A9D8A503}"/>
              </a:ext>
            </a:extLst>
          </p:cNvPr>
          <p:cNvSpPr>
            <a:spLocks noChangeArrowheads="1"/>
          </p:cNvSpPr>
          <p:nvPr/>
        </p:nvSpPr>
        <p:spPr bwMode="auto">
          <a:xfrm>
            <a:off x="1091407" y="4246563"/>
            <a:ext cx="2198688"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nonummy nib euismod tincidunt ut laore dolore magna aliquam erat volutpat. </a:t>
            </a:r>
          </a:p>
        </p:txBody>
      </p:sp>
      <p:sp>
        <p:nvSpPr>
          <p:cNvPr id="14340" name="Shape 134">
            <a:extLst>
              <a:ext uri="{FF2B5EF4-FFF2-40B4-BE49-F238E27FC236}">
                <a16:creationId xmlns:a16="http://schemas.microsoft.com/office/drawing/2014/main" id="{BE0FF491-7BF6-4361-8C39-1BC9D22E2F30}"/>
              </a:ext>
            </a:extLst>
          </p:cNvPr>
          <p:cNvSpPr>
            <a:spLocks noChangeArrowheads="1"/>
          </p:cNvSpPr>
          <p:nvPr/>
        </p:nvSpPr>
        <p:spPr bwMode="auto">
          <a:xfrm>
            <a:off x="1492250" y="2554288"/>
            <a:ext cx="1397000" cy="1396207"/>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35" name="Shape 135">
            <a:extLst>
              <a:ext uri="{FF2B5EF4-FFF2-40B4-BE49-F238E27FC236}">
                <a16:creationId xmlns:a16="http://schemas.microsoft.com/office/drawing/2014/main" id="{6E0E6F7F-6B46-4329-A913-F384E70F2A3B}"/>
              </a:ext>
            </a:extLst>
          </p:cNvPr>
          <p:cNvSpPr>
            <a:spLocks noChangeArrowheads="1"/>
          </p:cNvSpPr>
          <p:nvPr/>
        </p:nvSpPr>
        <p:spPr bwMode="auto">
          <a:xfrm>
            <a:off x="1978819" y="3114675"/>
            <a:ext cx="436563"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lvl1pPr>
              <a:defRPr sz="7500" cap="all" baseline="15999">
                <a:latin typeface="Roboto Medium"/>
                <a:ea typeface="Roboto Medium"/>
                <a:cs typeface="Roboto Medium"/>
                <a:sym typeface="Roboto Medium"/>
              </a:defRPr>
            </a:lvl1pPr>
          </a:lstStyle>
          <a:p>
            <a:pPr algn="ctr">
              <a:defRPr/>
            </a:pPr>
            <a:r>
              <a:rPr sz="3750" kern="0" dirty="0"/>
              <a:t>1</a:t>
            </a:r>
          </a:p>
        </p:txBody>
      </p:sp>
      <p:sp>
        <p:nvSpPr>
          <p:cNvPr id="14342" name="Shape 139">
            <a:extLst>
              <a:ext uri="{FF2B5EF4-FFF2-40B4-BE49-F238E27FC236}">
                <a16:creationId xmlns:a16="http://schemas.microsoft.com/office/drawing/2014/main" id="{7C18AFCE-1A75-4B9F-9950-87256655900E}"/>
              </a:ext>
            </a:extLst>
          </p:cNvPr>
          <p:cNvSpPr>
            <a:spLocks noChangeArrowheads="1"/>
          </p:cNvSpPr>
          <p:nvPr/>
        </p:nvSpPr>
        <p:spPr bwMode="auto">
          <a:xfrm>
            <a:off x="4106069" y="2554288"/>
            <a:ext cx="1396206" cy="1396207"/>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40" name="Shape 140">
            <a:extLst>
              <a:ext uri="{FF2B5EF4-FFF2-40B4-BE49-F238E27FC236}">
                <a16:creationId xmlns:a16="http://schemas.microsoft.com/office/drawing/2014/main" id="{87A8C1D3-0681-4177-A11C-B729290A5E3F}"/>
              </a:ext>
            </a:extLst>
          </p:cNvPr>
          <p:cNvSpPr>
            <a:spLocks noChangeArrowheads="1"/>
          </p:cNvSpPr>
          <p:nvPr/>
        </p:nvSpPr>
        <p:spPr bwMode="auto">
          <a:xfrm>
            <a:off x="4591844" y="3114675"/>
            <a:ext cx="437356"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lvl1pPr>
              <a:defRPr sz="7500" cap="all" baseline="15999">
                <a:latin typeface="Roboto Medium"/>
                <a:ea typeface="Roboto Medium"/>
                <a:cs typeface="Roboto Medium"/>
                <a:sym typeface="Roboto Medium"/>
              </a:defRPr>
            </a:lvl1pPr>
          </a:lstStyle>
          <a:p>
            <a:pPr algn="ctr">
              <a:defRPr/>
            </a:pPr>
            <a:r>
              <a:rPr sz="3750" kern="0"/>
              <a:t>2</a:t>
            </a:r>
          </a:p>
        </p:txBody>
      </p:sp>
      <p:sp>
        <p:nvSpPr>
          <p:cNvPr id="14344" name="Shape 144">
            <a:extLst>
              <a:ext uri="{FF2B5EF4-FFF2-40B4-BE49-F238E27FC236}">
                <a16:creationId xmlns:a16="http://schemas.microsoft.com/office/drawing/2014/main" id="{CE27DC87-2DDC-4D1F-956E-411AEA8DD467}"/>
              </a:ext>
            </a:extLst>
          </p:cNvPr>
          <p:cNvSpPr>
            <a:spLocks noChangeArrowheads="1"/>
          </p:cNvSpPr>
          <p:nvPr/>
        </p:nvSpPr>
        <p:spPr bwMode="auto">
          <a:xfrm>
            <a:off x="6689725" y="2554288"/>
            <a:ext cx="1396207" cy="1396207"/>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45" name="Shape 145">
            <a:extLst>
              <a:ext uri="{FF2B5EF4-FFF2-40B4-BE49-F238E27FC236}">
                <a16:creationId xmlns:a16="http://schemas.microsoft.com/office/drawing/2014/main" id="{87C78C8F-EA03-456F-8E7B-FD24438C00E2}"/>
              </a:ext>
            </a:extLst>
          </p:cNvPr>
          <p:cNvSpPr>
            <a:spLocks noChangeArrowheads="1"/>
          </p:cNvSpPr>
          <p:nvPr/>
        </p:nvSpPr>
        <p:spPr bwMode="auto">
          <a:xfrm>
            <a:off x="7175500" y="3114675"/>
            <a:ext cx="437357"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lvl1pPr>
              <a:defRPr sz="7500" cap="all" baseline="15999">
                <a:latin typeface="Roboto Medium"/>
                <a:ea typeface="Roboto Medium"/>
                <a:cs typeface="Roboto Medium"/>
                <a:sym typeface="Roboto Medium"/>
              </a:defRPr>
            </a:lvl1pPr>
          </a:lstStyle>
          <a:p>
            <a:pPr algn="ctr">
              <a:defRPr/>
            </a:pPr>
            <a:r>
              <a:rPr sz="3750" kern="0"/>
              <a:t>3</a:t>
            </a:r>
          </a:p>
        </p:txBody>
      </p:sp>
      <p:sp>
        <p:nvSpPr>
          <p:cNvPr id="14346" name="Shape 149">
            <a:extLst>
              <a:ext uri="{FF2B5EF4-FFF2-40B4-BE49-F238E27FC236}">
                <a16:creationId xmlns:a16="http://schemas.microsoft.com/office/drawing/2014/main" id="{E8740481-6719-4668-B7BA-70658C196A02}"/>
              </a:ext>
            </a:extLst>
          </p:cNvPr>
          <p:cNvSpPr>
            <a:spLocks noChangeArrowheads="1"/>
          </p:cNvSpPr>
          <p:nvPr/>
        </p:nvSpPr>
        <p:spPr bwMode="auto">
          <a:xfrm>
            <a:off x="9273382" y="2554288"/>
            <a:ext cx="1396206" cy="1396207"/>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50" name="Shape 150">
            <a:extLst>
              <a:ext uri="{FF2B5EF4-FFF2-40B4-BE49-F238E27FC236}">
                <a16:creationId xmlns:a16="http://schemas.microsoft.com/office/drawing/2014/main" id="{0E072F89-A2FE-4CBB-BD5B-24B713461E50}"/>
              </a:ext>
            </a:extLst>
          </p:cNvPr>
          <p:cNvSpPr>
            <a:spLocks noChangeArrowheads="1"/>
          </p:cNvSpPr>
          <p:nvPr/>
        </p:nvSpPr>
        <p:spPr bwMode="auto">
          <a:xfrm>
            <a:off x="9759950" y="3114675"/>
            <a:ext cx="436563"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lvl1pPr>
              <a:defRPr sz="7500" cap="all" baseline="15999">
                <a:latin typeface="Roboto Medium"/>
                <a:ea typeface="Roboto Medium"/>
                <a:cs typeface="Roboto Medium"/>
                <a:sym typeface="Roboto Medium"/>
              </a:defRPr>
            </a:lvl1pPr>
          </a:lstStyle>
          <a:p>
            <a:pPr algn="ctr">
              <a:defRPr/>
            </a:pPr>
            <a:r>
              <a:rPr sz="3750" kern="0"/>
              <a:t>4</a:t>
            </a:r>
          </a:p>
        </p:txBody>
      </p:sp>
      <p:sp>
        <p:nvSpPr>
          <p:cNvPr id="14348" name="Shape 133">
            <a:extLst>
              <a:ext uri="{FF2B5EF4-FFF2-40B4-BE49-F238E27FC236}">
                <a16:creationId xmlns:a16="http://schemas.microsoft.com/office/drawing/2014/main" id="{826E8FC2-2E7D-4BBA-AF1A-7915096AD04B}"/>
              </a:ext>
            </a:extLst>
          </p:cNvPr>
          <p:cNvSpPr>
            <a:spLocks noChangeArrowheads="1"/>
          </p:cNvSpPr>
          <p:nvPr/>
        </p:nvSpPr>
        <p:spPr bwMode="auto">
          <a:xfrm>
            <a:off x="3705225" y="4246563"/>
            <a:ext cx="2197894"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nonummy nib euismod tincidunt ut laore dolore magna aliquam erat volutpat. </a:t>
            </a:r>
          </a:p>
        </p:txBody>
      </p:sp>
      <p:sp>
        <p:nvSpPr>
          <p:cNvPr id="14349" name="Shape 133">
            <a:extLst>
              <a:ext uri="{FF2B5EF4-FFF2-40B4-BE49-F238E27FC236}">
                <a16:creationId xmlns:a16="http://schemas.microsoft.com/office/drawing/2014/main" id="{0AAFCE3D-105C-4E8E-B710-C28A4BDE751A}"/>
              </a:ext>
            </a:extLst>
          </p:cNvPr>
          <p:cNvSpPr>
            <a:spLocks noChangeArrowheads="1"/>
          </p:cNvSpPr>
          <p:nvPr/>
        </p:nvSpPr>
        <p:spPr bwMode="auto">
          <a:xfrm>
            <a:off x="6318250" y="4246563"/>
            <a:ext cx="2198688"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nonummy nib euismod tincidunt ut laore dolore magna aliquam erat volutpat. </a:t>
            </a:r>
          </a:p>
        </p:txBody>
      </p:sp>
      <p:sp>
        <p:nvSpPr>
          <p:cNvPr id="14350" name="Shape 133">
            <a:extLst>
              <a:ext uri="{FF2B5EF4-FFF2-40B4-BE49-F238E27FC236}">
                <a16:creationId xmlns:a16="http://schemas.microsoft.com/office/drawing/2014/main" id="{2E740EA0-2F50-4710-BE40-F509FB6C8F8E}"/>
              </a:ext>
            </a:extLst>
          </p:cNvPr>
          <p:cNvSpPr>
            <a:spLocks noChangeArrowheads="1"/>
          </p:cNvSpPr>
          <p:nvPr/>
        </p:nvSpPr>
        <p:spPr bwMode="auto">
          <a:xfrm>
            <a:off x="8932069" y="4246563"/>
            <a:ext cx="2198688"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nonummy nib euismod tincidunt ut laore dolore magna aliquam erat volutpat.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hape 154">
            <a:extLst>
              <a:ext uri="{FF2B5EF4-FFF2-40B4-BE49-F238E27FC236}">
                <a16:creationId xmlns:a16="http://schemas.microsoft.com/office/drawing/2014/main" id="{D7F94298-EF61-4CED-BB38-0B0DA8447E17}"/>
              </a:ext>
            </a:extLst>
          </p:cNvPr>
          <p:cNvSpPr>
            <a:spLocks noChangeArrowheads="1"/>
          </p:cNvSpPr>
          <p:nvPr/>
        </p:nvSpPr>
        <p:spPr bwMode="auto">
          <a:xfrm>
            <a:off x="1350169" y="939007"/>
            <a:ext cx="9491663"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lnSpc>
                <a:spcPct val="80000"/>
              </a:lnSpc>
            </a:pPr>
            <a:r>
              <a:rPr lang="en-US" altLang="en-US" sz="5550">
                <a:solidFill>
                  <a:srgbClr val="292929"/>
                </a:solidFill>
              </a:rPr>
              <a:t>List Page</a:t>
            </a:r>
          </a:p>
        </p:txBody>
      </p:sp>
      <p:sp>
        <p:nvSpPr>
          <p:cNvPr id="15362" name="Shape 155">
            <a:extLst>
              <a:ext uri="{FF2B5EF4-FFF2-40B4-BE49-F238E27FC236}">
                <a16:creationId xmlns:a16="http://schemas.microsoft.com/office/drawing/2014/main" id="{73B19D77-DBE5-4E83-BBF5-81A0628D4313}"/>
              </a:ext>
            </a:extLst>
          </p:cNvPr>
          <p:cNvSpPr>
            <a:spLocks noChangeShapeType="1"/>
          </p:cNvSpPr>
          <p:nvPr/>
        </p:nvSpPr>
        <p:spPr bwMode="auto">
          <a:xfrm>
            <a:off x="5626100" y="2186782"/>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15363" name="Shape 157">
            <a:extLst>
              <a:ext uri="{FF2B5EF4-FFF2-40B4-BE49-F238E27FC236}">
                <a16:creationId xmlns:a16="http://schemas.microsoft.com/office/drawing/2014/main" id="{FFAC8E9C-E17B-4F60-AD1F-3AE94BAB26E1}"/>
              </a:ext>
            </a:extLst>
          </p:cNvPr>
          <p:cNvSpPr>
            <a:spLocks noChangeArrowheads="1"/>
          </p:cNvSpPr>
          <p:nvPr/>
        </p:nvSpPr>
        <p:spPr bwMode="auto">
          <a:xfrm>
            <a:off x="1349375" y="2815432"/>
            <a:ext cx="474663" cy="474663"/>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5364" name="Shape 159">
            <a:extLst>
              <a:ext uri="{FF2B5EF4-FFF2-40B4-BE49-F238E27FC236}">
                <a16:creationId xmlns:a16="http://schemas.microsoft.com/office/drawing/2014/main" id="{D80A9D51-1EE3-49B8-8EF0-192F18E4758B}"/>
              </a:ext>
            </a:extLst>
          </p:cNvPr>
          <p:cNvSpPr>
            <a:spLocks noChangeArrowheads="1"/>
          </p:cNvSpPr>
          <p:nvPr/>
        </p:nvSpPr>
        <p:spPr bwMode="auto">
          <a:xfrm>
            <a:off x="1349375" y="3932238"/>
            <a:ext cx="474663" cy="474663"/>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5365" name="Shape 161">
            <a:extLst>
              <a:ext uri="{FF2B5EF4-FFF2-40B4-BE49-F238E27FC236}">
                <a16:creationId xmlns:a16="http://schemas.microsoft.com/office/drawing/2014/main" id="{E6AA4A2C-5B6F-4006-8930-65F2C36BC520}"/>
              </a:ext>
            </a:extLst>
          </p:cNvPr>
          <p:cNvSpPr>
            <a:spLocks noChangeArrowheads="1"/>
          </p:cNvSpPr>
          <p:nvPr/>
        </p:nvSpPr>
        <p:spPr bwMode="auto">
          <a:xfrm>
            <a:off x="1349375" y="5048250"/>
            <a:ext cx="474663" cy="474663"/>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5366" name="Shape 163">
            <a:extLst>
              <a:ext uri="{FF2B5EF4-FFF2-40B4-BE49-F238E27FC236}">
                <a16:creationId xmlns:a16="http://schemas.microsoft.com/office/drawing/2014/main" id="{D795E27F-98C4-4D10-A031-D22ECEE3FD33}"/>
              </a:ext>
            </a:extLst>
          </p:cNvPr>
          <p:cNvSpPr>
            <a:spLocks noChangeArrowheads="1"/>
          </p:cNvSpPr>
          <p:nvPr/>
        </p:nvSpPr>
        <p:spPr bwMode="auto">
          <a:xfrm>
            <a:off x="6530182" y="2815432"/>
            <a:ext cx="474663" cy="474663"/>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5367" name="Shape 165">
            <a:extLst>
              <a:ext uri="{FF2B5EF4-FFF2-40B4-BE49-F238E27FC236}">
                <a16:creationId xmlns:a16="http://schemas.microsoft.com/office/drawing/2014/main" id="{B2993881-7ACC-482A-9C47-CB3BA7DED5C8}"/>
              </a:ext>
            </a:extLst>
          </p:cNvPr>
          <p:cNvSpPr>
            <a:spLocks noChangeArrowheads="1"/>
          </p:cNvSpPr>
          <p:nvPr/>
        </p:nvSpPr>
        <p:spPr bwMode="auto">
          <a:xfrm>
            <a:off x="6530182" y="3932238"/>
            <a:ext cx="474663" cy="474663"/>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5368" name="Shape 167">
            <a:extLst>
              <a:ext uri="{FF2B5EF4-FFF2-40B4-BE49-F238E27FC236}">
                <a16:creationId xmlns:a16="http://schemas.microsoft.com/office/drawing/2014/main" id="{538EAE73-DAF2-49D9-B5BB-22962C69C591}"/>
              </a:ext>
            </a:extLst>
          </p:cNvPr>
          <p:cNvSpPr>
            <a:spLocks noChangeArrowheads="1"/>
          </p:cNvSpPr>
          <p:nvPr/>
        </p:nvSpPr>
        <p:spPr bwMode="auto">
          <a:xfrm>
            <a:off x="6530182" y="5048250"/>
            <a:ext cx="474663" cy="474663"/>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5369" name="Shape 168">
            <a:extLst>
              <a:ext uri="{FF2B5EF4-FFF2-40B4-BE49-F238E27FC236}">
                <a16:creationId xmlns:a16="http://schemas.microsoft.com/office/drawing/2014/main" id="{0A39907D-261B-4E50-8C5D-CFD1B67DCBBA}"/>
              </a:ext>
            </a:extLst>
          </p:cNvPr>
          <p:cNvSpPr>
            <a:spLocks/>
          </p:cNvSpPr>
          <p:nvPr/>
        </p:nvSpPr>
        <p:spPr bwMode="auto">
          <a:xfrm>
            <a:off x="1513682" y="2959100"/>
            <a:ext cx="145256" cy="200025"/>
          </a:xfrm>
          <a:custGeom>
            <a:avLst/>
            <a:gdLst>
              <a:gd name="T0" fmla="*/ 145389 w 21600"/>
              <a:gd name="T1" fmla="*/ 200049 h 21600"/>
              <a:gd name="T2" fmla="*/ 145389 w 21600"/>
              <a:gd name="T3" fmla="*/ 200049 h 21600"/>
              <a:gd name="T4" fmla="*/ 145389 w 21600"/>
              <a:gd name="T5" fmla="*/ 200049 h 21600"/>
              <a:gd name="T6" fmla="*/ 145389 w 21600"/>
              <a:gd name="T7" fmla="*/ 2000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0911" y="13627"/>
                </a:moveTo>
                <a:cubicBezTo>
                  <a:pt x="13584" y="13627"/>
                  <a:pt x="15365" y="12081"/>
                  <a:pt x="15365" y="10169"/>
                </a:cubicBezTo>
                <a:lnTo>
                  <a:pt x="15365" y="3458"/>
                </a:lnTo>
                <a:cubicBezTo>
                  <a:pt x="15365" y="1505"/>
                  <a:pt x="13584" y="0"/>
                  <a:pt x="10911" y="0"/>
                </a:cubicBezTo>
                <a:cubicBezTo>
                  <a:pt x="8295" y="0"/>
                  <a:pt x="6179" y="1505"/>
                  <a:pt x="6179" y="3458"/>
                </a:cubicBezTo>
                <a:lnTo>
                  <a:pt x="6179" y="10169"/>
                </a:lnTo>
                <a:cubicBezTo>
                  <a:pt x="6179" y="12081"/>
                  <a:pt x="8295" y="13627"/>
                  <a:pt x="10911" y="13627"/>
                </a:cubicBezTo>
                <a:close/>
                <a:moveTo>
                  <a:pt x="18928" y="10169"/>
                </a:moveTo>
                <a:cubicBezTo>
                  <a:pt x="18928" y="13627"/>
                  <a:pt x="15198" y="15986"/>
                  <a:pt x="10911" y="15986"/>
                </a:cubicBezTo>
                <a:cubicBezTo>
                  <a:pt x="6625" y="15986"/>
                  <a:pt x="2672" y="13627"/>
                  <a:pt x="2672" y="10169"/>
                </a:cubicBezTo>
                <a:lnTo>
                  <a:pt x="0" y="10169"/>
                </a:lnTo>
                <a:cubicBezTo>
                  <a:pt x="0" y="14034"/>
                  <a:pt x="4120" y="17288"/>
                  <a:pt x="9130" y="17695"/>
                </a:cubicBezTo>
                <a:lnTo>
                  <a:pt x="9130" y="21600"/>
                </a:lnTo>
                <a:lnTo>
                  <a:pt x="12414" y="21600"/>
                </a:lnTo>
                <a:lnTo>
                  <a:pt x="12414" y="17695"/>
                </a:lnTo>
                <a:cubicBezTo>
                  <a:pt x="17425" y="17288"/>
                  <a:pt x="21600" y="14034"/>
                  <a:pt x="21600" y="10169"/>
                </a:cubicBezTo>
                <a:lnTo>
                  <a:pt x="18928" y="10169"/>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endParaRPr lang="en-US" sz="900"/>
          </a:p>
        </p:txBody>
      </p:sp>
      <p:sp>
        <p:nvSpPr>
          <p:cNvPr id="15370" name="Shape 169">
            <a:extLst>
              <a:ext uri="{FF2B5EF4-FFF2-40B4-BE49-F238E27FC236}">
                <a16:creationId xmlns:a16="http://schemas.microsoft.com/office/drawing/2014/main" id="{521C9E22-2A42-458D-A678-E0A5197BCF56}"/>
              </a:ext>
            </a:extLst>
          </p:cNvPr>
          <p:cNvSpPr>
            <a:spLocks/>
          </p:cNvSpPr>
          <p:nvPr/>
        </p:nvSpPr>
        <p:spPr bwMode="auto">
          <a:xfrm>
            <a:off x="1487488" y="5210969"/>
            <a:ext cx="184944" cy="148431"/>
          </a:xfrm>
          <a:custGeom>
            <a:avLst/>
            <a:gdLst>
              <a:gd name="T0" fmla="*/ 185183 w 21600"/>
              <a:gd name="T1" fmla="*/ 148665 h 21600"/>
              <a:gd name="T2" fmla="*/ 185183 w 21600"/>
              <a:gd name="T3" fmla="*/ 148665 h 21600"/>
              <a:gd name="T4" fmla="*/ 185183 w 21600"/>
              <a:gd name="T5" fmla="*/ 148665 h 21600"/>
              <a:gd name="T6" fmla="*/ 185183 w 21600"/>
              <a:gd name="T7" fmla="*/ 1486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7265" y="0"/>
                </a:moveTo>
                <a:lnTo>
                  <a:pt x="19355" y="5412"/>
                </a:lnTo>
                <a:lnTo>
                  <a:pt x="16258" y="5412"/>
                </a:lnTo>
                <a:lnTo>
                  <a:pt x="13974" y="0"/>
                </a:lnTo>
                <a:lnTo>
                  <a:pt x="11923" y="0"/>
                </a:lnTo>
                <a:lnTo>
                  <a:pt x="13974" y="5412"/>
                </a:lnTo>
                <a:lnTo>
                  <a:pt x="10684" y="5412"/>
                </a:lnTo>
                <a:lnTo>
                  <a:pt x="8632" y="0"/>
                </a:lnTo>
                <a:lnTo>
                  <a:pt x="6387" y="0"/>
                </a:lnTo>
                <a:lnTo>
                  <a:pt x="8632" y="5412"/>
                </a:lnTo>
                <a:lnTo>
                  <a:pt x="5342" y="5412"/>
                </a:lnTo>
                <a:lnTo>
                  <a:pt x="3290" y="0"/>
                </a:lnTo>
                <a:lnTo>
                  <a:pt x="2284" y="0"/>
                </a:lnTo>
                <a:cubicBezTo>
                  <a:pt x="1045" y="0"/>
                  <a:pt x="0" y="1305"/>
                  <a:pt x="0" y="2851"/>
                </a:cubicBezTo>
                <a:lnTo>
                  <a:pt x="0" y="19039"/>
                </a:lnTo>
                <a:cubicBezTo>
                  <a:pt x="0" y="20295"/>
                  <a:pt x="1045" y="21600"/>
                  <a:pt x="2284" y="21600"/>
                </a:cubicBezTo>
                <a:lnTo>
                  <a:pt x="19355" y="21600"/>
                </a:lnTo>
                <a:cubicBezTo>
                  <a:pt x="20555" y="21600"/>
                  <a:pt x="21600" y="20295"/>
                  <a:pt x="21600" y="19039"/>
                </a:cubicBezTo>
                <a:lnTo>
                  <a:pt x="21600" y="0"/>
                </a:lnTo>
                <a:lnTo>
                  <a:pt x="17265" y="0"/>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endParaRPr lang="en-US" sz="900"/>
          </a:p>
        </p:txBody>
      </p:sp>
      <p:sp>
        <p:nvSpPr>
          <p:cNvPr id="15371" name="Shape 170">
            <a:extLst>
              <a:ext uri="{FF2B5EF4-FFF2-40B4-BE49-F238E27FC236}">
                <a16:creationId xmlns:a16="http://schemas.microsoft.com/office/drawing/2014/main" id="{A5753BF9-292E-44EF-8006-BA3088F97952}"/>
              </a:ext>
            </a:extLst>
          </p:cNvPr>
          <p:cNvSpPr>
            <a:spLocks/>
          </p:cNvSpPr>
          <p:nvPr/>
        </p:nvSpPr>
        <p:spPr bwMode="auto">
          <a:xfrm>
            <a:off x="1504157" y="4083050"/>
            <a:ext cx="164306" cy="160338"/>
          </a:xfrm>
          <a:custGeom>
            <a:avLst/>
            <a:gdLst>
              <a:gd name="T0" fmla="*/ 164660 w 21600"/>
              <a:gd name="T1" fmla="*/ 160320 h 21600"/>
              <a:gd name="T2" fmla="*/ 164660 w 21600"/>
              <a:gd name="T3" fmla="*/ 160320 h 21600"/>
              <a:gd name="T4" fmla="*/ 164660 w 21600"/>
              <a:gd name="T5" fmla="*/ 160320 h 21600"/>
              <a:gd name="T6" fmla="*/ 164660 w 21600"/>
              <a:gd name="T7" fmla="*/ 1603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7067"/>
                </a:moveTo>
                <a:lnTo>
                  <a:pt x="0" y="14577"/>
                </a:lnTo>
                <a:lnTo>
                  <a:pt x="4838" y="14577"/>
                </a:lnTo>
                <a:lnTo>
                  <a:pt x="10800" y="20672"/>
                </a:lnTo>
                <a:lnTo>
                  <a:pt x="10800" y="928"/>
                </a:lnTo>
                <a:lnTo>
                  <a:pt x="4838" y="7067"/>
                </a:lnTo>
                <a:lnTo>
                  <a:pt x="0" y="7067"/>
                </a:lnTo>
                <a:close/>
                <a:moveTo>
                  <a:pt x="16330" y="10822"/>
                </a:moveTo>
                <a:cubicBezTo>
                  <a:pt x="16330" y="8702"/>
                  <a:pt x="15163" y="6802"/>
                  <a:pt x="13349" y="5875"/>
                </a:cubicBezTo>
                <a:lnTo>
                  <a:pt x="13349" y="15725"/>
                </a:lnTo>
                <a:cubicBezTo>
                  <a:pt x="15163" y="14798"/>
                  <a:pt x="16330" y="13163"/>
                  <a:pt x="16330" y="10822"/>
                </a:cubicBezTo>
                <a:close/>
                <a:moveTo>
                  <a:pt x="13349" y="0"/>
                </a:moveTo>
                <a:lnTo>
                  <a:pt x="13349" y="2606"/>
                </a:lnTo>
                <a:cubicBezTo>
                  <a:pt x="16762" y="3755"/>
                  <a:pt x="19310" y="6802"/>
                  <a:pt x="19310" y="10822"/>
                </a:cubicBezTo>
                <a:cubicBezTo>
                  <a:pt x="19310" y="14798"/>
                  <a:pt x="16762" y="17845"/>
                  <a:pt x="13349" y="19038"/>
                </a:cubicBezTo>
                <a:lnTo>
                  <a:pt x="13349" y="21600"/>
                </a:lnTo>
                <a:cubicBezTo>
                  <a:pt x="18144" y="20407"/>
                  <a:pt x="21600" y="16079"/>
                  <a:pt x="21600" y="10822"/>
                </a:cubicBezTo>
                <a:cubicBezTo>
                  <a:pt x="21600" y="5521"/>
                  <a:pt x="18144" y="1193"/>
                  <a:pt x="13349" y="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endParaRPr lang="en-US" sz="900"/>
          </a:p>
        </p:txBody>
      </p:sp>
      <p:sp>
        <p:nvSpPr>
          <p:cNvPr id="15372" name="Shape 171">
            <a:extLst>
              <a:ext uri="{FF2B5EF4-FFF2-40B4-BE49-F238E27FC236}">
                <a16:creationId xmlns:a16="http://schemas.microsoft.com/office/drawing/2014/main" id="{F25DF45C-3888-4316-991B-3FB2505A974C}"/>
              </a:ext>
            </a:extLst>
          </p:cNvPr>
          <p:cNvSpPr>
            <a:spLocks/>
          </p:cNvSpPr>
          <p:nvPr/>
        </p:nvSpPr>
        <p:spPr bwMode="auto">
          <a:xfrm>
            <a:off x="6677819" y="2970213"/>
            <a:ext cx="179388" cy="178594"/>
          </a:xfrm>
          <a:custGeom>
            <a:avLst/>
            <a:gdLst>
              <a:gd name="T0" fmla="*/ 179997 w 21600"/>
              <a:gd name="T1" fmla="*/ 178641 h 21600"/>
              <a:gd name="T2" fmla="*/ 179997 w 21600"/>
              <a:gd name="T3" fmla="*/ 178641 h 21600"/>
              <a:gd name="T4" fmla="*/ 179997 w 21600"/>
              <a:gd name="T5" fmla="*/ 178641 h 21600"/>
              <a:gd name="T6" fmla="*/ 179997 w 21600"/>
              <a:gd name="T7" fmla="*/ 17864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342" y="9406"/>
                </a:moveTo>
                <a:cubicBezTo>
                  <a:pt x="6145" y="12863"/>
                  <a:pt x="8868" y="15614"/>
                  <a:pt x="12290" y="17213"/>
                </a:cubicBezTo>
                <a:lnTo>
                  <a:pt x="14793" y="14685"/>
                </a:lnTo>
                <a:cubicBezTo>
                  <a:pt x="15234" y="14239"/>
                  <a:pt x="15712" y="14239"/>
                  <a:pt x="16154" y="14462"/>
                </a:cubicBezTo>
                <a:cubicBezTo>
                  <a:pt x="17295" y="14945"/>
                  <a:pt x="18877" y="15168"/>
                  <a:pt x="20239" y="15168"/>
                </a:cubicBezTo>
                <a:cubicBezTo>
                  <a:pt x="21158" y="15168"/>
                  <a:pt x="21600" y="15614"/>
                  <a:pt x="21600" y="16321"/>
                </a:cubicBezTo>
                <a:lnTo>
                  <a:pt x="21600" y="20448"/>
                </a:lnTo>
                <a:cubicBezTo>
                  <a:pt x="21600" y="21117"/>
                  <a:pt x="21158" y="21600"/>
                  <a:pt x="20239" y="21600"/>
                </a:cubicBezTo>
                <a:cubicBezTo>
                  <a:pt x="9089" y="21600"/>
                  <a:pt x="0" y="12640"/>
                  <a:pt x="0" y="1152"/>
                </a:cubicBezTo>
                <a:cubicBezTo>
                  <a:pt x="0" y="446"/>
                  <a:pt x="699" y="0"/>
                  <a:pt x="1361" y="0"/>
                </a:cubicBezTo>
                <a:lnTo>
                  <a:pt x="5483" y="0"/>
                </a:lnTo>
                <a:cubicBezTo>
                  <a:pt x="6145" y="0"/>
                  <a:pt x="6587" y="446"/>
                  <a:pt x="6587" y="1152"/>
                </a:cubicBezTo>
                <a:cubicBezTo>
                  <a:pt x="6587" y="2751"/>
                  <a:pt x="6844" y="4127"/>
                  <a:pt x="7286" y="5502"/>
                </a:cubicBezTo>
                <a:cubicBezTo>
                  <a:pt x="7507" y="5948"/>
                  <a:pt x="7286" y="6432"/>
                  <a:pt x="7065" y="6655"/>
                </a:cubicBezTo>
                <a:lnTo>
                  <a:pt x="4342" y="9406"/>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endParaRPr lang="en-US" sz="900"/>
          </a:p>
        </p:txBody>
      </p:sp>
      <p:sp>
        <p:nvSpPr>
          <p:cNvPr id="15373" name="Shape 172">
            <a:extLst>
              <a:ext uri="{FF2B5EF4-FFF2-40B4-BE49-F238E27FC236}">
                <a16:creationId xmlns:a16="http://schemas.microsoft.com/office/drawing/2014/main" id="{B36FB8A6-BD2C-46F1-A441-DC88D0DB4262}"/>
              </a:ext>
            </a:extLst>
          </p:cNvPr>
          <p:cNvSpPr>
            <a:spLocks/>
          </p:cNvSpPr>
          <p:nvPr/>
        </p:nvSpPr>
        <p:spPr bwMode="auto">
          <a:xfrm>
            <a:off x="6668294" y="5208588"/>
            <a:ext cx="198438" cy="158750"/>
          </a:xfrm>
          <a:custGeom>
            <a:avLst/>
            <a:gdLst>
              <a:gd name="T0" fmla="*/ 198977 w 21600"/>
              <a:gd name="T1" fmla="*/ 158305 h 21600"/>
              <a:gd name="T2" fmla="*/ 198977 w 21600"/>
              <a:gd name="T3" fmla="*/ 158305 h 21600"/>
              <a:gd name="T4" fmla="*/ 198977 w 21600"/>
              <a:gd name="T5" fmla="*/ 158305 h 21600"/>
              <a:gd name="T6" fmla="*/ 198977 w 21600"/>
              <a:gd name="T7" fmla="*/ 15830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537" y="0"/>
                </a:moveTo>
                <a:lnTo>
                  <a:pt x="2263" y="0"/>
                </a:lnTo>
                <a:cubicBezTo>
                  <a:pt x="1032" y="0"/>
                  <a:pt x="0" y="1053"/>
                  <a:pt x="0" y="2611"/>
                </a:cubicBezTo>
                <a:lnTo>
                  <a:pt x="0" y="18989"/>
                </a:lnTo>
                <a:cubicBezTo>
                  <a:pt x="0" y="20547"/>
                  <a:pt x="1032" y="21600"/>
                  <a:pt x="2263" y="21600"/>
                </a:cubicBezTo>
                <a:lnTo>
                  <a:pt x="19537" y="21600"/>
                </a:lnTo>
                <a:cubicBezTo>
                  <a:pt x="20568" y="21600"/>
                  <a:pt x="21600" y="20547"/>
                  <a:pt x="21600" y="18989"/>
                </a:cubicBezTo>
                <a:lnTo>
                  <a:pt x="21600" y="2611"/>
                </a:lnTo>
                <a:cubicBezTo>
                  <a:pt x="21600" y="1053"/>
                  <a:pt x="20568" y="0"/>
                  <a:pt x="19537" y="0"/>
                </a:cubicBezTo>
                <a:close/>
                <a:moveTo>
                  <a:pt x="19537" y="5221"/>
                </a:moveTo>
                <a:lnTo>
                  <a:pt x="10916" y="12253"/>
                </a:lnTo>
                <a:lnTo>
                  <a:pt x="2263" y="5221"/>
                </a:lnTo>
                <a:lnTo>
                  <a:pt x="2263" y="2611"/>
                </a:lnTo>
                <a:lnTo>
                  <a:pt x="10916" y="9389"/>
                </a:lnTo>
                <a:lnTo>
                  <a:pt x="19537" y="2611"/>
                </a:lnTo>
                <a:lnTo>
                  <a:pt x="19537" y="5221"/>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endParaRPr lang="en-US" sz="900"/>
          </a:p>
        </p:txBody>
      </p:sp>
      <p:sp>
        <p:nvSpPr>
          <p:cNvPr id="15374" name="Shape 173">
            <a:extLst>
              <a:ext uri="{FF2B5EF4-FFF2-40B4-BE49-F238E27FC236}">
                <a16:creationId xmlns:a16="http://schemas.microsoft.com/office/drawing/2014/main" id="{4E307AE6-8F24-424D-9225-D02886EA3AD7}"/>
              </a:ext>
            </a:extLst>
          </p:cNvPr>
          <p:cNvSpPr>
            <a:spLocks/>
          </p:cNvSpPr>
          <p:nvPr/>
        </p:nvSpPr>
        <p:spPr bwMode="auto">
          <a:xfrm>
            <a:off x="6670675" y="4086225"/>
            <a:ext cx="193675" cy="191294"/>
          </a:xfrm>
          <a:custGeom>
            <a:avLst/>
            <a:gdLst>
              <a:gd name="T0" fmla="*/ 193244 w 21600"/>
              <a:gd name="T1" fmla="*/ 191926 h 21600"/>
              <a:gd name="T2" fmla="*/ 193244 w 21600"/>
              <a:gd name="T3" fmla="*/ 191926 h 21600"/>
              <a:gd name="T4" fmla="*/ 193244 w 21600"/>
              <a:gd name="T5" fmla="*/ 191926 h 21600"/>
              <a:gd name="T6" fmla="*/ 193244 w 21600"/>
              <a:gd name="T7" fmla="*/ 19192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537" y="0"/>
                </a:moveTo>
                <a:lnTo>
                  <a:pt x="2263" y="0"/>
                </a:lnTo>
                <a:cubicBezTo>
                  <a:pt x="1032" y="0"/>
                  <a:pt x="0" y="806"/>
                  <a:pt x="0" y="2083"/>
                </a:cubicBezTo>
                <a:lnTo>
                  <a:pt x="0" y="21600"/>
                </a:lnTo>
                <a:lnTo>
                  <a:pt x="4327" y="17233"/>
                </a:lnTo>
                <a:lnTo>
                  <a:pt x="19537" y="17233"/>
                </a:lnTo>
                <a:cubicBezTo>
                  <a:pt x="20568" y="17233"/>
                  <a:pt x="21600" y="16192"/>
                  <a:pt x="21600" y="15150"/>
                </a:cubicBezTo>
                <a:lnTo>
                  <a:pt x="21600" y="2083"/>
                </a:lnTo>
                <a:cubicBezTo>
                  <a:pt x="21600" y="806"/>
                  <a:pt x="20568" y="0"/>
                  <a:pt x="19537" y="0"/>
                </a:cubicBezTo>
                <a:close/>
                <a:moveTo>
                  <a:pt x="7622" y="9742"/>
                </a:moveTo>
                <a:lnTo>
                  <a:pt x="5558" y="9742"/>
                </a:lnTo>
                <a:lnTo>
                  <a:pt x="5558" y="7458"/>
                </a:lnTo>
                <a:lnTo>
                  <a:pt x="7622" y="7458"/>
                </a:lnTo>
                <a:lnTo>
                  <a:pt x="7622" y="9742"/>
                </a:lnTo>
                <a:close/>
                <a:moveTo>
                  <a:pt x="11948" y="9742"/>
                </a:moveTo>
                <a:lnTo>
                  <a:pt x="9885" y="9742"/>
                </a:lnTo>
                <a:lnTo>
                  <a:pt x="9885" y="7458"/>
                </a:lnTo>
                <a:lnTo>
                  <a:pt x="11948" y="7458"/>
                </a:lnTo>
                <a:lnTo>
                  <a:pt x="11948" y="9742"/>
                </a:lnTo>
                <a:close/>
                <a:moveTo>
                  <a:pt x="16242" y="9742"/>
                </a:moveTo>
                <a:lnTo>
                  <a:pt x="13978" y="9742"/>
                </a:lnTo>
                <a:lnTo>
                  <a:pt x="13978" y="7458"/>
                </a:lnTo>
                <a:lnTo>
                  <a:pt x="16242" y="7458"/>
                </a:lnTo>
                <a:lnTo>
                  <a:pt x="16242" y="9742"/>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endParaRPr lang="en-US" sz="900"/>
          </a:p>
        </p:txBody>
      </p:sp>
      <p:sp>
        <p:nvSpPr>
          <p:cNvPr id="15375" name="Shape 100">
            <a:extLst>
              <a:ext uri="{FF2B5EF4-FFF2-40B4-BE49-F238E27FC236}">
                <a16:creationId xmlns:a16="http://schemas.microsoft.com/office/drawing/2014/main" id="{481F4A6E-7AE8-40D4-AA41-73EDB61A7BF0}"/>
              </a:ext>
            </a:extLst>
          </p:cNvPr>
          <p:cNvSpPr>
            <a:spLocks noChangeArrowheads="1"/>
          </p:cNvSpPr>
          <p:nvPr/>
        </p:nvSpPr>
        <p:spPr bwMode="auto">
          <a:xfrm>
            <a:off x="2003425" y="2890044"/>
            <a:ext cx="3690938" cy="104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sp>
        <p:nvSpPr>
          <p:cNvPr id="15376" name="Shape 100">
            <a:extLst>
              <a:ext uri="{FF2B5EF4-FFF2-40B4-BE49-F238E27FC236}">
                <a16:creationId xmlns:a16="http://schemas.microsoft.com/office/drawing/2014/main" id="{1ADA02F4-68BC-4997-89D7-AC5DAC5518D2}"/>
              </a:ext>
            </a:extLst>
          </p:cNvPr>
          <p:cNvSpPr>
            <a:spLocks noChangeArrowheads="1"/>
          </p:cNvSpPr>
          <p:nvPr/>
        </p:nvSpPr>
        <p:spPr bwMode="auto">
          <a:xfrm>
            <a:off x="2003425" y="4006057"/>
            <a:ext cx="3690938" cy="104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sp>
        <p:nvSpPr>
          <p:cNvPr id="15377" name="Shape 100">
            <a:extLst>
              <a:ext uri="{FF2B5EF4-FFF2-40B4-BE49-F238E27FC236}">
                <a16:creationId xmlns:a16="http://schemas.microsoft.com/office/drawing/2014/main" id="{2B51DAFA-2DEB-4722-93C1-B36D765B6B99}"/>
              </a:ext>
            </a:extLst>
          </p:cNvPr>
          <p:cNvSpPr>
            <a:spLocks noChangeArrowheads="1"/>
          </p:cNvSpPr>
          <p:nvPr/>
        </p:nvSpPr>
        <p:spPr bwMode="auto">
          <a:xfrm>
            <a:off x="2003425" y="5122863"/>
            <a:ext cx="3690938" cy="104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sp>
        <p:nvSpPr>
          <p:cNvPr id="15378" name="Shape 100">
            <a:extLst>
              <a:ext uri="{FF2B5EF4-FFF2-40B4-BE49-F238E27FC236}">
                <a16:creationId xmlns:a16="http://schemas.microsoft.com/office/drawing/2014/main" id="{688A8E55-CD71-42E2-B9AA-92FBF9C68841}"/>
              </a:ext>
            </a:extLst>
          </p:cNvPr>
          <p:cNvSpPr>
            <a:spLocks noChangeArrowheads="1"/>
          </p:cNvSpPr>
          <p:nvPr/>
        </p:nvSpPr>
        <p:spPr bwMode="auto">
          <a:xfrm>
            <a:off x="7142957" y="2890044"/>
            <a:ext cx="3690144" cy="104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sp>
        <p:nvSpPr>
          <p:cNvPr id="15379" name="Shape 100">
            <a:extLst>
              <a:ext uri="{FF2B5EF4-FFF2-40B4-BE49-F238E27FC236}">
                <a16:creationId xmlns:a16="http://schemas.microsoft.com/office/drawing/2014/main" id="{631799CC-805B-4144-A6CE-CA8D83B9AC17}"/>
              </a:ext>
            </a:extLst>
          </p:cNvPr>
          <p:cNvSpPr>
            <a:spLocks noChangeArrowheads="1"/>
          </p:cNvSpPr>
          <p:nvPr/>
        </p:nvSpPr>
        <p:spPr bwMode="auto">
          <a:xfrm>
            <a:off x="7142957" y="4006057"/>
            <a:ext cx="3690144" cy="104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sp>
        <p:nvSpPr>
          <p:cNvPr id="15380" name="Shape 100">
            <a:extLst>
              <a:ext uri="{FF2B5EF4-FFF2-40B4-BE49-F238E27FC236}">
                <a16:creationId xmlns:a16="http://schemas.microsoft.com/office/drawing/2014/main" id="{A1D382A2-611A-4D4D-8F67-4F059DB8A777}"/>
              </a:ext>
            </a:extLst>
          </p:cNvPr>
          <p:cNvSpPr>
            <a:spLocks noChangeArrowheads="1"/>
          </p:cNvSpPr>
          <p:nvPr/>
        </p:nvSpPr>
        <p:spPr bwMode="auto">
          <a:xfrm>
            <a:off x="7142957" y="5122863"/>
            <a:ext cx="3690144" cy="104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conetr adipis elit, sed diam nonummy nibhyu euismod tincidunt ut laoreet dolore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hape 175">
            <a:extLst>
              <a:ext uri="{FF2B5EF4-FFF2-40B4-BE49-F238E27FC236}">
                <a16:creationId xmlns:a16="http://schemas.microsoft.com/office/drawing/2014/main" id="{9CB1D478-198D-4C5A-B63E-23B961A342C9}"/>
              </a:ext>
            </a:extLst>
          </p:cNvPr>
          <p:cNvSpPr>
            <a:spLocks noChangeArrowheads="1"/>
          </p:cNvSpPr>
          <p:nvPr/>
        </p:nvSpPr>
        <p:spPr bwMode="auto">
          <a:xfrm>
            <a:off x="1350169" y="939007"/>
            <a:ext cx="9491663"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lnSpc>
                <a:spcPct val="80000"/>
              </a:lnSpc>
            </a:pPr>
            <a:r>
              <a:rPr lang="en-US" altLang="en-US" sz="5550">
                <a:solidFill>
                  <a:srgbClr val="292929"/>
                </a:solidFill>
              </a:rPr>
              <a:t>List Page</a:t>
            </a:r>
          </a:p>
        </p:txBody>
      </p:sp>
      <p:sp>
        <p:nvSpPr>
          <p:cNvPr id="16386" name="Shape 176">
            <a:extLst>
              <a:ext uri="{FF2B5EF4-FFF2-40B4-BE49-F238E27FC236}">
                <a16:creationId xmlns:a16="http://schemas.microsoft.com/office/drawing/2014/main" id="{BC17FE61-02B2-455E-B005-CCE6B4DAC3EF}"/>
              </a:ext>
            </a:extLst>
          </p:cNvPr>
          <p:cNvSpPr>
            <a:spLocks noChangeShapeType="1"/>
          </p:cNvSpPr>
          <p:nvPr/>
        </p:nvSpPr>
        <p:spPr bwMode="auto">
          <a:xfrm>
            <a:off x="5626100" y="2186782"/>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16387" name="Shape 178">
            <a:extLst>
              <a:ext uri="{FF2B5EF4-FFF2-40B4-BE49-F238E27FC236}">
                <a16:creationId xmlns:a16="http://schemas.microsoft.com/office/drawing/2014/main" id="{C806E876-697D-4CCD-8106-F5A283A07AE1}"/>
              </a:ext>
            </a:extLst>
          </p:cNvPr>
          <p:cNvSpPr>
            <a:spLocks noChangeArrowheads="1"/>
          </p:cNvSpPr>
          <p:nvPr/>
        </p:nvSpPr>
        <p:spPr bwMode="auto">
          <a:xfrm>
            <a:off x="1571625" y="2623344"/>
            <a:ext cx="1397000" cy="1397000"/>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6388" name="Shape 180">
            <a:extLst>
              <a:ext uri="{FF2B5EF4-FFF2-40B4-BE49-F238E27FC236}">
                <a16:creationId xmlns:a16="http://schemas.microsoft.com/office/drawing/2014/main" id="{103E3266-038F-4082-A634-208482812242}"/>
              </a:ext>
            </a:extLst>
          </p:cNvPr>
          <p:cNvSpPr>
            <a:spLocks noChangeArrowheads="1"/>
          </p:cNvSpPr>
          <p:nvPr/>
        </p:nvSpPr>
        <p:spPr bwMode="auto">
          <a:xfrm>
            <a:off x="4125913" y="2623344"/>
            <a:ext cx="1396207" cy="1397000"/>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6389" name="Shape 182">
            <a:extLst>
              <a:ext uri="{FF2B5EF4-FFF2-40B4-BE49-F238E27FC236}">
                <a16:creationId xmlns:a16="http://schemas.microsoft.com/office/drawing/2014/main" id="{C5B8F3D4-1F12-4B44-BBF1-D5B4B14EE831}"/>
              </a:ext>
            </a:extLst>
          </p:cNvPr>
          <p:cNvSpPr>
            <a:spLocks noChangeArrowheads="1"/>
          </p:cNvSpPr>
          <p:nvPr/>
        </p:nvSpPr>
        <p:spPr bwMode="auto">
          <a:xfrm>
            <a:off x="6679407" y="2623344"/>
            <a:ext cx="1397000" cy="1397000"/>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6390" name="Shape 184">
            <a:extLst>
              <a:ext uri="{FF2B5EF4-FFF2-40B4-BE49-F238E27FC236}">
                <a16:creationId xmlns:a16="http://schemas.microsoft.com/office/drawing/2014/main" id="{20D085E6-6F07-4302-8C7B-C282763239A1}"/>
              </a:ext>
            </a:extLst>
          </p:cNvPr>
          <p:cNvSpPr>
            <a:spLocks noChangeArrowheads="1"/>
          </p:cNvSpPr>
          <p:nvPr/>
        </p:nvSpPr>
        <p:spPr bwMode="auto">
          <a:xfrm>
            <a:off x="9233694" y="2623344"/>
            <a:ext cx="1396206" cy="1397000"/>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6391" name="Shape 185">
            <a:extLst>
              <a:ext uri="{FF2B5EF4-FFF2-40B4-BE49-F238E27FC236}">
                <a16:creationId xmlns:a16="http://schemas.microsoft.com/office/drawing/2014/main" id="{FE0FAE7B-71AA-4209-9420-694C7BDA6016}"/>
              </a:ext>
            </a:extLst>
          </p:cNvPr>
          <p:cNvSpPr>
            <a:spLocks/>
          </p:cNvSpPr>
          <p:nvPr/>
        </p:nvSpPr>
        <p:spPr bwMode="auto">
          <a:xfrm>
            <a:off x="7178675" y="3104357"/>
            <a:ext cx="428625" cy="409575"/>
          </a:xfrm>
          <a:custGeom>
            <a:avLst/>
            <a:gdLst>
              <a:gd name="T0" fmla="*/ 428494 w 21600"/>
              <a:gd name="T1" fmla="*/ 409237 h 21600"/>
              <a:gd name="T2" fmla="*/ 428494 w 21600"/>
              <a:gd name="T3" fmla="*/ 409237 h 21600"/>
              <a:gd name="T4" fmla="*/ 428494 w 21600"/>
              <a:gd name="T5" fmla="*/ 409237 h 21600"/>
              <a:gd name="T6" fmla="*/ 428494 w 21600"/>
              <a:gd name="T7" fmla="*/ 40923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8262" y="4327"/>
                </a:moveTo>
                <a:cubicBezTo>
                  <a:pt x="8262" y="1850"/>
                  <a:pt x="6401" y="0"/>
                  <a:pt x="4131" y="0"/>
                </a:cubicBezTo>
                <a:cubicBezTo>
                  <a:pt x="1860" y="0"/>
                  <a:pt x="0" y="1949"/>
                  <a:pt x="0" y="4327"/>
                </a:cubicBezTo>
                <a:cubicBezTo>
                  <a:pt x="0" y="6672"/>
                  <a:pt x="1766" y="8620"/>
                  <a:pt x="4131" y="8620"/>
                </a:cubicBezTo>
                <a:cubicBezTo>
                  <a:pt x="4730" y="8620"/>
                  <a:pt x="5298" y="8422"/>
                  <a:pt x="5707" y="8224"/>
                </a:cubicBezTo>
                <a:lnTo>
                  <a:pt x="8262" y="10701"/>
                </a:lnTo>
                <a:lnTo>
                  <a:pt x="5707" y="13376"/>
                </a:lnTo>
                <a:cubicBezTo>
                  <a:pt x="5298" y="12947"/>
                  <a:pt x="4730" y="12947"/>
                  <a:pt x="4131" y="12947"/>
                </a:cubicBezTo>
                <a:cubicBezTo>
                  <a:pt x="1766" y="12947"/>
                  <a:pt x="0" y="14895"/>
                  <a:pt x="0" y="17273"/>
                </a:cubicBezTo>
                <a:cubicBezTo>
                  <a:pt x="0" y="19618"/>
                  <a:pt x="1860" y="21600"/>
                  <a:pt x="4131" y="21600"/>
                </a:cubicBezTo>
                <a:cubicBezTo>
                  <a:pt x="6401" y="21600"/>
                  <a:pt x="8262" y="19519"/>
                  <a:pt x="8262" y="17273"/>
                </a:cubicBezTo>
                <a:cubicBezTo>
                  <a:pt x="8262" y="16646"/>
                  <a:pt x="8072" y="16018"/>
                  <a:pt x="7852" y="15424"/>
                </a:cubicBezTo>
                <a:lnTo>
                  <a:pt x="10217" y="12947"/>
                </a:lnTo>
                <a:lnTo>
                  <a:pt x="17469" y="20345"/>
                </a:lnTo>
                <a:lnTo>
                  <a:pt x="21600" y="20345"/>
                </a:lnTo>
                <a:lnTo>
                  <a:pt x="7852" y="5945"/>
                </a:lnTo>
                <a:cubicBezTo>
                  <a:pt x="8072" y="5549"/>
                  <a:pt x="8262" y="4921"/>
                  <a:pt x="8262" y="4327"/>
                </a:cubicBezTo>
                <a:close/>
                <a:moveTo>
                  <a:pt x="4131" y="6374"/>
                </a:moveTo>
                <a:cubicBezTo>
                  <a:pt x="2964" y="6374"/>
                  <a:pt x="2176" y="5549"/>
                  <a:pt x="2176" y="4327"/>
                </a:cubicBezTo>
                <a:cubicBezTo>
                  <a:pt x="2176" y="3072"/>
                  <a:pt x="2964" y="2048"/>
                  <a:pt x="4131" y="2048"/>
                </a:cubicBezTo>
                <a:cubicBezTo>
                  <a:pt x="5298" y="2048"/>
                  <a:pt x="6086" y="3072"/>
                  <a:pt x="6086" y="4327"/>
                </a:cubicBezTo>
                <a:cubicBezTo>
                  <a:pt x="6086" y="5549"/>
                  <a:pt x="5298" y="6374"/>
                  <a:pt x="4131" y="6374"/>
                </a:cubicBezTo>
                <a:close/>
                <a:moveTo>
                  <a:pt x="4131" y="19321"/>
                </a:moveTo>
                <a:cubicBezTo>
                  <a:pt x="2964" y="19321"/>
                  <a:pt x="2176" y="18396"/>
                  <a:pt x="2176" y="17273"/>
                </a:cubicBezTo>
                <a:cubicBezTo>
                  <a:pt x="2176" y="16150"/>
                  <a:pt x="2964" y="14994"/>
                  <a:pt x="4131" y="14994"/>
                </a:cubicBezTo>
                <a:cubicBezTo>
                  <a:pt x="5298" y="14994"/>
                  <a:pt x="6086" y="16150"/>
                  <a:pt x="6086" y="17273"/>
                </a:cubicBezTo>
                <a:cubicBezTo>
                  <a:pt x="6086" y="18396"/>
                  <a:pt x="5298" y="19321"/>
                  <a:pt x="4131" y="19321"/>
                </a:cubicBezTo>
                <a:close/>
                <a:moveTo>
                  <a:pt x="10217" y="10272"/>
                </a:moveTo>
                <a:cubicBezTo>
                  <a:pt x="10627" y="10272"/>
                  <a:pt x="10816" y="10371"/>
                  <a:pt x="10816" y="10701"/>
                </a:cubicBezTo>
                <a:cubicBezTo>
                  <a:pt x="10816" y="10998"/>
                  <a:pt x="10500" y="11295"/>
                  <a:pt x="10217" y="11295"/>
                </a:cubicBezTo>
                <a:cubicBezTo>
                  <a:pt x="9933" y="11295"/>
                  <a:pt x="9838" y="10998"/>
                  <a:pt x="9838" y="10701"/>
                </a:cubicBezTo>
                <a:cubicBezTo>
                  <a:pt x="9838" y="10371"/>
                  <a:pt x="10027" y="10272"/>
                  <a:pt x="10217" y="10272"/>
                </a:cubicBezTo>
                <a:close/>
                <a:moveTo>
                  <a:pt x="21600" y="1024"/>
                </a:moveTo>
                <a:lnTo>
                  <a:pt x="17469" y="1024"/>
                </a:lnTo>
                <a:lnTo>
                  <a:pt x="11383" y="7596"/>
                </a:lnTo>
                <a:lnTo>
                  <a:pt x="13370" y="9644"/>
                </a:lnTo>
                <a:lnTo>
                  <a:pt x="21600" y="1024"/>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endParaRPr lang="en-US" sz="900"/>
          </a:p>
        </p:txBody>
      </p:sp>
      <p:sp>
        <p:nvSpPr>
          <p:cNvPr id="16392" name="Shape 186">
            <a:extLst>
              <a:ext uri="{FF2B5EF4-FFF2-40B4-BE49-F238E27FC236}">
                <a16:creationId xmlns:a16="http://schemas.microsoft.com/office/drawing/2014/main" id="{58927F5D-8BCC-41B7-938D-87B98647AF6D}"/>
              </a:ext>
            </a:extLst>
          </p:cNvPr>
          <p:cNvSpPr>
            <a:spLocks/>
          </p:cNvSpPr>
          <p:nvPr/>
        </p:nvSpPr>
        <p:spPr bwMode="auto">
          <a:xfrm>
            <a:off x="4636294" y="3121025"/>
            <a:ext cx="362744" cy="363538"/>
          </a:xfrm>
          <a:custGeom>
            <a:avLst/>
            <a:gdLst>
              <a:gd name="T0" fmla="*/ 363203 w 21480"/>
              <a:gd name="T1" fmla="*/ 363356 h 21489"/>
              <a:gd name="T2" fmla="*/ 363203 w 21480"/>
              <a:gd name="T3" fmla="*/ 363356 h 21489"/>
              <a:gd name="T4" fmla="*/ 363203 w 21480"/>
              <a:gd name="T5" fmla="*/ 363356 h 21489"/>
              <a:gd name="T6" fmla="*/ 363203 w 21480"/>
              <a:gd name="T7" fmla="*/ 363356 h 2148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80" h="21489" extrusionOk="0">
                <a:moveTo>
                  <a:pt x="0" y="17132"/>
                </a:moveTo>
                <a:lnTo>
                  <a:pt x="0" y="21489"/>
                </a:lnTo>
                <a:lnTo>
                  <a:pt x="4608" y="21489"/>
                </a:lnTo>
                <a:lnTo>
                  <a:pt x="17693" y="8160"/>
                </a:lnTo>
                <a:lnTo>
                  <a:pt x="13085" y="3581"/>
                </a:lnTo>
                <a:lnTo>
                  <a:pt x="0" y="17132"/>
                </a:lnTo>
                <a:close/>
                <a:moveTo>
                  <a:pt x="21121" y="4726"/>
                </a:moveTo>
                <a:cubicBezTo>
                  <a:pt x="21600" y="4246"/>
                  <a:pt x="21600" y="3581"/>
                  <a:pt x="21121" y="3101"/>
                </a:cubicBezTo>
                <a:lnTo>
                  <a:pt x="18393" y="332"/>
                </a:lnTo>
                <a:cubicBezTo>
                  <a:pt x="17914" y="-111"/>
                  <a:pt x="17214" y="-111"/>
                  <a:pt x="16771" y="332"/>
                </a:cubicBezTo>
                <a:lnTo>
                  <a:pt x="14707" y="2400"/>
                </a:lnTo>
                <a:lnTo>
                  <a:pt x="19057" y="7015"/>
                </a:lnTo>
                <a:lnTo>
                  <a:pt x="21121" y="4726"/>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endParaRPr lang="en-US" sz="900"/>
          </a:p>
        </p:txBody>
      </p:sp>
      <p:sp>
        <p:nvSpPr>
          <p:cNvPr id="16393" name="Shape 187">
            <a:extLst>
              <a:ext uri="{FF2B5EF4-FFF2-40B4-BE49-F238E27FC236}">
                <a16:creationId xmlns:a16="http://schemas.microsoft.com/office/drawing/2014/main" id="{6F8F550F-C41B-4BE9-85BE-4762759EBC22}"/>
              </a:ext>
            </a:extLst>
          </p:cNvPr>
          <p:cNvSpPr>
            <a:spLocks/>
          </p:cNvSpPr>
          <p:nvPr/>
        </p:nvSpPr>
        <p:spPr bwMode="auto">
          <a:xfrm>
            <a:off x="2136775" y="3140075"/>
            <a:ext cx="300832" cy="338932"/>
          </a:xfrm>
          <a:custGeom>
            <a:avLst/>
            <a:gdLst>
              <a:gd name="T0" fmla="*/ 300868 w 21600"/>
              <a:gd name="T1" fmla="*/ 339009 h 21600"/>
              <a:gd name="T2" fmla="*/ 300868 w 21600"/>
              <a:gd name="T3" fmla="*/ 339009 h 21600"/>
              <a:gd name="T4" fmla="*/ 300868 w 21600"/>
              <a:gd name="T5" fmla="*/ 339009 h 21600"/>
              <a:gd name="T6" fmla="*/ 300868 w 21600"/>
              <a:gd name="T7" fmla="*/ 3390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380" y="2662"/>
                </a:moveTo>
                <a:lnTo>
                  <a:pt x="12869" y="0"/>
                </a:lnTo>
                <a:lnTo>
                  <a:pt x="0" y="0"/>
                </a:lnTo>
                <a:lnTo>
                  <a:pt x="0" y="21600"/>
                </a:lnTo>
                <a:lnTo>
                  <a:pt x="3005" y="21600"/>
                </a:lnTo>
                <a:lnTo>
                  <a:pt x="3005" y="12659"/>
                </a:lnTo>
                <a:lnTo>
                  <a:pt x="10942" y="12659"/>
                </a:lnTo>
                <a:lnTo>
                  <a:pt x="11509" y="15321"/>
                </a:lnTo>
                <a:lnTo>
                  <a:pt x="21600" y="15321"/>
                </a:lnTo>
                <a:lnTo>
                  <a:pt x="21600" y="2662"/>
                </a:lnTo>
                <a:lnTo>
                  <a:pt x="13380" y="2662"/>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endParaRPr lang="en-US" sz="900"/>
          </a:p>
        </p:txBody>
      </p:sp>
      <p:sp>
        <p:nvSpPr>
          <p:cNvPr id="16394" name="Shape 188">
            <a:extLst>
              <a:ext uri="{FF2B5EF4-FFF2-40B4-BE49-F238E27FC236}">
                <a16:creationId xmlns:a16="http://schemas.microsoft.com/office/drawing/2014/main" id="{CC71AB56-9FBB-4EEB-A40C-49657F889CBB}"/>
              </a:ext>
            </a:extLst>
          </p:cNvPr>
          <p:cNvSpPr>
            <a:spLocks/>
          </p:cNvSpPr>
          <p:nvPr/>
        </p:nvSpPr>
        <p:spPr bwMode="auto">
          <a:xfrm rot="-2231801">
            <a:off x="9754394" y="3207544"/>
            <a:ext cx="413544" cy="227806"/>
          </a:xfrm>
          <a:custGeom>
            <a:avLst/>
            <a:gdLst>
              <a:gd name="T0" fmla="*/ 413471 w 21600"/>
              <a:gd name="T1" fmla="*/ 227640 h 21600"/>
              <a:gd name="T2" fmla="*/ 413471 w 21600"/>
              <a:gd name="T3" fmla="*/ 227640 h 21600"/>
              <a:gd name="T4" fmla="*/ 413471 w 21600"/>
              <a:gd name="T5" fmla="*/ 227640 h 21600"/>
              <a:gd name="T6" fmla="*/ 413471 w 21600"/>
              <a:gd name="T7" fmla="*/ 2276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980" y="21600"/>
                </a:moveTo>
                <a:cubicBezTo>
                  <a:pt x="2683" y="21600"/>
                  <a:pt x="0" y="16783"/>
                  <a:pt x="0" y="10800"/>
                </a:cubicBezTo>
                <a:cubicBezTo>
                  <a:pt x="0" y="4817"/>
                  <a:pt x="2683" y="0"/>
                  <a:pt x="5980" y="0"/>
                </a:cubicBezTo>
                <a:lnTo>
                  <a:pt x="17269" y="0"/>
                </a:lnTo>
                <a:cubicBezTo>
                  <a:pt x="19532" y="0"/>
                  <a:pt x="21600" y="3499"/>
                  <a:pt x="21600" y="7808"/>
                </a:cubicBezTo>
                <a:cubicBezTo>
                  <a:pt x="21600" y="12118"/>
                  <a:pt x="19532" y="15668"/>
                  <a:pt x="17269" y="15668"/>
                </a:cubicBezTo>
                <a:lnTo>
                  <a:pt x="8020" y="15668"/>
                </a:lnTo>
                <a:cubicBezTo>
                  <a:pt x="6595" y="15668"/>
                  <a:pt x="5365" y="13386"/>
                  <a:pt x="5365" y="10800"/>
                </a:cubicBezTo>
                <a:cubicBezTo>
                  <a:pt x="5365" y="8163"/>
                  <a:pt x="6595" y="5932"/>
                  <a:pt x="8020" y="5932"/>
                </a:cubicBezTo>
                <a:lnTo>
                  <a:pt x="16235" y="5932"/>
                </a:lnTo>
                <a:lnTo>
                  <a:pt x="16235" y="8924"/>
                </a:lnTo>
                <a:lnTo>
                  <a:pt x="8020" y="8924"/>
                </a:lnTo>
                <a:cubicBezTo>
                  <a:pt x="7405" y="8924"/>
                  <a:pt x="6986" y="9685"/>
                  <a:pt x="6986" y="10800"/>
                </a:cubicBezTo>
                <a:cubicBezTo>
                  <a:pt x="6986" y="11915"/>
                  <a:pt x="7405" y="12676"/>
                  <a:pt x="8020" y="12676"/>
                </a:cubicBezTo>
                <a:lnTo>
                  <a:pt x="17269" y="12676"/>
                </a:lnTo>
                <a:cubicBezTo>
                  <a:pt x="18722" y="12676"/>
                  <a:pt x="19951" y="10597"/>
                  <a:pt x="19951" y="7808"/>
                </a:cubicBezTo>
                <a:cubicBezTo>
                  <a:pt x="19951" y="5020"/>
                  <a:pt x="18722" y="2941"/>
                  <a:pt x="17269" y="2941"/>
                </a:cubicBezTo>
                <a:lnTo>
                  <a:pt x="5980" y="2941"/>
                </a:lnTo>
                <a:cubicBezTo>
                  <a:pt x="3493" y="2941"/>
                  <a:pt x="1649" y="6490"/>
                  <a:pt x="1649" y="10800"/>
                </a:cubicBezTo>
                <a:cubicBezTo>
                  <a:pt x="1649" y="15059"/>
                  <a:pt x="3493" y="18608"/>
                  <a:pt x="5980" y="18608"/>
                </a:cubicBezTo>
                <a:lnTo>
                  <a:pt x="16235" y="18608"/>
                </a:lnTo>
                <a:lnTo>
                  <a:pt x="16235" y="21600"/>
                </a:lnTo>
                <a:lnTo>
                  <a:pt x="5980" y="21600"/>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endParaRPr lang="en-US" sz="900"/>
          </a:p>
        </p:txBody>
      </p:sp>
      <p:sp>
        <p:nvSpPr>
          <p:cNvPr id="16395" name="Shape 133">
            <a:extLst>
              <a:ext uri="{FF2B5EF4-FFF2-40B4-BE49-F238E27FC236}">
                <a16:creationId xmlns:a16="http://schemas.microsoft.com/office/drawing/2014/main" id="{BABB4572-1C75-4992-8E6E-DB925583F941}"/>
              </a:ext>
            </a:extLst>
          </p:cNvPr>
          <p:cNvSpPr>
            <a:spLocks noChangeArrowheads="1"/>
          </p:cNvSpPr>
          <p:nvPr/>
        </p:nvSpPr>
        <p:spPr bwMode="auto">
          <a:xfrm>
            <a:off x="1091407" y="4295775"/>
            <a:ext cx="2198688"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nonummy nib euismod tincidunt ut laore dolore magna aliquam erat volutpat. </a:t>
            </a:r>
          </a:p>
        </p:txBody>
      </p:sp>
      <p:sp>
        <p:nvSpPr>
          <p:cNvPr id="16396" name="Shape 133">
            <a:extLst>
              <a:ext uri="{FF2B5EF4-FFF2-40B4-BE49-F238E27FC236}">
                <a16:creationId xmlns:a16="http://schemas.microsoft.com/office/drawing/2014/main" id="{24354809-674F-435C-A452-1B8954DC4347}"/>
              </a:ext>
            </a:extLst>
          </p:cNvPr>
          <p:cNvSpPr>
            <a:spLocks noChangeArrowheads="1"/>
          </p:cNvSpPr>
          <p:nvPr/>
        </p:nvSpPr>
        <p:spPr bwMode="auto">
          <a:xfrm>
            <a:off x="3718719" y="4295775"/>
            <a:ext cx="2197894"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nonummy nib euismod tincidunt ut laore dolore magna aliquam erat volutpat. </a:t>
            </a:r>
          </a:p>
        </p:txBody>
      </p:sp>
      <p:sp>
        <p:nvSpPr>
          <p:cNvPr id="16397" name="Shape 133">
            <a:extLst>
              <a:ext uri="{FF2B5EF4-FFF2-40B4-BE49-F238E27FC236}">
                <a16:creationId xmlns:a16="http://schemas.microsoft.com/office/drawing/2014/main" id="{47B4667C-02FC-43AD-BC53-CFE1E4457CB4}"/>
              </a:ext>
            </a:extLst>
          </p:cNvPr>
          <p:cNvSpPr>
            <a:spLocks noChangeArrowheads="1"/>
          </p:cNvSpPr>
          <p:nvPr/>
        </p:nvSpPr>
        <p:spPr bwMode="auto">
          <a:xfrm>
            <a:off x="6278563" y="4295775"/>
            <a:ext cx="2198688"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nonummy nib euismod tincidunt ut laore dolore magna aliquam erat volutpat. </a:t>
            </a:r>
          </a:p>
        </p:txBody>
      </p:sp>
      <p:sp>
        <p:nvSpPr>
          <p:cNvPr id="16398" name="Shape 133">
            <a:extLst>
              <a:ext uri="{FF2B5EF4-FFF2-40B4-BE49-F238E27FC236}">
                <a16:creationId xmlns:a16="http://schemas.microsoft.com/office/drawing/2014/main" id="{9833CEC6-F251-44F8-8406-962D50560AA4}"/>
              </a:ext>
            </a:extLst>
          </p:cNvPr>
          <p:cNvSpPr>
            <a:spLocks noChangeArrowheads="1"/>
          </p:cNvSpPr>
          <p:nvPr/>
        </p:nvSpPr>
        <p:spPr bwMode="auto">
          <a:xfrm>
            <a:off x="8862219" y="4295775"/>
            <a:ext cx="2198688"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nonummy nib euismod tincidunt ut laore dolore magna aliquam erat volutpat.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hape 190">
            <a:extLst>
              <a:ext uri="{FF2B5EF4-FFF2-40B4-BE49-F238E27FC236}">
                <a16:creationId xmlns:a16="http://schemas.microsoft.com/office/drawing/2014/main" id="{86783A40-D618-4AA0-9AAF-9B9E57F05B63}"/>
              </a:ext>
            </a:extLst>
          </p:cNvPr>
          <p:cNvSpPr>
            <a:spLocks/>
          </p:cNvSpPr>
          <p:nvPr/>
        </p:nvSpPr>
        <p:spPr bwMode="auto">
          <a:xfrm>
            <a:off x="6096000" y="1512094"/>
            <a:ext cx="1905794" cy="1708944"/>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11418" y="0"/>
                </a:moveTo>
                <a:cubicBezTo>
                  <a:pt x="9044" y="0"/>
                  <a:pt x="6670" y="1048"/>
                  <a:pt x="4859" y="3143"/>
                </a:cubicBezTo>
                <a:cubicBezTo>
                  <a:pt x="2887" y="5424"/>
                  <a:pt x="1991" y="8477"/>
                  <a:pt x="2166" y="11461"/>
                </a:cubicBezTo>
                <a:lnTo>
                  <a:pt x="2166" y="16516"/>
                </a:lnTo>
                <a:lnTo>
                  <a:pt x="0" y="16522"/>
                </a:lnTo>
                <a:lnTo>
                  <a:pt x="9" y="21449"/>
                </a:lnTo>
                <a:lnTo>
                  <a:pt x="10937" y="21449"/>
                </a:lnTo>
                <a:cubicBezTo>
                  <a:pt x="13468" y="21600"/>
                  <a:pt x="16044" y="20557"/>
                  <a:pt x="17977" y="18320"/>
                </a:cubicBezTo>
                <a:cubicBezTo>
                  <a:pt x="21600" y="14129"/>
                  <a:pt x="21600" y="7334"/>
                  <a:pt x="17977" y="3143"/>
                </a:cubicBezTo>
                <a:cubicBezTo>
                  <a:pt x="16166" y="1048"/>
                  <a:pt x="13792" y="0"/>
                  <a:pt x="11418" y="0"/>
                </a:cubicBezTo>
                <a:close/>
                <a:moveTo>
                  <a:pt x="11418" y="5259"/>
                </a:moveTo>
                <a:cubicBezTo>
                  <a:pt x="12629" y="5259"/>
                  <a:pt x="13840" y="5793"/>
                  <a:pt x="14763" y="6861"/>
                </a:cubicBezTo>
                <a:cubicBezTo>
                  <a:pt x="16611" y="8999"/>
                  <a:pt x="16611" y="12464"/>
                  <a:pt x="14763" y="14601"/>
                </a:cubicBezTo>
                <a:cubicBezTo>
                  <a:pt x="12916" y="16738"/>
                  <a:pt x="9920" y="16738"/>
                  <a:pt x="8073" y="14601"/>
                </a:cubicBezTo>
                <a:cubicBezTo>
                  <a:pt x="6226" y="12464"/>
                  <a:pt x="6226" y="8999"/>
                  <a:pt x="8073" y="6861"/>
                </a:cubicBezTo>
                <a:cubicBezTo>
                  <a:pt x="8997" y="5793"/>
                  <a:pt x="10208" y="5259"/>
                  <a:pt x="11418" y="5259"/>
                </a:cubicBezTo>
                <a:close/>
              </a:path>
            </a:pathLst>
          </a:cu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17410" name="Shape 191">
            <a:extLst>
              <a:ext uri="{FF2B5EF4-FFF2-40B4-BE49-F238E27FC236}">
                <a16:creationId xmlns:a16="http://schemas.microsoft.com/office/drawing/2014/main" id="{CBF65ADB-5BDB-4B21-B935-51B34EA431BE}"/>
              </a:ext>
            </a:extLst>
          </p:cNvPr>
          <p:cNvSpPr>
            <a:spLocks/>
          </p:cNvSpPr>
          <p:nvPr/>
        </p:nvSpPr>
        <p:spPr bwMode="auto">
          <a:xfrm>
            <a:off x="4190207" y="1512094"/>
            <a:ext cx="1905794" cy="1708944"/>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9276" y="0"/>
                </a:moveTo>
                <a:cubicBezTo>
                  <a:pt x="11650" y="0"/>
                  <a:pt x="14024" y="1048"/>
                  <a:pt x="15835" y="3143"/>
                </a:cubicBezTo>
                <a:cubicBezTo>
                  <a:pt x="17807" y="5424"/>
                  <a:pt x="18703" y="8477"/>
                  <a:pt x="18528" y="11461"/>
                </a:cubicBezTo>
                <a:lnTo>
                  <a:pt x="18528" y="16516"/>
                </a:lnTo>
                <a:lnTo>
                  <a:pt x="20694" y="16522"/>
                </a:lnTo>
                <a:lnTo>
                  <a:pt x="20685" y="21449"/>
                </a:lnTo>
                <a:lnTo>
                  <a:pt x="9757" y="21449"/>
                </a:lnTo>
                <a:cubicBezTo>
                  <a:pt x="7226" y="21600"/>
                  <a:pt x="4650" y="20557"/>
                  <a:pt x="2717" y="18320"/>
                </a:cubicBezTo>
                <a:cubicBezTo>
                  <a:pt x="-906" y="14129"/>
                  <a:pt x="-906" y="7334"/>
                  <a:pt x="2717" y="3143"/>
                </a:cubicBezTo>
                <a:cubicBezTo>
                  <a:pt x="4528" y="1048"/>
                  <a:pt x="6902" y="0"/>
                  <a:pt x="9276" y="0"/>
                </a:cubicBezTo>
                <a:close/>
                <a:moveTo>
                  <a:pt x="9276" y="5259"/>
                </a:moveTo>
                <a:cubicBezTo>
                  <a:pt x="8065" y="5259"/>
                  <a:pt x="6854" y="5793"/>
                  <a:pt x="5931" y="6861"/>
                </a:cubicBezTo>
                <a:cubicBezTo>
                  <a:pt x="4083" y="8999"/>
                  <a:pt x="4083" y="12464"/>
                  <a:pt x="5931" y="14601"/>
                </a:cubicBezTo>
                <a:cubicBezTo>
                  <a:pt x="7778" y="16738"/>
                  <a:pt x="10774" y="16738"/>
                  <a:pt x="12621" y="14601"/>
                </a:cubicBezTo>
                <a:cubicBezTo>
                  <a:pt x="14468" y="12464"/>
                  <a:pt x="14468" y="8999"/>
                  <a:pt x="12621" y="6861"/>
                </a:cubicBezTo>
                <a:cubicBezTo>
                  <a:pt x="11697" y="5793"/>
                  <a:pt x="10486" y="5259"/>
                  <a:pt x="9276" y="5259"/>
                </a:cubicBezTo>
                <a:close/>
              </a:path>
            </a:pathLst>
          </a:cu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17411" name="Shape 192">
            <a:extLst>
              <a:ext uri="{FF2B5EF4-FFF2-40B4-BE49-F238E27FC236}">
                <a16:creationId xmlns:a16="http://schemas.microsoft.com/office/drawing/2014/main" id="{E732EF7A-20B5-40E1-BCFF-EBB05627E6A8}"/>
              </a:ext>
            </a:extLst>
          </p:cNvPr>
          <p:cNvSpPr>
            <a:spLocks/>
          </p:cNvSpPr>
          <p:nvPr/>
        </p:nvSpPr>
        <p:spPr bwMode="auto">
          <a:xfrm rot="10800000">
            <a:off x="4190207" y="3536157"/>
            <a:ext cx="1905794" cy="1708150"/>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11418" y="0"/>
                </a:moveTo>
                <a:cubicBezTo>
                  <a:pt x="9044" y="0"/>
                  <a:pt x="6670" y="1048"/>
                  <a:pt x="4859" y="3143"/>
                </a:cubicBezTo>
                <a:cubicBezTo>
                  <a:pt x="2887" y="5424"/>
                  <a:pt x="1991" y="8477"/>
                  <a:pt x="2166" y="11461"/>
                </a:cubicBezTo>
                <a:lnTo>
                  <a:pt x="2166" y="16516"/>
                </a:lnTo>
                <a:lnTo>
                  <a:pt x="0" y="16522"/>
                </a:lnTo>
                <a:lnTo>
                  <a:pt x="9" y="21449"/>
                </a:lnTo>
                <a:lnTo>
                  <a:pt x="10937" y="21449"/>
                </a:lnTo>
                <a:cubicBezTo>
                  <a:pt x="13468" y="21600"/>
                  <a:pt x="16044" y="20557"/>
                  <a:pt x="17977" y="18320"/>
                </a:cubicBezTo>
                <a:cubicBezTo>
                  <a:pt x="21600" y="14129"/>
                  <a:pt x="21600" y="7334"/>
                  <a:pt x="17977" y="3143"/>
                </a:cubicBezTo>
                <a:cubicBezTo>
                  <a:pt x="16166" y="1048"/>
                  <a:pt x="13792" y="0"/>
                  <a:pt x="11418" y="0"/>
                </a:cubicBezTo>
                <a:close/>
                <a:moveTo>
                  <a:pt x="11418" y="5259"/>
                </a:moveTo>
                <a:cubicBezTo>
                  <a:pt x="12629" y="5259"/>
                  <a:pt x="13840" y="5793"/>
                  <a:pt x="14763" y="6861"/>
                </a:cubicBezTo>
                <a:cubicBezTo>
                  <a:pt x="16611" y="8999"/>
                  <a:pt x="16611" y="12464"/>
                  <a:pt x="14763" y="14601"/>
                </a:cubicBezTo>
                <a:cubicBezTo>
                  <a:pt x="12916" y="16738"/>
                  <a:pt x="9920" y="16738"/>
                  <a:pt x="8073" y="14601"/>
                </a:cubicBezTo>
                <a:cubicBezTo>
                  <a:pt x="6226" y="12464"/>
                  <a:pt x="6226" y="8999"/>
                  <a:pt x="8073" y="6861"/>
                </a:cubicBezTo>
                <a:cubicBezTo>
                  <a:pt x="8997" y="5793"/>
                  <a:pt x="10208" y="5259"/>
                  <a:pt x="11418" y="5259"/>
                </a:cubicBezTo>
                <a:close/>
              </a:path>
            </a:pathLst>
          </a:cu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17412" name="Shape 193">
            <a:extLst>
              <a:ext uri="{FF2B5EF4-FFF2-40B4-BE49-F238E27FC236}">
                <a16:creationId xmlns:a16="http://schemas.microsoft.com/office/drawing/2014/main" id="{727DB5DA-C0FF-4A87-AC3D-CEDC0CFDDA54}"/>
              </a:ext>
            </a:extLst>
          </p:cNvPr>
          <p:cNvSpPr>
            <a:spLocks/>
          </p:cNvSpPr>
          <p:nvPr/>
        </p:nvSpPr>
        <p:spPr bwMode="auto">
          <a:xfrm rot="10800000">
            <a:off x="6096000" y="3536157"/>
            <a:ext cx="1905794" cy="1708150"/>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9276" y="0"/>
                </a:moveTo>
                <a:cubicBezTo>
                  <a:pt x="11650" y="0"/>
                  <a:pt x="14024" y="1048"/>
                  <a:pt x="15835" y="3143"/>
                </a:cubicBezTo>
                <a:cubicBezTo>
                  <a:pt x="17807" y="5424"/>
                  <a:pt x="18703" y="8477"/>
                  <a:pt x="18528" y="11461"/>
                </a:cubicBezTo>
                <a:lnTo>
                  <a:pt x="18528" y="16516"/>
                </a:lnTo>
                <a:lnTo>
                  <a:pt x="20694" y="16522"/>
                </a:lnTo>
                <a:lnTo>
                  <a:pt x="20685" y="21449"/>
                </a:lnTo>
                <a:lnTo>
                  <a:pt x="9757" y="21449"/>
                </a:lnTo>
                <a:cubicBezTo>
                  <a:pt x="7226" y="21600"/>
                  <a:pt x="4650" y="20557"/>
                  <a:pt x="2717" y="18320"/>
                </a:cubicBezTo>
                <a:cubicBezTo>
                  <a:pt x="-906" y="14129"/>
                  <a:pt x="-906" y="7334"/>
                  <a:pt x="2717" y="3143"/>
                </a:cubicBezTo>
                <a:cubicBezTo>
                  <a:pt x="4528" y="1048"/>
                  <a:pt x="6902" y="0"/>
                  <a:pt x="9276" y="0"/>
                </a:cubicBezTo>
                <a:close/>
                <a:moveTo>
                  <a:pt x="9276" y="5259"/>
                </a:moveTo>
                <a:cubicBezTo>
                  <a:pt x="8065" y="5259"/>
                  <a:pt x="6854" y="5793"/>
                  <a:pt x="5931" y="6861"/>
                </a:cubicBezTo>
                <a:cubicBezTo>
                  <a:pt x="4083" y="8999"/>
                  <a:pt x="4083" y="12464"/>
                  <a:pt x="5931" y="14601"/>
                </a:cubicBezTo>
                <a:cubicBezTo>
                  <a:pt x="7778" y="16738"/>
                  <a:pt x="10774" y="16738"/>
                  <a:pt x="12621" y="14601"/>
                </a:cubicBezTo>
                <a:cubicBezTo>
                  <a:pt x="14468" y="12464"/>
                  <a:pt x="14468" y="8999"/>
                  <a:pt x="12621" y="6861"/>
                </a:cubicBezTo>
                <a:cubicBezTo>
                  <a:pt x="11697" y="5793"/>
                  <a:pt x="10486" y="5259"/>
                  <a:pt x="9276" y="5259"/>
                </a:cubicBezTo>
                <a:close/>
              </a:path>
            </a:pathLst>
          </a:cu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17413" name="Shape 194">
            <a:extLst>
              <a:ext uri="{FF2B5EF4-FFF2-40B4-BE49-F238E27FC236}">
                <a16:creationId xmlns:a16="http://schemas.microsoft.com/office/drawing/2014/main" id="{B4ECE0C2-379D-4081-B769-81640BF20D3D}"/>
              </a:ext>
            </a:extLst>
          </p:cNvPr>
          <p:cNvSpPr>
            <a:spLocks noChangeArrowheads="1"/>
          </p:cNvSpPr>
          <p:nvPr/>
        </p:nvSpPr>
        <p:spPr bwMode="auto">
          <a:xfrm>
            <a:off x="4928394" y="2311400"/>
            <a:ext cx="235744"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700" baseline="34000">
                <a:solidFill>
                  <a:srgbClr val="222222"/>
                </a:solidFill>
                <a:latin typeface="Roboto Bold"/>
                <a:ea typeface="Roboto Bold"/>
                <a:cs typeface="Roboto Bold"/>
                <a:sym typeface="Roboto Bold"/>
              </a:rPr>
              <a:t>S</a:t>
            </a:r>
          </a:p>
        </p:txBody>
      </p:sp>
      <p:sp>
        <p:nvSpPr>
          <p:cNvPr id="17414" name="Shape 195">
            <a:extLst>
              <a:ext uri="{FF2B5EF4-FFF2-40B4-BE49-F238E27FC236}">
                <a16:creationId xmlns:a16="http://schemas.microsoft.com/office/drawing/2014/main" id="{8CC7EA51-916C-414A-84C6-F44D77FFF16B}"/>
              </a:ext>
            </a:extLst>
          </p:cNvPr>
          <p:cNvSpPr>
            <a:spLocks noChangeArrowheads="1"/>
          </p:cNvSpPr>
          <p:nvPr/>
        </p:nvSpPr>
        <p:spPr bwMode="auto">
          <a:xfrm>
            <a:off x="6997700" y="2309813"/>
            <a:ext cx="31353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700" baseline="34000">
                <a:solidFill>
                  <a:srgbClr val="222222"/>
                </a:solidFill>
                <a:latin typeface="Roboto Bold"/>
                <a:ea typeface="Roboto Bold"/>
                <a:cs typeface="Roboto Bold"/>
                <a:sym typeface="Roboto Bold"/>
              </a:rPr>
              <a:t>W</a:t>
            </a:r>
          </a:p>
        </p:txBody>
      </p:sp>
      <p:sp>
        <p:nvSpPr>
          <p:cNvPr id="17415" name="Shape 196">
            <a:extLst>
              <a:ext uri="{FF2B5EF4-FFF2-40B4-BE49-F238E27FC236}">
                <a16:creationId xmlns:a16="http://schemas.microsoft.com/office/drawing/2014/main" id="{43FF4054-F08F-4AAB-BBB9-3D35252A2D73}"/>
              </a:ext>
            </a:extLst>
          </p:cNvPr>
          <p:cNvSpPr>
            <a:spLocks noChangeArrowheads="1"/>
          </p:cNvSpPr>
          <p:nvPr/>
        </p:nvSpPr>
        <p:spPr bwMode="auto">
          <a:xfrm>
            <a:off x="4940300" y="4346575"/>
            <a:ext cx="220663" cy="357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700" baseline="34000">
                <a:solidFill>
                  <a:srgbClr val="222222"/>
                </a:solidFill>
                <a:latin typeface="Roboto Bold"/>
                <a:ea typeface="Roboto Bold"/>
                <a:cs typeface="Roboto Bold"/>
                <a:sym typeface="Roboto Bold"/>
              </a:rPr>
              <a:t>T</a:t>
            </a:r>
          </a:p>
        </p:txBody>
      </p:sp>
      <p:sp>
        <p:nvSpPr>
          <p:cNvPr id="17416" name="Shape 197">
            <a:extLst>
              <a:ext uri="{FF2B5EF4-FFF2-40B4-BE49-F238E27FC236}">
                <a16:creationId xmlns:a16="http://schemas.microsoft.com/office/drawing/2014/main" id="{20D8997D-0C52-4B67-9266-ADD7B8BD3899}"/>
              </a:ext>
            </a:extLst>
          </p:cNvPr>
          <p:cNvSpPr>
            <a:spLocks noChangeArrowheads="1"/>
          </p:cNvSpPr>
          <p:nvPr/>
        </p:nvSpPr>
        <p:spPr bwMode="auto">
          <a:xfrm>
            <a:off x="7025482" y="4344988"/>
            <a:ext cx="2667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700" baseline="34000">
                <a:solidFill>
                  <a:srgbClr val="222222"/>
                </a:solidFill>
                <a:latin typeface="Roboto Bold"/>
                <a:ea typeface="Roboto Bold"/>
                <a:cs typeface="Roboto Bold"/>
                <a:sym typeface="Roboto Bold"/>
              </a:rPr>
              <a:t>O</a:t>
            </a:r>
          </a:p>
        </p:txBody>
      </p:sp>
      <p:sp>
        <p:nvSpPr>
          <p:cNvPr id="17417" name="Shape 198">
            <a:extLst>
              <a:ext uri="{FF2B5EF4-FFF2-40B4-BE49-F238E27FC236}">
                <a16:creationId xmlns:a16="http://schemas.microsoft.com/office/drawing/2014/main" id="{75767636-9A7A-4AA6-982D-5A5569E973E6}"/>
              </a:ext>
            </a:extLst>
          </p:cNvPr>
          <p:cNvSpPr>
            <a:spLocks noChangeArrowheads="1"/>
          </p:cNvSpPr>
          <p:nvPr/>
        </p:nvSpPr>
        <p:spPr bwMode="auto">
          <a:xfrm rot="5400000">
            <a:off x="5598319" y="3091657"/>
            <a:ext cx="198438" cy="387350"/>
          </a:xfrm>
          <a:prstGeom prst="rect">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7418" name="Shape 199">
            <a:extLst>
              <a:ext uri="{FF2B5EF4-FFF2-40B4-BE49-F238E27FC236}">
                <a16:creationId xmlns:a16="http://schemas.microsoft.com/office/drawing/2014/main" id="{17729A25-81EC-47BB-A710-C979B126FCB8}"/>
              </a:ext>
            </a:extLst>
          </p:cNvPr>
          <p:cNvSpPr>
            <a:spLocks noChangeArrowheads="1"/>
          </p:cNvSpPr>
          <p:nvPr/>
        </p:nvSpPr>
        <p:spPr bwMode="auto">
          <a:xfrm rot="5400000">
            <a:off x="6392069" y="3091657"/>
            <a:ext cx="198438" cy="387350"/>
          </a:xfrm>
          <a:prstGeom prst="rect">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7419" name="Shape 200">
            <a:extLst>
              <a:ext uri="{FF2B5EF4-FFF2-40B4-BE49-F238E27FC236}">
                <a16:creationId xmlns:a16="http://schemas.microsoft.com/office/drawing/2014/main" id="{B1F3B7FB-7ED4-4F7A-91FF-CCF79551F145}"/>
              </a:ext>
            </a:extLst>
          </p:cNvPr>
          <p:cNvSpPr>
            <a:spLocks noChangeArrowheads="1"/>
          </p:cNvSpPr>
          <p:nvPr/>
        </p:nvSpPr>
        <p:spPr bwMode="auto">
          <a:xfrm rot="5400000">
            <a:off x="5598319" y="3289301"/>
            <a:ext cx="198438" cy="387350"/>
          </a:xfrm>
          <a:prstGeom prst="rect">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7420" name="Shape 201">
            <a:extLst>
              <a:ext uri="{FF2B5EF4-FFF2-40B4-BE49-F238E27FC236}">
                <a16:creationId xmlns:a16="http://schemas.microsoft.com/office/drawing/2014/main" id="{261047D4-8359-43BC-8105-9EC00339C034}"/>
              </a:ext>
            </a:extLst>
          </p:cNvPr>
          <p:cNvSpPr>
            <a:spLocks noChangeArrowheads="1"/>
          </p:cNvSpPr>
          <p:nvPr/>
        </p:nvSpPr>
        <p:spPr bwMode="auto">
          <a:xfrm rot="5400000">
            <a:off x="6392069" y="3289301"/>
            <a:ext cx="198438" cy="387350"/>
          </a:xfrm>
          <a:prstGeom prst="rect">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7421" name="Shape 202">
            <a:extLst>
              <a:ext uri="{FF2B5EF4-FFF2-40B4-BE49-F238E27FC236}">
                <a16:creationId xmlns:a16="http://schemas.microsoft.com/office/drawing/2014/main" id="{850CC85D-89C9-4BC2-A546-6F334DC86D03}"/>
              </a:ext>
            </a:extLst>
          </p:cNvPr>
          <p:cNvSpPr>
            <a:spLocks noChangeArrowheads="1"/>
          </p:cNvSpPr>
          <p:nvPr/>
        </p:nvSpPr>
        <p:spPr bwMode="auto">
          <a:xfrm>
            <a:off x="8469313" y="854860"/>
            <a:ext cx="2523332" cy="300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eaLnBrk="1"/>
            <a:r>
              <a:rPr lang="en-US" altLang="en-US" sz="2400">
                <a:solidFill>
                  <a:srgbClr val="222222"/>
                </a:solidFill>
              </a:rPr>
              <a:t>Lorem ipsum dolor sit amt, consectetuer adipiscing elit, sed diam volutpat. Ut wisi enim ad minim venim, quis nostrud exerci tation</a:t>
            </a:r>
          </a:p>
        </p:txBody>
      </p:sp>
      <p:sp>
        <p:nvSpPr>
          <p:cNvPr id="17422" name="Shape 203">
            <a:extLst>
              <a:ext uri="{FF2B5EF4-FFF2-40B4-BE49-F238E27FC236}">
                <a16:creationId xmlns:a16="http://schemas.microsoft.com/office/drawing/2014/main" id="{3F199199-7B88-4B5A-B3DD-3E85FA15AE82}"/>
              </a:ext>
            </a:extLst>
          </p:cNvPr>
          <p:cNvSpPr>
            <a:spLocks noChangeArrowheads="1"/>
          </p:cNvSpPr>
          <p:nvPr/>
        </p:nvSpPr>
        <p:spPr bwMode="auto">
          <a:xfrm>
            <a:off x="8469313" y="3172213"/>
            <a:ext cx="2523332" cy="300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eaLnBrk="1"/>
            <a:r>
              <a:rPr lang="en-US" altLang="en-US" sz="2400">
                <a:solidFill>
                  <a:srgbClr val="222222"/>
                </a:solidFill>
              </a:rPr>
              <a:t>Lorem ipsum dolor sit amt, consectetuer adipiscing elit, sed diam volutpat. Ut wisi enim ad minim venim, quis nostrud exerci tation</a:t>
            </a:r>
          </a:p>
        </p:txBody>
      </p:sp>
      <p:sp>
        <p:nvSpPr>
          <p:cNvPr id="17423" name="Shape 204">
            <a:extLst>
              <a:ext uri="{FF2B5EF4-FFF2-40B4-BE49-F238E27FC236}">
                <a16:creationId xmlns:a16="http://schemas.microsoft.com/office/drawing/2014/main" id="{B4617882-22B3-4EA6-AE1D-F60826929374}"/>
              </a:ext>
            </a:extLst>
          </p:cNvPr>
          <p:cNvSpPr>
            <a:spLocks noChangeArrowheads="1"/>
          </p:cNvSpPr>
          <p:nvPr/>
        </p:nvSpPr>
        <p:spPr bwMode="auto">
          <a:xfrm>
            <a:off x="1193007" y="858828"/>
            <a:ext cx="2526506" cy="300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r" eaLnBrk="1"/>
            <a:r>
              <a:rPr lang="en-US" altLang="en-US" sz="2400">
                <a:solidFill>
                  <a:srgbClr val="222222"/>
                </a:solidFill>
              </a:rPr>
              <a:t>Lorem ipsum dolor sit amt, consectetuer adipiscing elit, sed diam volutpat. Ut wisi enim ad minim venim, quis nostrud exerci tation</a:t>
            </a:r>
          </a:p>
        </p:txBody>
      </p:sp>
      <p:sp>
        <p:nvSpPr>
          <p:cNvPr id="17424" name="Shape 205">
            <a:extLst>
              <a:ext uri="{FF2B5EF4-FFF2-40B4-BE49-F238E27FC236}">
                <a16:creationId xmlns:a16="http://schemas.microsoft.com/office/drawing/2014/main" id="{7D4B8944-B4DF-4BE4-92DB-9892C9B22CEF}"/>
              </a:ext>
            </a:extLst>
          </p:cNvPr>
          <p:cNvSpPr>
            <a:spLocks noChangeArrowheads="1"/>
          </p:cNvSpPr>
          <p:nvPr/>
        </p:nvSpPr>
        <p:spPr bwMode="auto">
          <a:xfrm>
            <a:off x="1193007" y="3176182"/>
            <a:ext cx="2526506" cy="300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r" eaLnBrk="1"/>
            <a:r>
              <a:rPr lang="en-US" altLang="en-US" sz="2400">
                <a:solidFill>
                  <a:srgbClr val="222222"/>
                </a:solidFill>
              </a:rPr>
              <a:t>Lorem ipsum dolor sit amt, consectetuer adipiscing elit, sed diam volutpat. Ut wisi enim ad minim venim, quis nostrud exerci 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icture Placeholder 2">
            <a:extLst>
              <a:ext uri="{FF2B5EF4-FFF2-40B4-BE49-F238E27FC236}">
                <a16:creationId xmlns:a16="http://schemas.microsoft.com/office/drawing/2014/main" id="{67DC8766-1823-4275-80A9-678B82A6029B}"/>
              </a:ext>
            </a:extLst>
          </p:cNvPr>
          <p:cNvSpPr>
            <a:spLocks noGrp="1" noTextEdit="1"/>
          </p:cNvSpPr>
          <p:nvPr>
            <p:ph type="pic" sz="quarter" idx="11"/>
          </p:nvPr>
        </p:nvSpPr>
        <p:spPr>
          <a:xfrm>
            <a:off x="4968082" y="863600"/>
            <a:ext cx="2281238" cy="2281238"/>
          </a:xfrm>
          <a:prstGeom prst="ellipse">
            <a:avLst/>
          </a:prstGeom>
        </p:spPr>
      </p:sp>
      <p:sp>
        <p:nvSpPr>
          <p:cNvPr id="18434" name="Shape 208">
            <a:extLst>
              <a:ext uri="{FF2B5EF4-FFF2-40B4-BE49-F238E27FC236}">
                <a16:creationId xmlns:a16="http://schemas.microsoft.com/office/drawing/2014/main" id="{8CC0EB4D-1A4E-4006-87C1-E7E70EA4CAF4}"/>
              </a:ext>
            </a:extLst>
          </p:cNvPr>
          <p:cNvSpPr>
            <a:spLocks noChangeArrowheads="1"/>
          </p:cNvSpPr>
          <p:nvPr/>
        </p:nvSpPr>
        <p:spPr bwMode="auto">
          <a:xfrm>
            <a:off x="1350169" y="3509963"/>
            <a:ext cx="9491663"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lnSpc>
                <a:spcPct val="80000"/>
              </a:lnSpc>
            </a:pPr>
            <a:r>
              <a:rPr lang="en-US" altLang="en-US" sz="5550">
                <a:solidFill>
                  <a:srgbClr val="292929"/>
                </a:solidFill>
              </a:rPr>
              <a:t>Andy Freeman</a:t>
            </a:r>
          </a:p>
        </p:txBody>
      </p:sp>
      <p:sp>
        <p:nvSpPr>
          <p:cNvPr id="18435" name="Shape 209">
            <a:extLst>
              <a:ext uri="{FF2B5EF4-FFF2-40B4-BE49-F238E27FC236}">
                <a16:creationId xmlns:a16="http://schemas.microsoft.com/office/drawing/2014/main" id="{976509F5-B4DC-40CC-AB28-538476633D66}"/>
              </a:ext>
            </a:extLst>
          </p:cNvPr>
          <p:cNvSpPr>
            <a:spLocks noChangeShapeType="1"/>
          </p:cNvSpPr>
          <p:nvPr/>
        </p:nvSpPr>
        <p:spPr bwMode="auto">
          <a:xfrm>
            <a:off x="5626100" y="5037138"/>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210" name="Shape 210">
            <a:extLst>
              <a:ext uri="{FF2B5EF4-FFF2-40B4-BE49-F238E27FC236}">
                <a16:creationId xmlns:a16="http://schemas.microsoft.com/office/drawing/2014/main" id="{BB580F99-B40A-4EA4-9B15-01E1F3124A74}"/>
              </a:ext>
            </a:extLst>
          </p:cNvPr>
          <p:cNvSpPr>
            <a:spLocks noChangeArrowheads="1"/>
          </p:cNvSpPr>
          <p:nvPr/>
        </p:nvSpPr>
        <p:spPr bwMode="auto">
          <a:xfrm>
            <a:off x="4863291" y="4413202"/>
            <a:ext cx="2465420"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lvl1pPr>
              <a:defRPr sz="2700" cap="all" baseline="44444">
                <a:solidFill>
                  <a:srgbClr val="525454"/>
                </a:solidFill>
              </a:defRPr>
            </a:lvl1pPr>
          </a:lstStyle>
          <a:p>
            <a:pPr algn="ctr">
              <a:defRPr/>
            </a:pPr>
            <a:r>
              <a:rPr sz="2000" kern="0" dirty="0"/>
              <a:t>C.E.O. Mobility systems Europe</a:t>
            </a:r>
          </a:p>
        </p:txBody>
      </p:sp>
      <p:sp>
        <p:nvSpPr>
          <p:cNvPr id="18437" name="Shape 211">
            <a:extLst>
              <a:ext uri="{FF2B5EF4-FFF2-40B4-BE49-F238E27FC236}">
                <a16:creationId xmlns:a16="http://schemas.microsoft.com/office/drawing/2014/main" id="{5CDE5220-6CF6-4631-AAED-CE4937B894DF}"/>
              </a:ext>
            </a:extLst>
          </p:cNvPr>
          <p:cNvSpPr>
            <a:spLocks noChangeArrowheads="1"/>
          </p:cNvSpPr>
          <p:nvPr/>
        </p:nvSpPr>
        <p:spPr bwMode="auto">
          <a:xfrm>
            <a:off x="1354932" y="5253038"/>
            <a:ext cx="9491663"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r>
              <a:rPr lang="en-US" altLang="en-US" sz="3000">
                <a:solidFill>
                  <a:srgbClr val="292929"/>
                </a:solidFill>
              </a:rPr>
              <a:t>“Effective methods of advertising campaigns”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icture Placeholder 1">
            <a:extLst>
              <a:ext uri="{FF2B5EF4-FFF2-40B4-BE49-F238E27FC236}">
                <a16:creationId xmlns:a16="http://schemas.microsoft.com/office/drawing/2014/main" id="{46F345FB-AFCF-4867-A05D-9249668243CE}"/>
              </a:ext>
            </a:extLst>
          </p:cNvPr>
          <p:cNvSpPr>
            <a:spLocks noGrp="1" noTextEdit="1"/>
          </p:cNvSpPr>
          <p:nvPr>
            <p:ph type="pic" sz="quarter" idx="10"/>
          </p:nvPr>
        </p:nvSpPr>
        <p:spPr>
          <a:xfrm>
            <a:off x="1802607" y="1831975"/>
            <a:ext cx="2917031" cy="2916238"/>
          </a:xfrm>
          <a:prstGeom prst="ellipse">
            <a:avLst/>
          </a:prstGeom>
        </p:spPr>
      </p:sp>
      <p:grpSp>
        <p:nvGrpSpPr>
          <p:cNvPr id="19458" name="Group 218">
            <a:extLst>
              <a:ext uri="{FF2B5EF4-FFF2-40B4-BE49-F238E27FC236}">
                <a16:creationId xmlns:a16="http://schemas.microsoft.com/office/drawing/2014/main" id="{9087BB4B-B746-41E4-8A78-E669FE1A58F2}"/>
              </a:ext>
            </a:extLst>
          </p:cNvPr>
          <p:cNvGrpSpPr>
            <a:grpSpLocks/>
          </p:cNvGrpSpPr>
          <p:nvPr/>
        </p:nvGrpSpPr>
        <p:grpSpPr bwMode="auto">
          <a:xfrm>
            <a:off x="5514975" y="2021682"/>
            <a:ext cx="5210175" cy="2658134"/>
            <a:chOff x="0" y="357809"/>
            <a:chExt cx="10420912" cy="5316090"/>
          </a:xfrm>
        </p:grpSpPr>
        <p:sp>
          <p:nvSpPr>
            <p:cNvPr id="19459" name="Shape 214">
              <a:extLst>
                <a:ext uri="{FF2B5EF4-FFF2-40B4-BE49-F238E27FC236}">
                  <a16:creationId xmlns:a16="http://schemas.microsoft.com/office/drawing/2014/main" id="{F563C720-AB70-4F56-B3DB-5FC7F225B5FF}"/>
                </a:ext>
              </a:extLst>
            </p:cNvPr>
            <p:cNvSpPr>
              <a:spLocks noChangeArrowheads="1"/>
            </p:cNvSpPr>
            <p:nvPr/>
          </p:nvSpPr>
          <p:spPr bwMode="auto">
            <a:xfrm>
              <a:off x="0" y="357809"/>
              <a:ext cx="10420912" cy="150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lnSpc>
                  <a:spcPct val="80000"/>
                </a:lnSpc>
              </a:pPr>
              <a:r>
                <a:rPr lang="en-US" altLang="en-US" sz="5550">
                  <a:solidFill>
                    <a:srgbClr val="292929"/>
                  </a:solidFill>
                </a:rPr>
                <a:t>Andy Freeman</a:t>
              </a:r>
            </a:p>
          </p:txBody>
        </p:sp>
        <p:sp>
          <p:nvSpPr>
            <p:cNvPr id="19460" name="Shape 215">
              <a:extLst>
                <a:ext uri="{FF2B5EF4-FFF2-40B4-BE49-F238E27FC236}">
                  <a16:creationId xmlns:a16="http://schemas.microsoft.com/office/drawing/2014/main" id="{164A6170-0C57-4EF5-8138-E749F0E675DE}"/>
                </a:ext>
              </a:extLst>
            </p:cNvPr>
            <p:cNvSpPr>
              <a:spLocks noChangeShapeType="1"/>
            </p:cNvSpPr>
            <p:nvPr/>
          </p:nvSpPr>
          <p:spPr bwMode="auto">
            <a:xfrm>
              <a:off x="12700" y="3293241"/>
              <a:ext cx="1879215" cy="1"/>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216" name="Shape 216">
              <a:extLst>
                <a:ext uri="{FF2B5EF4-FFF2-40B4-BE49-F238E27FC236}">
                  <a16:creationId xmlns:a16="http://schemas.microsoft.com/office/drawing/2014/main" id="{AC842DEB-F649-41FF-AF90-4DF885E74C06}"/>
                </a:ext>
              </a:extLst>
            </p:cNvPr>
            <p:cNvSpPr>
              <a:spLocks noChangeArrowheads="1"/>
            </p:cNvSpPr>
            <p:nvPr/>
          </p:nvSpPr>
          <p:spPr bwMode="auto">
            <a:xfrm>
              <a:off x="0" y="2024795"/>
              <a:ext cx="4931104" cy="51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lvl1pPr algn="l">
                <a:defRPr sz="2700" cap="all" baseline="44444">
                  <a:solidFill>
                    <a:srgbClr val="525454"/>
                  </a:solidFill>
                </a:defRPr>
              </a:lvl1pPr>
            </a:lstStyle>
            <a:p>
              <a:pPr>
                <a:defRPr/>
              </a:pPr>
              <a:r>
                <a:rPr sz="2000" kern="0" dirty="0"/>
                <a:t>C.E.O. Mobility systems Europe</a:t>
              </a:r>
            </a:p>
          </p:txBody>
        </p:sp>
        <p:sp>
          <p:nvSpPr>
            <p:cNvPr id="19462" name="Shape 217">
              <a:extLst>
                <a:ext uri="{FF2B5EF4-FFF2-40B4-BE49-F238E27FC236}">
                  <a16:creationId xmlns:a16="http://schemas.microsoft.com/office/drawing/2014/main" id="{CB2CDDCA-0997-4294-BCBB-6E44639C4740}"/>
                </a:ext>
              </a:extLst>
            </p:cNvPr>
            <p:cNvSpPr>
              <a:spLocks noChangeArrowheads="1"/>
            </p:cNvSpPr>
            <p:nvPr/>
          </p:nvSpPr>
          <p:spPr bwMode="auto">
            <a:xfrm>
              <a:off x="0" y="3724712"/>
              <a:ext cx="10401429" cy="194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r>
                <a:rPr lang="en-US" altLang="en-US" sz="3000">
                  <a:solidFill>
                    <a:srgbClr val="292929"/>
                  </a:solidFill>
                </a:rPr>
                <a:t>“Effective methods of advertising campaigns”</a:t>
              </a: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hape 220">
            <a:extLst>
              <a:ext uri="{FF2B5EF4-FFF2-40B4-BE49-F238E27FC236}">
                <a16:creationId xmlns:a16="http://schemas.microsoft.com/office/drawing/2014/main" id="{C9D70E1A-EB37-41DB-9BDA-35439578B253}"/>
              </a:ext>
            </a:extLst>
          </p:cNvPr>
          <p:cNvSpPr>
            <a:spLocks noChangeArrowheads="1"/>
          </p:cNvSpPr>
          <p:nvPr/>
        </p:nvSpPr>
        <p:spPr bwMode="auto">
          <a:xfrm>
            <a:off x="-2909888" y="1720850"/>
            <a:ext cx="7858125" cy="3139282"/>
          </a:xfrm>
          <a:prstGeom prst="roundRect">
            <a:avLst>
              <a:gd name="adj" fmla="val 50000"/>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0482" name="Picture Placeholder 1">
            <a:extLst>
              <a:ext uri="{FF2B5EF4-FFF2-40B4-BE49-F238E27FC236}">
                <a16:creationId xmlns:a16="http://schemas.microsoft.com/office/drawing/2014/main" id="{FED2C20C-A398-4DAC-9895-8EE31D1A8BD1}"/>
              </a:ext>
            </a:extLst>
          </p:cNvPr>
          <p:cNvSpPr>
            <a:spLocks noGrp="1" noTextEdit="1"/>
          </p:cNvSpPr>
          <p:nvPr>
            <p:ph type="pic" sz="quarter" idx="10"/>
          </p:nvPr>
        </p:nvSpPr>
        <p:spPr>
          <a:xfrm>
            <a:off x="1926432" y="1831975"/>
            <a:ext cx="2917031" cy="2916238"/>
          </a:xfrm>
          <a:prstGeom prst="ellipse">
            <a:avLst/>
          </a:prstGeom>
        </p:spPr>
      </p:sp>
      <p:grpSp>
        <p:nvGrpSpPr>
          <p:cNvPr id="20483" name="Group 218">
            <a:extLst>
              <a:ext uri="{FF2B5EF4-FFF2-40B4-BE49-F238E27FC236}">
                <a16:creationId xmlns:a16="http://schemas.microsoft.com/office/drawing/2014/main" id="{C78683C4-68F1-4C3B-B438-CACACC68DF17}"/>
              </a:ext>
            </a:extLst>
          </p:cNvPr>
          <p:cNvGrpSpPr>
            <a:grpSpLocks/>
          </p:cNvGrpSpPr>
          <p:nvPr/>
        </p:nvGrpSpPr>
        <p:grpSpPr bwMode="auto">
          <a:xfrm>
            <a:off x="5653882" y="2021682"/>
            <a:ext cx="5210175" cy="2658134"/>
            <a:chOff x="0" y="357809"/>
            <a:chExt cx="10420912" cy="5316090"/>
          </a:xfrm>
        </p:grpSpPr>
        <p:sp>
          <p:nvSpPr>
            <p:cNvPr id="20484" name="Shape 214">
              <a:extLst>
                <a:ext uri="{FF2B5EF4-FFF2-40B4-BE49-F238E27FC236}">
                  <a16:creationId xmlns:a16="http://schemas.microsoft.com/office/drawing/2014/main" id="{4121AB5B-0988-4A65-A93F-60903B257F8A}"/>
                </a:ext>
              </a:extLst>
            </p:cNvPr>
            <p:cNvSpPr>
              <a:spLocks noChangeArrowheads="1"/>
            </p:cNvSpPr>
            <p:nvPr/>
          </p:nvSpPr>
          <p:spPr bwMode="auto">
            <a:xfrm>
              <a:off x="0" y="357809"/>
              <a:ext cx="10420912" cy="150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lnSpc>
                  <a:spcPct val="80000"/>
                </a:lnSpc>
              </a:pPr>
              <a:r>
                <a:rPr lang="en-US" altLang="en-US" sz="5550">
                  <a:solidFill>
                    <a:srgbClr val="292929"/>
                  </a:solidFill>
                </a:rPr>
                <a:t>Andy Freeman</a:t>
              </a:r>
            </a:p>
          </p:txBody>
        </p:sp>
        <p:sp>
          <p:nvSpPr>
            <p:cNvPr id="20485" name="Shape 215">
              <a:extLst>
                <a:ext uri="{FF2B5EF4-FFF2-40B4-BE49-F238E27FC236}">
                  <a16:creationId xmlns:a16="http://schemas.microsoft.com/office/drawing/2014/main" id="{3A18CC96-60A9-4F21-A5D8-BA8E092B1E6B}"/>
                </a:ext>
              </a:extLst>
            </p:cNvPr>
            <p:cNvSpPr>
              <a:spLocks noChangeShapeType="1"/>
            </p:cNvSpPr>
            <p:nvPr/>
          </p:nvSpPr>
          <p:spPr bwMode="auto">
            <a:xfrm>
              <a:off x="12700" y="3293241"/>
              <a:ext cx="1879215" cy="1"/>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12" name="Shape 216">
              <a:extLst>
                <a:ext uri="{FF2B5EF4-FFF2-40B4-BE49-F238E27FC236}">
                  <a16:creationId xmlns:a16="http://schemas.microsoft.com/office/drawing/2014/main" id="{F70FC06D-22A3-4DE3-9A57-E850A506B0D2}"/>
                </a:ext>
              </a:extLst>
            </p:cNvPr>
            <p:cNvSpPr>
              <a:spLocks noChangeArrowheads="1"/>
            </p:cNvSpPr>
            <p:nvPr/>
          </p:nvSpPr>
          <p:spPr bwMode="auto">
            <a:xfrm>
              <a:off x="0" y="2024795"/>
              <a:ext cx="4931104" cy="51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lvl1pPr algn="l">
                <a:defRPr sz="2700" cap="all" baseline="44444">
                  <a:solidFill>
                    <a:srgbClr val="525454"/>
                  </a:solidFill>
                </a:defRPr>
              </a:lvl1pPr>
            </a:lstStyle>
            <a:p>
              <a:pPr>
                <a:defRPr/>
              </a:pPr>
              <a:r>
                <a:rPr sz="2000" kern="0" dirty="0"/>
                <a:t>C.E.O. Mobility systems Europe</a:t>
              </a:r>
            </a:p>
          </p:txBody>
        </p:sp>
        <p:sp>
          <p:nvSpPr>
            <p:cNvPr id="20487" name="Shape 217">
              <a:extLst>
                <a:ext uri="{FF2B5EF4-FFF2-40B4-BE49-F238E27FC236}">
                  <a16:creationId xmlns:a16="http://schemas.microsoft.com/office/drawing/2014/main" id="{4D5128CC-2DCA-4AC4-84AD-7566881999E3}"/>
                </a:ext>
              </a:extLst>
            </p:cNvPr>
            <p:cNvSpPr>
              <a:spLocks noChangeArrowheads="1"/>
            </p:cNvSpPr>
            <p:nvPr/>
          </p:nvSpPr>
          <p:spPr bwMode="auto">
            <a:xfrm>
              <a:off x="0" y="3724712"/>
              <a:ext cx="10401429" cy="194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r>
                <a:rPr lang="en-US" altLang="en-US" sz="3000">
                  <a:solidFill>
                    <a:srgbClr val="292929"/>
                  </a:solidFill>
                </a:rPr>
                <a:t>“Effective methods of advertising campaigns”</a:t>
              </a:r>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hape 228">
            <a:extLst>
              <a:ext uri="{FF2B5EF4-FFF2-40B4-BE49-F238E27FC236}">
                <a16:creationId xmlns:a16="http://schemas.microsoft.com/office/drawing/2014/main" id="{016FA909-3276-4147-AC93-76C702526418}"/>
              </a:ext>
            </a:extLst>
          </p:cNvPr>
          <p:cNvSpPr>
            <a:spLocks noChangeArrowheads="1"/>
          </p:cNvSpPr>
          <p:nvPr/>
        </p:nvSpPr>
        <p:spPr bwMode="auto">
          <a:xfrm>
            <a:off x="-12700" y="3175"/>
            <a:ext cx="12217400" cy="6851650"/>
          </a:xfrm>
          <a:prstGeom prst="rect">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1506" name="Picture Placeholder 1">
            <a:extLst>
              <a:ext uri="{FF2B5EF4-FFF2-40B4-BE49-F238E27FC236}">
                <a16:creationId xmlns:a16="http://schemas.microsoft.com/office/drawing/2014/main" id="{5139A905-7033-4FFC-94C4-AD63A313C50B}"/>
              </a:ext>
            </a:extLst>
          </p:cNvPr>
          <p:cNvSpPr>
            <a:spLocks noGrp="1" noTextEdit="1"/>
          </p:cNvSpPr>
          <p:nvPr>
            <p:ph type="pic" sz="quarter" idx="10"/>
          </p:nvPr>
        </p:nvSpPr>
        <p:spPr>
          <a:xfrm>
            <a:off x="-12700" y="3175"/>
            <a:ext cx="12204700" cy="6851650"/>
          </a:xfrm>
        </p:spPr>
      </p:sp>
      <p:sp>
        <p:nvSpPr>
          <p:cNvPr id="229" name="Shape 229">
            <a:extLst>
              <a:ext uri="{FF2B5EF4-FFF2-40B4-BE49-F238E27FC236}">
                <a16:creationId xmlns:a16="http://schemas.microsoft.com/office/drawing/2014/main" id="{D51D689A-FC93-42BD-A6BB-3D3DFC243E64}"/>
              </a:ext>
            </a:extLst>
          </p:cNvPr>
          <p:cNvSpPr>
            <a:spLocks noChangeArrowheads="1"/>
          </p:cNvSpPr>
          <p:nvPr/>
        </p:nvSpPr>
        <p:spPr bwMode="auto">
          <a:xfrm>
            <a:off x="6337300" y="5071676"/>
            <a:ext cx="6740525" cy="3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lgn="l">
              <a:lnSpc>
                <a:spcPct val="10000"/>
              </a:lnSpc>
              <a:defRPr sz="14000" cap="all" baseline="0"/>
            </a:lvl1pPr>
          </a:lstStyle>
          <a:p>
            <a:pPr>
              <a:defRPr/>
            </a:pPr>
            <a:r>
              <a:rPr sz="7000" kern="0"/>
              <a:t>Section</a:t>
            </a:r>
          </a:p>
        </p:txBody>
      </p:sp>
      <p:sp>
        <p:nvSpPr>
          <p:cNvPr id="230" name="Shape 230">
            <a:extLst>
              <a:ext uri="{FF2B5EF4-FFF2-40B4-BE49-F238E27FC236}">
                <a16:creationId xmlns:a16="http://schemas.microsoft.com/office/drawing/2014/main" id="{EC0C7624-EC7C-4933-A478-FBF763D45867}"/>
              </a:ext>
            </a:extLst>
          </p:cNvPr>
          <p:cNvSpPr>
            <a:spLocks noChangeArrowheads="1"/>
          </p:cNvSpPr>
          <p:nvPr/>
        </p:nvSpPr>
        <p:spPr bwMode="auto">
          <a:xfrm>
            <a:off x="6377782" y="5587158"/>
            <a:ext cx="5152231"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lgn="l">
              <a:defRPr sz="2800" cap="all" baseline="42857"/>
            </a:lvl1pPr>
          </a:lstStyle>
          <a:p>
            <a:pPr>
              <a:defRPr/>
            </a:pPr>
            <a:r>
              <a:rPr sz="2000" kern="0"/>
              <a:t>Multipurpose PowerPoint &amp; Keynote Template</a:t>
            </a:r>
          </a:p>
        </p:txBody>
      </p:sp>
      <p:sp>
        <p:nvSpPr>
          <p:cNvPr id="21509" name="Shape 231">
            <a:extLst>
              <a:ext uri="{FF2B5EF4-FFF2-40B4-BE49-F238E27FC236}">
                <a16:creationId xmlns:a16="http://schemas.microsoft.com/office/drawing/2014/main" id="{55AE3637-FE39-49D7-82FC-B7B3AD4FD0CA}"/>
              </a:ext>
            </a:extLst>
          </p:cNvPr>
          <p:cNvSpPr>
            <a:spLocks/>
          </p:cNvSpPr>
          <p:nvPr/>
        </p:nvSpPr>
        <p:spPr bwMode="auto">
          <a:xfrm rot="5400000">
            <a:off x="-38100" y="-9525"/>
            <a:ext cx="3284538" cy="3284538"/>
          </a:xfrm>
          <a:custGeom>
            <a:avLst/>
            <a:gdLst>
              <a:gd name="T0" fmla="*/ 3284642 w 21600"/>
              <a:gd name="T1" fmla="*/ 3284643 h 21600"/>
              <a:gd name="T2" fmla="*/ 3284642 w 21600"/>
              <a:gd name="T3" fmla="*/ 3284643 h 21600"/>
              <a:gd name="T4" fmla="*/ 3284642 w 21600"/>
              <a:gd name="T5" fmla="*/ 3284643 h 21600"/>
              <a:gd name="T6" fmla="*/ 3284642 w 21600"/>
              <a:gd name="T7" fmla="*/ 328464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21510" name="Shape 232">
            <a:extLst>
              <a:ext uri="{FF2B5EF4-FFF2-40B4-BE49-F238E27FC236}">
                <a16:creationId xmlns:a16="http://schemas.microsoft.com/office/drawing/2014/main" id="{F628A959-2BC3-4CEF-A149-471BFD3EDC39}"/>
              </a:ext>
            </a:extLst>
          </p:cNvPr>
          <p:cNvSpPr>
            <a:spLocks noChangeArrowheads="1"/>
          </p:cNvSpPr>
          <p:nvPr/>
        </p:nvSpPr>
        <p:spPr bwMode="auto">
          <a:xfrm>
            <a:off x="115094" y="430642"/>
            <a:ext cx="1483519"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lnSpc>
                <a:spcPct val="80000"/>
              </a:lnSpc>
            </a:pPr>
            <a:r>
              <a:rPr lang="en-US" altLang="en-US" sz="5550"/>
              <a:t>01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85E6B-1876-400B-9DA9-0F203D8BF855}"/>
              </a:ext>
            </a:extLst>
          </p:cNvPr>
          <p:cNvSpPr txBox="1"/>
          <p:nvPr/>
        </p:nvSpPr>
        <p:spPr>
          <a:xfrm>
            <a:off x="3504150" y="411272"/>
            <a:ext cx="5183701" cy="14055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8800" dirty="0">
                <a:solidFill>
                  <a:schemeClr val="accent6">
                    <a:lumMod val="75000"/>
                  </a:schemeClr>
                </a:solidFill>
              </a:rPr>
              <a:t>Donate</a:t>
            </a:r>
            <a:endParaRPr lang="en-US" sz="8800" baseline="40000" dirty="0">
              <a:solidFill>
                <a:schemeClr val="accent6">
                  <a:lumMod val="75000"/>
                </a:schemeClr>
              </a:solidFill>
              <a:sym typeface="Roboto Regular"/>
            </a:endParaRPr>
          </a:p>
        </p:txBody>
      </p:sp>
      <p:pic>
        <p:nvPicPr>
          <p:cNvPr id="5" name="Picture 4" descr="A picture containing drawing&#10;&#10;Description automatically generated">
            <a:extLst>
              <a:ext uri="{FF2B5EF4-FFF2-40B4-BE49-F238E27FC236}">
                <a16:creationId xmlns:a16="http://schemas.microsoft.com/office/drawing/2014/main" id="{13D4C71E-D823-4218-A45A-77756F142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63" y="2167736"/>
            <a:ext cx="3228975" cy="3228975"/>
          </a:xfrm>
          <a:prstGeom prst="rect">
            <a:avLst/>
          </a:prstGeom>
        </p:spPr>
      </p:pic>
      <p:pic>
        <p:nvPicPr>
          <p:cNvPr id="4" name="Picture 3" descr="A close up of a logo&#10;&#10;Description automatically generated">
            <a:extLst>
              <a:ext uri="{FF2B5EF4-FFF2-40B4-BE49-F238E27FC236}">
                <a16:creationId xmlns:a16="http://schemas.microsoft.com/office/drawing/2014/main" id="{872DCB7E-0F74-4110-9181-B1C366AE0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668" y="2668801"/>
            <a:ext cx="3651670" cy="1882388"/>
          </a:xfrm>
          <a:prstGeom prst="rect">
            <a:avLst/>
          </a:prstGeom>
        </p:spPr>
      </p:pic>
    </p:spTree>
    <p:extLst>
      <p:ext uri="{BB962C8B-B14F-4D97-AF65-F5344CB8AC3E}">
        <p14:creationId xmlns:p14="http://schemas.microsoft.com/office/powerpoint/2010/main" val="2588802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icture Placeholder 1">
            <a:extLst>
              <a:ext uri="{FF2B5EF4-FFF2-40B4-BE49-F238E27FC236}">
                <a16:creationId xmlns:a16="http://schemas.microsoft.com/office/drawing/2014/main" id="{0281E9C1-B6B7-4CEA-9F55-2A1DBE7FDE63}"/>
              </a:ext>
            </a:extLst>
          </p:cNvPr>
          <p:cNvSpPr>
            <a:spLocks noGrp="1" noTextEdit="1"/>
          </p:cNvSpPr>
          <p:nvPr>
            <p:ph type="pic" sz="quarter" idx="10"/>
          </p:nvPr>
        </p:nvSpPr>
        <p:spPr>
          <a:xfrm>
            <a:off x="1340644" y="2637632"/>
            <a:ext cx="2746375" cy="1821656"/>
          </a:xfrm>
        </p:spPr>
      </p:sp>
      <p:sp>
        <p:nvSpPr>
          <p:cNvPr id="22530" name="Picture Placeholder 2">
            <a:extLst>
              <a:ext uri="{FF2B5EF4-FFF2-40B4-BE49-F238E27FC236}">
                <a16:creationId xmlns:a16="http://schemas.microsoft.com/office/drawing/2014/main" id="{6D517511-4140-442F-A169-2E5EE1C3FC0F}"/>
              </a:ext>
            </a:extLst>
          </p:cNvPr>
          <p:cNvSpPr>
            <a:spLocks noGrp="1" noTextEdit="1"/>
          </p:cNvSpPr>
          <p:nvPr>
            <p:ph type="pic" sz="quarter" idx="11"/>
          </p:nvPr>
        </p:nvSpPr>
        <p:spPr>
          <a:xfrm>
            <a:off x="4718844" y="2637632"/>
            <a:ext cx="2746375" cy="1821656"/>
          </a:xfrm>
        </p:spPr>
      </p:sp>
      <p:sp>
        <p:nvSpPr>
          <p:cNvPr id="22531" name="Picture Placeholder 3">
            <a:extLst>
              <a:ext uri="{FF2B5EF4-FFF2-40B4-BE49-F238E27FC236}">
                <a16:creationId xmlns:a16="http://schemas.microsoft.com/office/drawing/2014/main" id="{861C3C5D-23B8-455C-A344-133BD694BB52}"/>
              </a:ext>
            </a:extLst>
          </p:cNvPr>
          <p:cNvSpPr>
            <a:spLocks noGrp="1" noTextEdit="1"/>
          </p:cNvSpPr>
          <p:nvPr>
            <p:ph type="pic" sz="quarter" idx="12"/>
          </p:nvPr>
        </p:nvSpPr>
        <p:spPr>
          <a:xfrm>
            <a:off x="8097044" y="2637632"/>
            <a:ext cx="2744788" cy="1821656"/>
          </a:xfrm>
        </p:spPr>
      </p:sp>
      <p:sp>
        <p:nvSpPr>
          <p:cNvPr id="22532" name="Shape 234">
            <a:extLst>
              <a:ext uri="{FF2B5EF4-FFF2-40B4-BE49-F238E27FC236}">
                <a16:creationId xmlns:a16="http://schemas.microsoft.com/office/drawing/2014/main" id="{C2DB20DC-FC86-4DE7-B41B-C7D0CC8E63BB}"/>
              </a:ext>
            </a:extLst>
          </p:cNvPr>
          <p:cNvSpPr>
            <a:spLocks noChangeArrowheads="1"/>
          </p:cNvSpPr>
          <p:nvPr/>
        </p:nvSpPr>
        <p:spPr bwMode="auto">
          <a:xfrm>
            <a:off x="1350169" y="939007"/>
            <a:ext cx="9491663"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lnSpc>
                <a:spcPct val="80000"/>
              </a:lnSpc>
            </a:pPr>
            <a:r>
              <a:rPr lang="en-US" altLang="en-US" sz="5550">
                <a:solidFill>
                  <a:srgbClr val="292929"/>
                </a:solidFill>
              </a:rPr>
              <a:t>Photo Page</a:t>
            </a:r>
          </a:p>
        </p:txBody>
      </p:sp>
      <p:sp>
        <p:nvSpPr>
          <p:cNvPr id="22533" name="Shape 235">
            <a:extLst>
              <a:ext uri="{FF2B5EF4-FFF2-40B4-BE49-F238E27FC236}">
                <a16:creationId xmlns:a16="http://schemas.microsoft.com/office/drawing/2014/main" id="{80ECECB2-8DB3-45E7-8195-A2B4FD91FBB0}"/>
              </a:ext>
            </a:extLst>
          </p:cNvPr>
          <p:cNvSpPr>
            <a:spLocks noChangeShapeType="1"/>
          </p:cNvSpPr>
          <p:nvPr/>
        </p:nvSpPr>
        <p:spPr bwMode="auto">
          <a:xfrm>
            <a:off x="5626100" y="2186782"/>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22534" name="Shape 239">
            <a:extLst>
              <a:ext uri="{FF2B5EF4-FFF2-40B4-BE49-F238E27FC236}">
                <a16:creationId xmlns:a16="http://schemas.microsoft.com/office/drawing/2014/main" id="{EF7B04A7-EDE5-4145-8331-0D9A9C6BC6BF}"/>
              </a:ext>
            </a:extLst>
          </p:cNvPr>
          <p:cNvSpPr>
            <a:spLocks noChangeArrowheads="1"/>
          </p:cNvSpPr>
          <p:nvPr/>
        </p:nvSpPr>
        <p:spPr bwMode="auto">
          <a:xfrm>
            <a:off x="1435100" y="4856163"/>
            <a:ext cx="2540794" cy="176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nonuy nib euismod tincidunt ut laore dolore feugait nulla facilisi. Nam</a:t>
            </a:r>
          </a:p>
        </p:txBody>
      </p:sp>
      <p:sp>
        <p:nvSpPr>
          <p:cNvPr id="22535" name="Shape 239">
            <a:extLst>
              <a:ext uri="{FF2B5EF4-FFF2-40B4-BE49-F238E27FC236}">
                <a16:creationId xmlns:a16="http://schemas.microsoft.com/office/drawing/2014/main" id="{15CE337C-CE22-49DE-9915-03DDEFB58B4E}"/>
              </a:ext>
            </a:extLst>
          </p:cNvPr>
          <p:cNvSpPr>
            <a:spLocks noChangeArrowheads="1"/>
          </p:cNvSpPr>
          <p:nvPr/>
        </p:nvSpPr>
        <p:spPr bwMode="auto">
          <a:xfrm>
            <a:off x="4826000" y="4856163"/>
            <a:ext cx="2540000" cy="176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nonuy nib euismod tincidunt ut laore dolore feugait nulla facilisi. Nam</a:t>
            </a:r>
          </a:p>
        </p:txBody>
      </p:sp>
      <p:sp>
        <p:nvSpPr>
          <p:cNvPr id="22536" name="Shape 239">
            <a:extLst>
              <a:ext uri="{FF2B5EF4-FFF2-40B4-BE49-F238E27FC236}">
                <a16:creationId xmlns:a16="http://schemas.microsoft.com/office/drawing/2014/main" id="{FF37138B-BC86-4F53-9187-0E8C36C0A71F}"/>
              </a:ext>
            </a:extLst>
          </p:cNvPr>
          <p:cNvSpPr>
            <a:spLocks noChangeArrowheads="1"/>
          </p:cNvSpPr>
          <p:nvPr/>
        </p:nvSpPr>
        <p:spPr bwMode="auto">
          <a:xfrm>
            <a:off x="8216107" y="4856163"/>
            <a:ext cx="2540794" cy="176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nonuy nib euismod tincidunt ut laore dolore feugait nulla facilisi. Nam</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Picture Placeholder 3">
            <a:extLst>
              <a:ext uri="{FF2B5EF4-FFF2-40B4-BE49-F238E27FC236}">
                <a16:creationId xmlns:a16="http://schemas.microsoft.com/office/drawing/2014/main" id="{9E1FB56A-4562-407A-B27B-181892BF4EB1}"/>
              </a:ext>
            </a:extLst>
          </p:cNvPr>
          <p:cNvSpPr>
            <a:spLocks noGrp="1" noTextEdit="1"/>
          </p:cNvSpPr>
          <p:nvPr>
            <p:ph type="pic" sz="quarter" idx="12"/>
          </p:nvPr>
        </p:nvSpPr>
        <p:spPr>
          <a:xfrm>
            <a:off x="8097044" y="0"/>
            <a:ext cx="2746375" cy="4459288"/>
          </a:xfrm>
        </p:spPr>
      </p:sp>
      <p:sp>
        <p:nvSpPr>
          <p:cNvPr id="23554" name="Picture Placeholder 2">
            <a:extLst>
              <a:ext uri="{FF2B5EF4-FFF2-40B4-BE49-F238E27FC236}">
                <a16:creationId xmlns:a16="http://schemas.microsoft.com/office/drawing/2014/main" id="{03C2070A-491D-470F-93EE-F56A1309B453}"/>
              </a:ext>
            </a:extLst>
          </p:cNvPr>
          <p:cNvSpPr>
            <a:spLocks noGrp="1" noTextEdit="1"/>
          </p:cNvSpPr>
          <p:nvPr>
            <p:ph type="pic" sz="quarter" idx="11"/>
          </p:nvPr>
        </p:nvSpPr>
        <p:spPr>
          <a:xfrm>
            <a:off x="4718844" y="-1588"/>
            <a:ext cx="2746375" cy="4460875"/>
          </a:xfrm>
        </p:spPr>
      </p:sp>
      <p:sp>
        <p:nvSpPr>
          <p:cNvPr id="23555" name="Picture Placeholder 1">
            <a:extLst>
              <a:ext uri="{FF2B5EF4-FFF2-40B4-BE49-F238E27FC236}">
                <a16:creationId xmlns:a16="http://schemas.microsoft.com/office/drawing/2014/main" id="{20BC77AD-BE50-4F65-AFD4-2D1A59E7021A}"/>
              </a:ext>
            </a:extLst>
          </p:cNvPr>
          <p:cNvSpPr>
            <a:spLocks noGrp="1" noTextEdit="1"/>
          </p:cNvSpPr>
          <p:nvPr>
            <p:ph type="pic" sz="quarter" idx="10"/>
          </p:nvPr>
        </p:nvSpPr>
        <p:spPr>
          <a:xfrm>
            <a:off x="1340644" y="0"/>
            <a:ext cx="2746375" cy="4459288"/>
          </a:xfrm>
        </p:spPr>
      </p:sp>
      <p:sp>
        <p:nvSpPr>
          <p:cNvPr id="23556" name="Shape 249">
            <a:extLst>
              <a:ext uri="{FF2B5EF4-FFF2-40B4-BE49-F238E27FC236}">
                <a16:creationId xmlns:a16="http://schemas.microsoft.com/office/drawing/2014/main" id="{41789E32-5290-425F-913C-69BF63ECF425}"/>
              </a:ext>
            </a:extLst>
          </p:cNvPr>
          <p:cNvSpPr>
            <a:spLocks/>
          </p:cNvSpPr>
          <p:nvPr/>
        </p:nvSpPr>
        <p:spPr bwMode="auto">
          <a:xfrm>
            <a:off x="1340644" y="3940175"/>
            <a:ext cx="519113" cy="519907"/>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23557" name="Shape 250">
            <a:extLst>
              <a:ext uri="{FF2B5EF4-FFF2-40B4-BE49-F238E27FC236}">
                <a16:creationId xmlns:a16="http://schemas.microsoft.com/office/drawing/2014/main" id="{B8F7D3DB-92C0-4AA3-9300-43DBC516F2EB}"/>
              </a:ext>
            </a:extLst>
          </p:cNvPr>
          <p:cNvSpPr>
            <a:spLocks/>
          </p:cNvSpPr>
          <p:nvPr/>
        </p:nvSpPr>
        <p:spPr bwMode="auto">
          <a:xfrm>
            <a:off x="4718844" y="3940175"/>
            <a:ext cx="519113" cy="519907"/>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23558" name="Shape 251">
            <a:extLst>
              <a:ext uri="{FF2B5EF4-FFF2-40B4-BE49-F238E27FC236}">
                <a16:creationId xmlns:a16="http://schemas.microsoft.com/office/drawing/2014/main" id="{6C79C3FA-5440-4C24-A113-9B3F94FA8313}"/>
              </a:ext>
            </a:extLst>
          </p:cNvPr>
          <p:cNvSpPr>
            <a:spLocks/>
          </p:cNvSpPr>
          <p:nvPr/>
        </p:nvSpPr>
        <p:spPr bwMode="auto">
          <a:xfrm>
            <a:off x="8097044" y="3940175"/>
            <a:ext cx="519113" cy="519907"/>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23559" name="Shape 239">
            <a:extLst>
              <a:ext uri="{FF2B5EF4-FFF2-40B4-BE49-F238E27FC236}">
                <a16:creationId xmlns:a16="http://schemas.microsoft.com/office/drawing/2014/main" id="{79A3208A-A197-441E-BE91-95CBFEEC18E9}"/>
              </a:ext>
            </a:extLst>
          </p:cNvPr>
          <p:cNvSpPr>
            <a:spLocks noChangeArrowheads="1"/>
          </p:cNvSpPr>
          <p:nvPr/>
        </p:nvSpPr>
        <p:spPr bwMode="auto">
          <a:xfrm>
            <a:off x="1435100" y="4856163"/>
            <a:ext cx="2540794" cy="176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nonuy nib euismod tincidunt ut laore dolore feugait nulla facilisi. Nam</a:t>
            </a:r>
          </a:p>
        </p:txBody>
      </p:sp>
      <p:sp>
        <p:nvSpPr>
          <p:cNvPr id="23560" name="Shape 239">
            <a:extLst>
              <a:ext uri="{FF2B5EF4-FFF2-40B4-BE49-F238E27FC236}">
                <a16:creationId xmlns:a16="http://schemas.microsoft.com/office/drawing/2014/main" id="{0CD2BA86-82F6-4422-83CB-84E5DE4F1E1C}"/>
              </a:ext>
            </a:extLst>
          </p:cNvPr>
          <p:cNvSpPr>
            <a:spLocks noChangeArrowheads="1"/>
          </p:cNvSpPr>
          <p:nvPr/>
        </p:nvSpPr>
        <p:spPr bwMode="auto">
          <a:xfrm>
            <a:off x="4826000" y="4856163"/>
            <a:ext cx="2540000" cy="176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nonuy nib euismod tincidunt ut laore dolore feugait nulla facilisi. Nam</a:t>
            </a:r>
          </a:p>
        </p:txBody>
      </p:sp>
      <p:sp>
        <p:nvSpPr>
          <p:cNvPr id="23561" name="Shape 239">
            <a:extLst>
              <a:ext uri="{FF2B5EF4-FFF2-40B4-BE49-F238E27FC236}">
                <a16:creationId xmlns:a16="http://schemas.microsoft.com/office/drawing/2014/main" id="{11871D38-4C5F-44F4-9E70-3B642DEABC3C}"/>
              </a:ext>
            </a:extLst>
          </p:cNvPr>
          <p:cNvSpPr>
            <a:spLocks noChangeArrowheads="1"/>
          </p:cNvSpPr>
          <p:nvPr/>
        </p:nvSpPr>
        <p:spPr bwMode="auto">
          <a:xfrm>
            <a:off x="8216107" y="4856163"/>
            <a:ext cx="2540794" cy="176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nonuy nib euismod tincidunt ut laore dolore feugait nulla facilisi. Nam</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Picture Placeholder 1">
            <a:extLst>
              <a:ext uri="{FF2B5EF4-FFF2-40B4-BE49-F238E27FC236}">
                <a16:creationId xmlns:a16="http://schemas.microsoft.com/office/drawing/2014/main" id="{FAE8D7B7-8D8B-4008-ADB7-10653EAA75AD}"/>
              </a:ext>
            </a:extLst>
          </p:cNvPr>
          <p:cNvSpPr>
            <a:spLocks noGrp="1" noTextEdit="1"/>
          </p:cNvSpPr>
          <p:nvPr>
            <p:ph type="pic" sz="quarter" idx="10"/>
          </p:nvPr>
        </p:nvSpPr>
        <p:spPr>
          <a:xfrm>
            <a:off x="1339057" y="2637632"/>
            <a:ext cx="2963863" cy="1471613"/>
          </a:xfrm>
        </p:spPr>
      </p:sp>
      <p:sp>
        <p:nvSpPr>
          <p:cNvPr id="24578" name="Picture Placeholder 2">
            <a:extLst>
              <a:ext uri="{FF2B5EF4-FFF2-40B4-BE49-F238E27FC236}">
                <a16:creationId xmlns:a16="http://schemas.microsoft.com/office/drawing/2014/main" id="{FBF89363-9468-44E6-8B6D-A8D92E832E88}"/>
              </a:ext>
            </a:extLst>
          </p:cNvPr>
          <p:cNvSpPr>
            <a:spLocks noGrp="1" noTextEdit="1"/>
          </p:cNvSpPr>
          <p:nvPr>
            <p:ph type="pic" sz="quarter" idx="11"/>
          </p:nvPr>
        </p:nvSpPr>
        <p:spPr>
          <a:xfrm>
            <a:off x="4612482" y="2637632"/>
            <a:ext cx="2964656" cy="1471613"/>
          </a:xfrm>
        </p:spPr>
      </p:sp>
      <p:sp>
        <p:nvSpPr>
          <p:cNvPr id="24579" name="Picture Placeholder 3">
            <a:extLst>
              <a:ext uri="{FF2B5EF4-FFF2-40B4-BE49-F238E27FC236}">
                <a16:creationId xmlns:a16="http://schemas.microsoft.com/office/drawing/2014/main" id="{8BFBC735-F03F-4253-B7D4-B6A3DA3140D0}"/>
              </a:ext>
            </a:extLst>
          </p:cNvPr>
          <p:cNvSpPr>
            <a:spLocks noGrp="1" noTextEdit="1"/>
          </p:cNvSpPr>
          <p:nvPr>
            <p:ph type="pic" sz="quarter" idx="12"/>
          </p:nvPr>
        </p:nvSpPr>
        <p:spPr>
          <a:xfrm>
            <a:off x="7885113" y="2637632"/>
            <a:ext cx="2956719" cy="1471613"/>
          </a:xfrm>
        </p:spPr>
      </p:sp>
      <p:sp>
        <p:nvSpPr>
          <p:cNvPr id="24580" name="Picture Placeholder 4">
            <a:extLst>
              <a:ext uri="{FF2B5EF4-FFF2-40B4-BE49-F238E27FC236}">
                <a16:creationId xmlns:a16="http://schemas.microsoft.com/office/drawing/2014/main" id="{43B3C9A5-0B5B-4C2E-BE20-F02CAFAE6AD2}"/>
              </a:ext>
            </a:extLst>
          </p:cNvPr>
          <p:cNvSpPr>
            <a:spLocks noGrp="1" noTextEdit="1"/>
          </p:cNvSpPr>
          <p:nvPr>
            <p:ph type="pic" sz="quarter" idx="13"/>
          </p:nvPr>
        </p:nvSpPr>
        <p:spPr>
          <a:xfrm>
            <a:off x="1339057" y="4452938"/>
            <a:ext cx="2963863" cy="1471613"/>
          </a:xfrm>
        </p:spPr>
      </p:sp>
      <p:sp>
        <p:nvSpPr>
          <p:cNvPr id="24581" name="Picture Placeholder 5">
            <a:extLst>
              <a:ext uri="{FF2B5EF4-FFF2-40B4-BE49-F238E27FC236}">
                <a16:creationId xmlns:a16="http://schemas.microsoft.com/office/drawing/2014/main" id="{8D31C46D-4BBB-4883-8088-CA556E678D02}"/>
              </a:ext>
            </a:extLst>
          </p:cNvPr>
          <p:cNvSpPr>
            <a:spLocks noGrp="1" noTextEdit="1"/>
          </p:cNvSpPr>
          <p:nvPr>
            <p:ph type="pic" sz="quarter" idx="14"/>
          </p:nvPr>
        </p:nvSpPr>
        <p:spPr>
          <a:xfrm>
            <a:off x="4612482" y="4452938"/>
            <a:ext cx="2964656" cy="1471613"/>
          </a:xfrm>
        </p:spPr>
      </p:sp>
      <p:sp>
        <p:nvSpPr>
          <p:cNvPr id="24582" name="Picture Placeholder 6">
            <a:extLst>
              <a:ext uri="{FF2B5EF4-FFF2-40B4-BE49-F238E27FC236}">
                <a16:creationId xmlns:a16="http://schemas.microsoft.com/office/drawing/2014/main" id="{20261C94-1015-4504-BA4F-4B3F3D095D5B}"/>
              </a:ext>
            </a:extLst>
          </p:cNvPr>
          <p:cNvSpPr>
            <a:spLocks noGrp="1" noTextEdit="1"/>
          </p:cNvSpPr>
          <p:nvPr>
            <p:ph type="pic" sz="quarter" idx="15"/>
          </p:nvPr>
        </p:nvSpPr>
        <p:spPr>
          <a:xfrm>
            <a:off x="7885113" y="4452938"/>
            <a:ext cx="2956719" cy="1471613"/>
          </a:xfrm>
        </p:spPr>
      </p:sp>
      <p:sp>
        <p:nvSpPr>
          <p:cNvPr id="24583" name="Shape 253">
            <a:extLst>
              <a:ext uri="{FF2B5EF4-FFF2-40B4-BE49-F238E27FC236}">
                <a16:creationId xmlns:a16="http://schemas.microsoft.com/office/drawing/2014/main" id="{54CA4577-F0EA-45A3-AB11-AE0707EE4FB8}"/>
              </a:ext>
            </a:extLst>
          </p:cNvPr>
          <p:cNvSpPr>
            <a:spLocks noChangeArrowheads="1"/>
          </p:cNvSpPr>
          <p:nvPr/>
        </p:nvSpPr>
        <p:spPr bwMode="auto">
          <a:xfrm>
            <a:off x="1350169" y="939007"/>
            <a:ext cx="9491663"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lnSpc>
                <a:spcPct val="80000"/>
              </a:lnSpc>
            </a:pPr>
            <a:r>
              <a:rPr lang="en-US" altLang="en-US" sz="5550">
                <a:solidFill>
                  <a:srgbClr val="292929"/>
                </a:solidFill>
              </a:rPr>
              <a:t>Photo Page</a:t>
            </a:r>
          </a:p>
        </p:txBody>
      </p:sp>
      <p:sp>
        <p:nvSpPr>
          <p:cNvPr id="24584" name="Shape 254">
            <a:extLst>
              <a:ext uri="{FF2B5EF4-FFF2-40B4-BE49-F238E27FC236}">
                <a16:creationId xmlns:a16="http://schemas.microsoft.com/office/drawing/2014/main" id="{01B30AD0-8A7D-467F-B793-8E397450C1E2}"/>
              </a:ext>
            </a:extLst>
          </p:cNvPr>
          <p:cNvSpPr>
            <a:spLocks noChangeShapeType="1"/>
          </p:cNvSpPr>
          <p:nvPr/>
        </p:nvSpPr>
        <p:spPr bwMode="auto">
          <a:xfrm>
            <a:off x="5626100" y="2186782"/>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Picture Placeholder 2">
            <a:extLst>
              <a:ext uri="{FF2B5EF4-FFF2-40B4-BE49-F238E27FC236}">
                <a16:creationId xmlns:a16="http://schemas.microsoft.com/office/drawing/2014/main" id="{88B812AB-14CB-47DD-9713-F04FA8CDB218}"/>
              </a:ext>
            </a:extLst>
          </p:cNvPr>
          <p:cNvSpPr>
            <a:spLocks noGrp="1" noTextEdit="1"/>
          </p:cNvSpPr>
          <p:nvPr>
            <p:ph type="pic" sz="quarter" idx="10"/>
          </p:nvPr>
        </p:nvSpPr>
        <p:spPr>
          <a:xfrm>
            <a:off x="1335882" y="2637632"/>
            <a:ext cx="2747169" cy="1414463"/>
          </a:xfrm>
        </p:spPr>
      </p:sp>
      <p:sp>
        <p:nvSpPr>
          <p:cNvPr id="25602" name="Picture Placeholder 3">
            <a:extLst>
              <a:ext uri="{FF2B5EF4-FFF2-40B4-BE49-F238E27FC236}">
                <a16:creationId xmlns:a16="http://schemas.microsoft.com/office/drawing/2014/main" id="{28C96CF6-D2A6-40A6-8CA7-0B13EF6C2178}"/>
              </a:ext>
            </a:extLst>
          </p:cNvPr>
          <p:cNvSpPr>
            <a:spLocks noGrp="1" noTextEdit="1"/>
          </p:cNvSpPr>
          <p:nvPr>
            <p:ph type="pic" sz="quarter" idx="11"/>
          </p:nvPr>
        </p:nvSpPr>
        <p:spPr>
          <a:xfrm>
            <a:off x="4726782" y="2637632"/>
            <a:ext cx="2746375" cy="1414463"/>
          </a:xfrm>
        </p:spPr>
      </p:sp>
      <p:sp>
        <p:nvSpPr>
          <p:cNvPr id="25603" name="Picture Placeholder 4">
            <a:extLst>
              <a:ext uri="{FF2B5EF4-FFF2-40B4-BE49-F238E27FC236}">
                <a16:creationId xmlns:a16="http://schemas.microsoft.com/office/drawing/2014/main" id="{712BA115-C779-462B-9830-C3E638B1FDA4}"/>
              </a:ext>
            </a:extLst>
          </p:cNvPr>
          <p:cNvSpPr>
            <a:spLocks noGrp="1" noTextEdit="1"/>
          </p:cNvSpPr>
          <p:nvPr>
            <p:ph type="pic" sz="quarter" idx="12"/>
          </p:nvPr>
        </p:nvSpPr>
        <p:spPr>
          <a:xfrm>
            <a:off x="8116888" y="2637632"/>
            <a:ext cx="2747169" cy="1414463"/>
          </a:xfrm>
        </p:spPr>
      </p:sp>
      <p:sp>
        <p:nvSpPr>
          <p:cNvPr id="25604" name="Shape 262">
            <a:extLst>
              <a:ext uri="{FF2B5EF4-FFF2-40B4-BE49-F238E27FC236}">
                <a16:creationId xmlns:a16="http://schemas.microsoft.com/office/drawing/2014/main" id="{53EEBA99-259A-420F-AC06-4A2329905249}"/>
              </a:ext>
            </a:extLst>
          </p:cNvPr>
          <p:cNvSpPr>
            <a:spLocks noChangeArrowheads="1"/>
          </p:cNvSpPr>
          <p:nvPr/>
        </p:nvSpPr>
        <p:spPr bwMode="auto">
          <a:xfrm>
            <a:off x="1350169" y="939007"/>
            <a:ext cx="9491663"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lnSpc>
                <a:spcPct val="80000"/>
              </a:lnSpc>
            </a:pPr>
            <a:r>
              <a:rPr lang="en-US" altLang="en-US" sz="5550">
                <a:solidFill>
                  <a:srgbClr val="292929"/>
                </a:solidFill>
              </a:rPr>
              <a:t>Photo Page</a:t>
            </a:r>
          </a:p>
        </p:txBody>
      </p:sp>
      <p:sp>
        <p:nvSpPr>
          <p:cNvPr id="25605" name="Shape 263">
            <a:extLst>
              <a:ext uri="{FF2B5EF4-FFF2-40B4-BE49-F238E27FC236}">
                <a16:creationId xmlns:a16="http://schemas.microsoft.com/office/drawing/2014/main" id="{3C2DDF73-8ACC-4468-BA16-C4836C69A715}"/>
              </a:ext>
            </a:extLst>
          </p:cNvPr>
          <p:cNvSpPr>
            <a:spLocks noChangeShapeType="1"/>
          </p:cNvSpPr>
          <p:nvPr/>
        </p:nvSpPr>
        <p:spPr bwMode="auto">
          <a:xfrm>
            <a:off x="5626100" y="2186782"/>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grpSp>
        <p:nvGrpSpPr>
          <p:cNvPr id="25606" name="Group 1">
            <a:extLst>
              <a:ext uri="{FF2B5EF4-FFF2-40B4-BE49-F238E27FC236}">
                <a16:creationId xmlns:a16="http://schemas.microsoft.com/office/drawing/2014/main" id="{6E19242A-3E3D-41CE-AC7A-1A54CC80D5CD}"/>
              </a:ext>
            </a:extLst>
          </p:cNvPr>
          <p:cNvGrpSpPr>
            <a:grpSpLocks/>
          </p:cNvGrpSpPr>
          <p:nvPr/>
        </p:nvGrpSpPr>
        <p:grpSpPr bwMode="auto">
          <a:xfrm>
            <a:off x="1425575" y="4388644"/>
            <a:ext cx="2540000" cy="1672431"/>
            <a:chOff x="2870250" y="8638390"/>
            <a:chExt cx="5081054" cy="3344493"/>
          </a:xfrm>
        </p:grpSpPr>
        <p:grpSp>
          <p:nvGrpSpPr>
            <p:cNvPr id="25619" name="Group 269">
              <a:extLst>
                <a:ext uri="{FF2B5EF4-FFF2-40B4-BE49-F238E27FC236}">
                  <a16:creationId xmlns:a16="http://schemas.microsoft.com/office/drawing/2014/main" id="{730D2C8B-0348-4999-A9F9-7A3A9D836EA9}"/>
                </a:ext>
              </a:extLst>
            </p:cNvPr>
            <p:cNvGrpSpPr>
              <a:grpSpLocks/>
            </p:cNvGrpSpPr>
            <p:nvPr/>
          </p:nvGrpSpPr>
          <p:grpSpPr bwMode="auto">
            <a:xfrm>
              <a:off x="3322421" y="10782039"/>
              <a:ext cx="4193425" cy="1200844"/>
              <a:chOff x="0" y="74073"/>
              <a:chExt cx="4193421" cy="1200843"/>
            </a:xfrm>
          </p:grpSpPr>
          <p:sp>
            <p:nvSpPr>
              <p:cNvPr id="266" name="Shape 266">
                <a:extLst>
                  <a:ext uri="{FF2B5EF4-FFF2-40B4-BE49-F238E27FC236}">
                    <a16:creationId xmlns:a16="http://schemas.microsoft.com/office/drawing/2014/main" id="{F104450D-A9D1-473C-98AB-616BA269C1EC}"/>
                  </a:ext>
                </a:extLst>
              </p:cNvPr>
              <p:cNvSpPr>
                <a:spLocks noChangeArrowheads="1"/>
              </p:cNvSpPr>
              <p:nvPr/>
            </p:nvSpPr>
            <p:spPr bwMode="auto">
              <a:xfrm>
                <a:off x="159338" y="74073"/>
                <a:ext cx="4034083" cy="1021351"/>
              </a:xfrm>
              <a:prstGeom prst="roundRect">
                <a:avLst>
                  <a:gd name="adj" fmla="val 6051"/>
                </a:avLst>
              </a:prstGeom>
              <a:solidFill>
                <a:srgbClr val="FF751E"/>
              </a:solidFill>
              <a:ln>
                <a:noFill/>
              </a:ln>
              <a:effectLst>
                <a:outerShdw blurRad="241300" dist="138423" dir="5314236" rotWithShape="0">
                  <a:srgbClr val="808080">
                    <a:alpha val="30508"/>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5622" name="Shape 267">
                <a:extLst>
                  <a:ext uri="{FF2B5EF4-FFF2-40B4-BE49-F238E27FC236}">
                    <a16:creationId xmlns:a16="http://schemas.microsoft.com/office/drawing/2014/main" id="{3089050F-C52E-4B7B-B00F-89ADAFA8CAF5}"/>
                  </a:ext>
                </a:extLst>
              </p:cNvPr>
              <p:cNvSpPr>
                <a:spLocks noChangeArrowheads="1"/>
              </p:cNvSpPr>
              <p:nvPr/>
            </p:nvSpPr>
            <p:spPr bwMode="auto">
              <a:xfrm>
                <a:off x="0" y="514178"/>
                <a:ext cx="4162093" cy="7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200"/>
                  <a:t>More Information</a:t>
                </a:r>
              </a:p>
            </p:txBody>
          </p:sp>
          <p:sp>
            <p:nvSpPr>
              <p:cNvPr id="25623" name="Shape 268">
                <a:extLst>
                  <a:ext uri="{FF2B5EF4-FFF2-40B4-BE49-F238E27FC236}">
                    <a16:creationId xmlns:a16="http://schemas.microsoft.com/office/drawing/2014/main" id="{1E72E8C0-7C9C-4A91-AD62-A6F3220F12E1}"/>
                  </a:ext>
                </a:extLst>
              </p:cNvPr>
              <p:cNvSpPr>
                <a:spLocks/>
              </p:cNvSpPr>
              <p:nvPr/>
            </p:nvSpPr>
            <p:spPr bwMode="auto">
              <a:xfrm>
                <a:off x="3775677" y="501839"/>
                <a:ext cx="101349" cy="165430"/>
              </a:xfrm>
              <a:custGeom>
                <a:avLst/>
                <a:gdLst>
                  <a:gd name="T0" fmla="*/ 50675 w 21600"/>
                  <a:gd name="T1" fmla="*/ 82715 h 21600"/>
                  <a:gd name="T2" fmla="*/ 50675 w 21600"/>
                  <a:gd name="T3" fmla="*/ 82715 h 21600"/>
                  <a:gd name="T4" fmla="*/ 50675 w 21600"/>
                  <a:gd name="T5" fmla="*/ 82715 h 21600"/>
                  <a:gd name="T6" fmla="*/ 50675 w 21600"/>
                  <a:gd name="T7" fmla="*/ 82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nchor="ctr"/>
              <a:lstStyle/>
              <a:p>
                <a:endParaRPr lang="en-US" sz="900"/>
              </a:p>
            </p:txBody>
          </p:sp>
        </p:grpSp>
        <p:sp>
          <p:nvSpPr>
            <p:cNvPr id="25620" name="Shape 239">
              <a:extLst>
                <a:ext uri="{FF2B5EF4-FFF2-40B4-BE49-F238E27FC236}">
                  <a16:creationId xmlns:a16="http://schemas.microsoft.com/office/drawing/2014/main" id="{AF71DAF3-3FA6-4B01-99AE-626E54DED875}"/>
                </a:ext>
              </a:extLst>
            </p:cNvPr>
            <p:cNvSpPr>
              <a:spLocks noChangeArrowheads="1"/>
            </p:cNvSpPr>
            <p:nvPr/>
          </p:nvSpPr>
          <p:spPr bwMode="auto">
            <a:xfrm>
              <a:off x="2870250" y="8638390"/>
              <a:ext cx="5081054" cy="192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nonuy nib euismod tincidunt ut laore dolore</a:t>
              </a:r>
            </a:p>
          </p:txBody>
        </p:sp>
      </p:grpSp>
      <p:grpSp>
        <p:nvGrpSpPr>
          <p:cNvPr id="25607" name="Group 26">
            <a:extLst>
              <a:ext uri="{FF2B5EF4-FFF2-40B4-BE49-F238E27FC236}">
                <a16:creationId xmlns:a16="http://schemas.microsoft.com/office/drawing/2014/main" id="{5C0A5B5C-35EF-474F-8EA3-681CCF28F3B8}"/>
              </a:ext>
            </a:extLst>
          </p:cNvPr>
          <p:cNvGrpSpPr>
            <a:grpSpLocks/>
          </p:cNvGrpSpPr>
          <p:nvPr/>
        </p:nvGrpSpPr>
        <p:grpSpPr bwMode="auto">
          <a:xfrm>
            <a:off x="4829969" y="4388644"/>
            <a:ext cx="2540000" cy="1672431"/>
            <a:chOff x="2870250" y="8638390"/>
            <a:chExt cx="5081054" cy="3344493"/>
          </a:xfrm>
        </p:grpSpPr>
        <p:grpSp>
          <p:nvGrpSpPr>
            <p:cNvPr id="25614" name="Group 269">
              <a:extLst>
                <a:ext uri="{FF2B5EF4-FFF2-40B4-BE49-F238E27FC236}">
                  <a16:creationId xmlns:a16="http://schemas.microsoft.com/office/drawing/2014/main" id="{233842BC-0AD1-4567-8DCA-87C32796FEFD}"/>
                </a:ext>
              </a:extLst>
            </p:cNvPr>
            <p:cNvGrpSpPr>
              <a:grpSpLocks/>
            </p:cNvGrpSpPr>
            <p:nvPr/>
          </p:nvGrpSpPr>
          <p:grpSpPr bwMode="auto">
            <a:xfrm>
              <a:off x="3322421" y="10782039"/>
              <a:ext cx="4193425" cy="1200844"/>
              <a:chOff x="0" y="74073"/>
              <a:chExt cx="4193421" cy="1200843"/>
            </a:xfrm>
          </p:grpSpPr>
          <p:sp>
            <p:nvSpPr>
              <p:cNvPr id="30" name="Shape 266">
                <a:extLst>
                  <a:ext uri="{FF2B5EF4-FFF2-40B4-BE49-F238E27FC236}">
                    <a16:creationId xmlns:a16="http://schemas.microsoft.com/office/drawing/2014/main" id="{691F66B7-81E7-4D85-913F-9A954183950C}"/>
                  </a:ext>
                </a:extLst>
              </p:cNvPr>
              <p:cNvSpPr>
                <a:spLocks noChangeArrowheads="1"/>
              </p:cNvSpPr>
              <p:nvPr/>
            </p:nvSpPr>
            <p:spPr bwMode="auto">
              <a:xfrm>
                <a:off x="159338" y="74073"/>
                <a:ext cx="4034083" cy="1021351"/>
              </a:xfrm>
              <a:prstGeom prst="roundRect">
                <a:avLst>
                  <a:gd name="adj" fmla="val 6051"/>
                </a:avLst>
              </a:prstGeom>
              <a:solidFill>
                <a:srgbClr val="FF751E"/>
              </a:solidFill>
              <a:ln>
                <a:noFill/>
              </a:ln>
              <a:effectLst>
                <a:outerShdw blurRad="241300" dist="138423" dir="5314236" rotWithShape="0">
                  <a:srgbClr val="808080">
                    <a:alpha val="30508"/>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5617" name="Shape 267">
                <a:extLst>
                  <a:ext uri="{FF2B5EF4-FFF2-40B4-BE49-F238E27FC236}">
                    <a16:creationId xmlns:a16="http://schemas.microsoft.com/office/drawing/2014/main" id="{59F7ACD2-5410-41C3-A0CC-9D116D23302C}"/>
                  </a:ext>
                </a:extLst>
              </p:cNvPr>
              <p:cNvSpPr>
                <a:spLocks noChangeArrowheads="1"/>
              </p:cNvSpPr>
              <p:nvPr/>
            </p:nvSpPr>
            <p:spPr bwMode="auto">
              <a:xfrm>
                <a:off x="0" y="514178"/>
                <a:ext cx="4162093" cy="7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200"/>
                  <a:t>More Information</a:t>
                </a:r>
              </a:p>
            </p:txBody>
          </p:sp>
          <p:sp>
            <p:nvSpPr>
              <p:cNvPr id="25618" name="Shape 268">
                <a:extLst>
                  <a:ext uri="{FF2B5EF4-FFF2-40B4-BE49-F238E27FC236}">
                    <a16:creationId xmlns:a16="http://schemas.microsoft.com/office/drawing/2014/main" id="{F8FF8316-2ACA-4318-ACEC-84E9DAB59A26}"/>
                  </a:ext>
                </a:extLst>
              </p:cNvPr>
              <p:cNvSpPr>
                <a:spLocks/>
              </p:cNvSpPr>
              <p:nvPr/>
            </p:nvSpPr>
            <p:spPr bwMode="auto">
              <a:xfrm>
                <a:off x="3775677" y="501839"/>
                <a:ext cx="101349" cy="165430"/>
              </a:xfrm>
              <a:custGeom>
                <a:avLst/>
                <a:gdLst>
                  <a:gd name="T0" fmla="*/ 50675 w 21600"/>
                  <a:gd name="T1" fmla="*/ 82715 h 21600"/>
                  <a:gd name="T2" fmla="*/ 50675 w 21600"/>
                  <a:gd name="T3" fmla="*/ 82715 h 21600"/>
                  <a:gd name="T4" fmla="*/ 50675 w 21600"/>
                  <a:gd name="T5" fmla="*/ 82715 h 21600"/>
                  <a:gd name="T6" fmla="*/ 50675 w 21600"/>
                  <a:gd name="T7" fmla="*/ 82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nchor="ctr"/>
              <a:lstStyle/>
              <a:p>
                <a:endParaRPr lang="en-US" sz="900"/>
              </a:p>
            </p:txBody>
          </p:sp>
        </p:grpSp>
        <p:sp>
          <p:nvSpPr>
            <p:cNvPr id="25615" name="Shape 239">
              <a:extLst>
                <a:ext uri="{FF2B5EF4-FFF2-40B4-BE49-F238E27FC236}">
                  <a16:creationId xmlns:a16="http://schemas.microsoft.com/office/drawing/2014/main" id="{F3EF96B3-F63C-4214-B7BE-37BB75939D31}"/>
                </a:ext>
              </a:extLst>
            </p:cNvPr>
            <p:cNvSpPr>
              <a:spLocks noChangeArrowheads="1"/>
            </p:cNvSpPr>
            <p:nvPr/>
          </p:nvSpPr>
          <p:spPr bwMode="auto">
            <a:xfrm>
              <a:off x="2870250" y="8638390"/>
              <a:ext cx="5081054" cy="192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nonuy nib euismod tincidunt ut laore dolore</a:t>
              </a:r>
            </a:p>
          </p:txBody>
        </p:sp>
      </p:grpSp>
      <p:grpSp>
        <p:nvGrpSpPr>
          <p:cNvPr id="25608" name="Group 32">
            <a:extLst>
              <a:ext uri="{FF2B5EF4-FFF2-40B4-BE49-F238E27FC236}">
                <a16:creationId xmlns:a16="http://schemas.microsoft.com/office/drawing/2014/main" id="{D3B0F217-4766-4E32-ACB5-50695FE83F7D}"/>
              </a:ext>
            </a:extLst>
          </p:cNvPr>
          <p:cNvGrpSpPr>
            <a:grpSpLocks/>
          </p:cNvGrpSpPr>
          <p:nvPr/>
        </p:nvGrpSpPr>
        <p:grpSpPr bwMode="auto">
          <a:xfrm>
            <a:off x="8224838" y="4388644"/>
            <a:ext cx="2540000" cy="1672431"/>
            <a:chOff x="2870250" y="8638390"/>
            <a:chExt cx="5081054" cy="3344493"/>
          </a:xfrm>
        </p:grpSpPr>
        <p:grpSp>
          <p:nvGrpSpPr>
            <p:cNvPr id="25609" name="Group 269">
              <a:extLst>
                <a:ext uri="{FF2B5EF4-FFF2-40B4-BE49-F238E27FC236}">
                  <a16:creationId xmlns:a16="http://schemas.microsoft.com/office/drawing/2014/main" id="{A712CD13-3E79-4C89-B9E2-E37FC0808C69}"/>
                </a:ext>
              </a:extLst>
            </p:cNvPr>
            <p:cNvGrpSpPr>
              <a:grpSpLocks/>
            </p:cNvGrpSpPr>
            <p:nvPr/>
          </p:nvGrpSpPr>
          <p:grpSpPr bwMode="auto">
            <a:xfrm>
              <a:off x="3322421" y="10782039"/>
              <a:ext cx="4193425" cy="1200844"/>
              <a:chOff x="0" y="74073"/>
              <a:chExt cx="4193421" cy="1200843"/>
            </a:xfrm>
          </p:grpSpPr>
          <p:sp>
            <p:nvSpPr>
              <p:cNvPr id="36" name="Shape 266">
                <a:extLst>
                  <a:ext uri="{FF2B5EF4-FFF2-40B4-BE49-F238E27FC236}">
                    <a16:creationId xmlns:a16="http://schemas.microsoft.com/office/drawing/2014/main" id="{91EE182F-A144-411F-801A-5D60F50158FD}"/>
                  </a:ext>
                </a:extLst>
              </p:cNvPr>
              <p:cNvSpPr>
                <a:spLocks noChangeArrowheads="1"/>
              </p:cNvSpPr>
              <p:nvPr/>
            </p:nvSpPr>
            <p:spPr bwMode="auto">
              <a:xfrm>
                <a:off x="159338" y="74073"/>
                <a:ext cx="4034083" cy="1021351"/>
              </a:xfrm>
              <a:prstGeom prst="roundRect">
                <a:avLst>
                  <a:gd name="adj" fmla="val 6051"/>
                </a:avLst>
              </a:prstGeom>
              <a:solidFill>
                <a:srgbClr val="FF751E"/>
              </a:solidFill>
              <a:ln>
                <a:noFill/>
              </a:ln>
              <a:effectLst>
                <a:outerShdw blurRad="241300" dist="138423" dir="5314236" rotWithShape="0">
                  <a:srgbClr val="808080">
                    <a:alpha val="30508"/>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5612" name="Shape 267">
                <a:extLst>
                  <a:ext uri="{FF2B5EF4-FFF2-40B4-BE49-F238E27FC236}">
                    <a16:creationId xmlns:a16="http://schemas.microsoft.com/office/drawing/2014/main" id="{F59D62B6-87FF-40EA-86DB-733AEF19861A}"/>
                  </a:ext>
                </a:extLst>
              </p:cNvPr>
              <p:cNvSpPr>
                <a:spLocks noChangeArrowheads="1"/>
              </p:cNvSpPr>
              <p:nvPr/>
            </p:nvSpPr>
            <p:spPr bwMode="auto">
              <a:xfrm>
                <a:off x="0" y="514178"/>
                <a:ext cx="4162093" cy="7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200"/>
                  <a:t>More Information</a:t>
                </a:r>
              </a:p>
            </p:txBody>
          </p:sp>
          <p:sp>
            <p:nvSpPr>
              <p:cNvPr id="25613" name="Shape 268">
                <a:extLst>
                  <a:ext uri="{FF2B5EF4-FFF2-40B4-BE49-F238E27FC236}">
                    <a16:creationId xmlns:a16="http://schemas.microsoft.com/office/drawing/2014/main" id="{B89544FA-354F-4BEB-9F6C-BB2AA7115B21}"/>
                  </a:ext>
                </a:extLst>
              </p:cNvPr>
              <p:cNvSpPr>
                <a:spLocks/>
              </p:cNvSpPr>
              <p:nvPr/>
            </p:nvSpPr>
            <p:spPr bwMode="auto">
              <a:xfrm>
                <a:off x="3775677" y="501839"/>
                <a:ext cx="101349" cy="165430"/>
              </a:xfrm>
              <a:custGeom>
                <a:avLst/>
                <a:gdLst>
                  <a:gd name="T0" fmla="*/ 50675 w 21600"/>
                  <a:gd name="T1" fmla="*/ 82715 h 21600"/>
                  <a:gd name="T2" fmla="*/ 50675 w 21600"/>
                  <a:gd name="T3" fmla="*/ 82715 h 21600"/>
                  <a:gd name="T4" fmla="*/ 50675 w 21600"/>
                  <a:gd name="T5" fmla="*/ 82715 h 21600"/>
                  <a:gd name="T6" fmla="*/ 50675 w 21600"/>
                  <a:gd name="T7" fmla="*/ 82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nchor="ctr"/>
              <a:lstStyle/>
              <a:p>
                <a:endParaRPr lang="en-US" sz="900"/>
              </a:p>
            </p:txBody>
          </p:sp>
        </p:grpSp>
        <p:sp>
          <p:nvSpPr>
            <p:cNvPr id="25610" name="Shape 239">
              <a:extLst>
                <a:ext uri="{FF2B5EF4-FFF2-40B4-BE49-F238E27FC236}">
                  <a16:creationId xmlns:a16="http://schemas.microsoft.com/office/drawing/2014/main" id="{CE9F4908-27E4-4C39-9C62-E2E131F6CF5C}"/>
                </a:ext>
              </a:extLst>
            </p:cNvPr>
            <p:cNvSpPr>
              <a:spLocks noChangeArrowheads="1"/>
            </p:cNvSpPr>
            <p:nvPr/>
          </p:nvSpPr>
          <p:spPr bwMode="auto">
            <a:xfrm>
              <a:off x="2870250" y="8638390"/>
              <a:ext cx="5081054" cy="192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conetr adipis elsed diam nonuy nib euismod tincidunt ut laore dolore</a:t>
              </a: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Picture Placeholder 1">
            <a:extLst>
              <a:ext uri="{FF2B5EF4-FFF2-40B4-BE49-F238E27FC236}">
                <a16:creationId xmlns:a16="http://schemas.microsoft.com/office/drawing/2014/main" id="{17D13A7E-F725-4CA8-A35C-E2FBA0FB81F4}"/>
              </a:ext>
            </a:extLst>
          </p:cNvPr>
          <p:cNvSpPr>
            <a:spLocks noGrp="1" noTextEdit="1"/>
          </p:cNvSpPr>
          <p:nvPr>
            <p:ph type="pic" sz="quarter" idx="10"/>
          </p:nvPr>
        </p:nvSpPr>
        <p:spPr>
          <a:xfrm>
            <a:off x="1579563" y="1654969"/>
            <a:ext cx="2916238" cy="2917031"/>
          </a:xfrm>
          <a:prstGeom prst="ellipse">
            <a:avLst/>
          </a:prstGeom>
        </p:spPr>
      </p:sp>
      <p:grpSp>
        <p:nvGrpSpPr>
          <p:cNvPr id="26626" name="Group 295">
            <a:extLst>
              <a:ext uri="{FF2B5EF4-FFF2-40B4-BE49-F238E27FC236}">
                <a16:creationId xmlns:a16="http://schemas.microsoft.com/office/drawing/2014/main" id="{1A559AFA-88BB-48C1-98C6-BBBD0FFBCC37}"/>
              </a:ext>
            </a:extLst>
          </p:cNvPr>
          <p:cNvGrpSpPr>
            <a:grpSpLocks/>
          </p:cNvGrpSpPr>
          <p:nvPr/>
        </p:nvGrpSpPr>
        <p:grpSpPr bwMode="auto">
          <a:xfrm>
            <a:off x="2020094" y="4830763"/>
            <a:ext cx="2035175" cy="372269"/>
            <a:chOff x="0" y="0"/>
            <a:chExt cx="4070143" cy="744029"/>
          </a:xfrm>
        </p:grpSpPr>
        <p:sp>
          <p:nvSpPr>
            <p:cNvPr id="26634" name="Shape 287">
              <a:extLst>
                <a:ext uri="{FF2B5EF4-FFF2-40B4-BE49-F238E27FC236}">
                  <a16:creationId xmlns:a16="http://schemas.microsoft.com/office/drawing/2014/main" id="{C042637F-DF1F-4424-B39A-395514F3D762}"/>
                </a:ext>
              </a:extLst>
            </p:cNvPr>
            <p:cNvSpPr>
              <a:spLocks noChangeArrowheads="1"/>
            </p:cNvSpPr>
            <p:nvPr/>
          </p:nvSpPr>
          <p:spPr bwMode="auto">
            <a:xfrm>
              <a:off x="1108704" y="0"/>
              <a:ext cx="744030"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6635" name="Shape 288">
              <a:extLst>
                <a:ext uri="{FF2B5EF4-FFF2-40B4-BE49-F238E27FC236}">
                  <a16:creationId xmlns:a16="http://schemas.microsoft.com/office/drawing/2014/main" id="{8F81F8E4-E93C-48CC-AA92-A1F8E7CBD32F}"/>
                </a:ext>
              </a:extLst>
            </p:cNvPr>
            <p:cNvSpPr>
              <a:spLocks/>
            </p:cNvSpPr>
            <p:nvPr/>
          </p:nvSpPr>
          <p:spPr bwMode="auto">
            <a:xfrm>
              <a:off x="1338537" y="245870"/>
              <a:ext cx="316509" cy="252290"/>
            </a:xfrm>
            <a:custGeom>
              <a:avLst/>
              <a:gdLst>
                <a:gd name="T0" fmla="*/ 158255 w 21600"/>
                <a:gd name="T1" fmla="*/ 126145 h 21600"/>
                <a:gd name="T2" fmla="*/ 158255 w 21600"/>
                <a:gd name="T3" fmla="*/ 126145 h 21600"/>
                <a:gd name="T4" fmla="*/ 158255 w 21600"/>
                <a:gd name="T5" fmla="*/ 126145 h 21600"/>
                <a:gd name="T6" fmla="*/ 158255 w 21600"/>
                <a:gd name="T7" fmla="*/ 1261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238" y="5082"/>
                  </a:moveTo>
                  <a:cubicBezTo>
                    <a:pt x="19238" y="5506"/>
                    <a:pt x="19238" y="5929"/>
                    <a:pt x="19238" y="5929"/>
                  </a:cubicBezTo>
                  <a:cubicBezTo>
                    <a:pt x="19238" y="13129"/>
                    <a:pt x="14850" y="21600"/>
                    <a:pt x="6750" y="21600"/>
                  </a:cubicBezTo>
                  <a:cubicBezTo>
                    <a:pt x="4387" y="21600"/>
                    <a:pt x="2025" y="20753"/>
                    <a:pt x="0" y="19059"/>
                  </a:cubicBezTo>
                  <a:cubicBezTo>
                    <a:pt x="337" y="19059"/>
                    <a:pt x="675" y="19059"/>
                    <a:pt x="1012" y="19059"/>
                  </a:cubicBezTo>
                  <a:cubicBezTo>
                    <a:pt x="3037" y="19059"/>
                    <a:pt x="5062" y="18212"/>
                    <a:pt x="6412" y="16941"/>
                  </a:cubicBezTo>
                  <a:cubicBezTo>
                    <a:pt x="4725" y="16941"/>
                    <a:pt x="3037" y="15247"/>
                    <a:pt x="2362" y="13129"/>
                  </a:cubicBezTo>
                  <a:cubicBezTo>
                    <a:pt x="2700" y="13129"/>
                    <a:pt x="3037" y="13129"/>
                    <a:pt x="3375" y="13129"/>
                  </a:cubicBezTo>
                  <a:cubicBezTo>
                    <a:pt x="3712" y="13129"/>
                    <a:pt x="4050" y="13129"/>
                    <a:pt x="4387" y="13129"/>
                  </a:cubicBezTo>
                  <a:cubicBezTo>
                    <a:pt x="2362" y="12282"/>
                    <a:pt x="1012" y="10165"/>
                    <a:pt x="1012" y="7624"/>
                  </a:cubicBezTo>
                  <a:cubicBezTo>
                    <a:pt x="1012" y="7624"/>
                    <a:pt x="1012" y="7624"/>
                    <a:pt x="1012" y="7624"/>
                  </a:cubicBezTo>
                  <a:cubicBezTo>
                    <a:pt x="1687" y="8047"/>
                    <a:pt x="2362" y="8047"/>
                    <a:pt x="3037" y="8047"/>
                  </a:cubicBezTo>
                  <a:cubicBezTo>
                    <a:pt x="1687" y="7200"/>
                    <a:pt x="1012" y="5506"/>
                    <a:pt x="1012" y="3812"/>
                  </a:cubicBezTo>
                  <a:cubicBezTo>
                    <a:pt x="1012" y="2541"/>
                    <a:pt x="1350" y="1694"/>
                    <a:pt x="1687" y="847"/>
                  </a:cubicBezTo>
                  <a:cubicBezTo>
                    <a:pt x="3712" y="4235"/>
                    <a:pt x="7087" y="6353"/>
                    <a:pt x="10462" y="6776"/>
                  </a:cubicBezTo>
                  <a:cubicBezTo>
                    <a:pt x="10462" y="6353"/>
                    <a:pt x="10462" y="5929"/>
                    <a:pt x="10462" y="5506"/>
                  </a:cubicBezTo>
                  <a:cubicBezTo>
                    <a:pt x="10462" y="2118"/>
                    <a:pt x="12488" y="0"/>
                    <a:pt x="14850" y="0"/>
                  </a:cubicBezTo>
                  <a:cubicBezTo>
                    <a:pt x="16200" y="0"/>
                    <a:pt x="17213" y="424"/>
                    <a:pt x="18225" y="1694"/>
                  </a:cubicBezTo>
                  <a:cubicBezTo>
                    <a:pt x="18900" y="1271"/>
                    <a:pt x="19913" y="847"/>
                    <a:pt x="20925" y="424"/>
                  </a:cubicBezTo>
                  <a:cubicBezTo>
                    <a:pt x="20588" y="1694"/>
                    <a:pt x="19913" y="2541"/>
                    <a:pt x="18900" y="3388"/>
                  </a:cubicBezTo>
                  <a:cubicBezTo>
                    <a:pt x="19913" y="2965"/>
                    <a:pt x="20588" y="2965"/>
                    <a:pt x="21600" y="2541"/>
                  </a:cubicBezTo>
                  <a:cubicBezTo>
                    <a:pt x="20925" y="3388"/>
                    <a:pt x="20250" y="4659"/>
                    <a:pt x="19238" y="5082"/>
                  </a:cubicBez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lstStyle/>
            <a:p>
              <a:endParaRPr lang="en-US" sz="900"/>
            </a:p>
          </p:txBody>
        </p:sp>
        <p:sp>
          <p:nvSpPr>
            <p:cNvPr id="26636" name="Shape 289">
              <a:extLst>
                <a:ext uri="{FF2B5EF4-FFF2-40B4-BE49-F238E27FC236}">
                  <a16:creationId xmlns:a16="http://schemas.microsoft.com/office/drawing/2014/main" id="{2871C1A0-1866-422D-BD54-7888C0CDA53A}"/>
                </a:ext>
              </a:extLst>
            </p:cNvPr>
            <p:cNvSpPr>
              <a:spLocks noChangeArrowheads="1"/>
            </p:cNvSpPr>
            <p:nvPr/>
          </p:nvSpPr>
          <p:spPr bwMode="auto">
            <a:xfrm>
              <a:off x="0" y="0"/>
              <a:ext cx="744029"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6637" name="Shape 290">
              <a:extLst>
                <a:ext uri="{FF2B5EF4-FFF2-40B4-BE49-F238E27FC236}">
                  <a16:creationId xmlns:a16="http://schemas.microsoft.com/office/drawing/2014/main" id="{CB36DDFD-09C4-42A0-8C2C-50E110209D0C}"/>
                </a:ext>
              </a:extLst>
            </p:cNvPr>
            <p:cNvSpPr>
              <a:spLocks/>
            </p:cNvSpPr>
            <p:nvPr/>
          </p:nvSpPr>
          <p:spPr bwMode="auto">
            <a:xfrm>
              <a:off x="277913" y="211756"/>
              <a:ext cx="174310" cy="332563"/>
            </a:xfrm>
            <a:custGeom>
              <a:avLst/>
              <a:gdLst>
                <a:gd name="T0" fmla="*/ 87155 w 21600"/>
                <a:gd name="T1" fmla="*/ 166282 h 21600"/>
                <a:gd name="T2" fmla="*/ 87155 w 21600"/>
                <a:gd name="T3" fmla="*/ 166282 h 21600"/>
                <a:gd name="T4" fmla="*/ 87155 w 21600"/>
                <a:gd name="T5" fmla="*/ 166282 h 21600"/>
                <a:gd name="T6" fmla="*/ 87155 w 21600"/>
                <a:gd name="T7" fmla="*/ 1662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lstStyle/>
            <a:p>
              <a:endParaRPr lang="en-US" sz="900"/>
            </a:p>
          </p:txBody>
        </p:sp>
        <p:sp>
          <p:nvSpPr>
            <p:cNvPr id="26638" name="Shape 291">
              <a:extLst>
                <a:ext uri="{FF2B5EF4-FFF2-40B4-BE49-F238E27FC236}">
                  <a16:creationId xmlns:a16="http://schemas.microsoft.com/office/drawing/2014/main" id="{0C6A36F1-047A-47B5-9F96-8DABE03C29CC}"/>
                </a:ext>
              </a:extLst>
            </p:cNvPr>
            <p:cNvSpPr>
              <a:spLocks noChangeArrowheads="1"/>
            </p:cNvSpPr>
            <p:nvPr/>
          </p:nvSpPr>
          <p:spPr bwMode="auto">
            <a:xfrm>
              <a:off x="2217410" y="0"/>
              <a:ext cx="744030"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6639" name="Shape 292">
              <a:extLst>
                <a:ext uri="{FF2B5EF4-FFF2-40B4-BE49-F238E27FC236}">
                  <a16:creationId xmlns:a16="http://schemas.microsoft.com/office/drawing/2014/main" id="{CA7FFDD8-F9FC-4281-9ED4-E8786E59A440}"/>
                </a:ext>
              </a:extLst>
            </p:cNvPr>
            <p:cNvSpPr>
              <a:spLocks/>
            </p:cNvSpPr>
            <p:nvPr/>
          </p:nvSpPr>
          <p:spPr bwMode="auto">
            <a:xfrm>
              <a:off x="2490954" y="216294"/>
              <a:ext cx="196941" cy="311443"/>
            </a:xfrm>
            <a:custGeom>
              <a:avLst/>
              <a:gdLst>
                <a:gd name="T0" fmla="*/ 98471 w 21600"/>
                <a:gd name="T1" fmla="*/ 155722 h 21600"/>
                <a:gd name="T2" fmla="*/ 98471 w 21600"/>
                <a:gd name="T3" fmla="*/ 155722 h 21600"/>
                <a:gd name="T4" fmla="*/ 98471 w 21600"/>
                <a:gd name="T5" fmla="*/ 155722 h 21600"/>
                <a:gd name="T6" fmla="*/ 98471 w 21600"/>
                <a:gd name="T7" fmla="*/ 15572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lstStyle/>
            <a:p>
              <a:endParaRPr lang="en-US" sz="900"/>
            </a:p>
          </p:txBody>
        </p:sp>
        <p:sp>
          <p:nvSpPr>
            <p:cNvPr id="26640" name="Shape 293">
              <a:extLst>
                <a:ext uri="{FF2B5EF4-FFF2-40B4-BE49-F238E27FC236}">
                  <a16:creationId xmlns:a16="http://schemas.microsoft.com/office/drawing/2014/main" id="{BA8FBD8E-BA19-455C-839E-4FE06AEEE106}"/>
                </a:ext>
              </a:extLst>
            </p:cNvPr>
            <p:cNvSpPr>
              <a:spLocks noChangeArrowheads="1"/>
            </p:cNvSpPr>
            <p:nvPr/>
          </p:nvSpPr>
          <p:spPr bwMode="auto">
            <a:xfrm>
              <a:off x="3326114" y="0"/>
              <a:ext cx="744030"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6641" name="Shape 294">
              <a:extLst>
                <a:ext uri="{FF2B5EF4-FFF2-40B4-BE49-F238E27FC236}">
                  <a16:creationId xmlns:a16="http://schemas.microsoft.com/office/drawing/2014/main" id="{164ED4AA-86DE-43EA-9148-BCA4A2A4B16F}"/>
                </a:ext>
              </a:extLst>
            </p:cNvPr>
            <p:cNvSpPr>
              <a:spLocks/>
            </p:cNvSpPr>
            <p:nvPr/>
          </p:nvSpPr>
          <p:spPr bwMode="auto">
            <a:xfrm>
              <a:off x="3529814" y="250643"/>
              <a:ext cx="336632" cy="242742"/>
            </a:xfrm>
            <a:custGeom>
              <a:avLst/>
              <a:gdLst>
                <a:gd name="T0" fmla="*/ 168316 w 21600"/>
                <a:gd name="T1" fmla="*/ 121371 h 21600"/>
                <a:gd name="T2" fmla="*/ 168316 w 21600"/>
                <a:gd name="T3" fmla="*/ 121371 h 21600"/>
                <a:gd name="T4" fmla="*/ 168316 w 21600"/>
                <a:gd name="T5" fmla="*/ 121371 h 21600"/>
                <a:gd name="T6" fmla="*/ 168316 w 21600"/>
                <a:gd name="T7" fmla="*/ 12137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22860" tIns="22860" rIns="22860" bIns="22860"/>
            <a:lstStyle/>
            <a:p>
              <a:endParaRPr lang="en-US" sz="900"/>
            </a:p>
          </p:txBody>
        </p:sp>
      </p:grpSp>
      <p:grpSp>
        <p:nvGrpSpPr>
          <p:cNvPr id="26627" name="Group 303">
            <a:extLst>
              <a:ext uri="{FF2B5EF4-FFF2-40B4-BE49-F238E27FC236}">
                <a16:creationId xmlns:a16="http://schemas.microsoft.com/office/drawing/2014/main" id="{058B31D2-520A-40D6-B8CD-624C35E2AA49}"/>
              </a:ext>
            </a:extLst>
          </p:cNvPr>
          <p:cNvGrpSpPr>
            <a:grpSpLocks/>
          </p:cNvGrpSpPr>
          <p:nvPr/>
        </p:nvGrpSpPr>
        <p:grpSpPr bwMode="auto">
          <a:xfrm>
            <a:off x="5358607" y="1337469"/>
            <a:ext cx="5280483" cy="5497540"/>
            <a:chOff x="0" y="0"/>
            <a:chExt cx="10561431" cy="10996196"/>
          </a:xfrm>
        </p:grpSpPr>
        <p:sp>
          <p:nvSpPr>
            <p:cNvPr id="26628" name="Shape 297">
              <a:extLst>
                <a:ext uri="{FF2B5EF4-FFF2-40B4-BE49-F238E27FC236}">
                  <a16:creationId xmlns:a16="http://schemas.microsoft.com/office/drawing/2014/main" id="{8F2075C4-EF01-48E0-99BD-CE27F4556B4C}"/>
                </a:ext>
              </a:extLst>
            </p:cNvPr>
            <p:cNvSpPr>
              <a:spLocks noChangeArrowheads="1"/>
            </p:cNvSpPr>
            <p:nvPr/>
          </p:nvSpPr>
          <p:spPr bwMode="auto">
            <a:xfrm>
              <a:off x="41186" y="3358007"/>
              <a:ext cx="10520245" cy="4907765"/>
            </a:xfrm>
            <a:prstGeom prst="roundRect">
              <a:avLst>
                <a:gd name="adj" fmla="val 1296"/>
              </a:avLst>
            </a:prstGeom>
            <a:solidFill>
              <a:srgbClr val="EFF1F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6629" name="Shape 298">
              <a:extLst>
                <a:ext uri="{FF2B5EF4-FFF2-40B4-BE49-F238E27FC236}">
                  <a16:creationId xmlns:a16="http://schemas.microsoft.com/office/drawing/2014/main" id="{1CD908C6-25E3-446E-A084-1BF28487DC23}"/>
                </a:ext>
              </a:extLst>
            </p:cNvPr>
            <p:cNvSpPr>
              <a:spLocks noChangeArrowheads="1"/>
            </p:cNvSpPr>
            <p:nvPr/>
          </p:nvSpPr>
          <p:spPr bwMode="auto">
            <a:xfrm>
              <a:off x="0" y="0"/>
              <a:ext cx="10420913" cy="150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lnSpc>
                  <a:spcPct val="80000"/>
                </a:lnSpc>
              </a:pPr>
              <a:r>
                <a:rPr lang="en-US" altLang="en-US" sz="5550">
                  <a:solidFill>
                    <a:srgbClr val="292929"/>
                  </a:solidFill>
                </a:rPr>
                <a:t>Testimonial</a:t>
              </a:r>
            </a:p>
          </p:txBody>
        </p:sp>
        <p:sp>
          <p:nvSpPr>
            <p:cNvPr id="26630" name="Shape 299">
              <a:extLst>
                <a:ext uri="{FF2B5EF4-FFF2-40B4-BE49-F238E27FC236}">
                  <a16:creationId xmlns:a16="http://schemas.microsoft.com/office/drawing/2014/main" id="{D7C45FE5-D91A-4598-BAC8-FA5795CF2B4E}"/>
                </a:ext>
              </a:extLst>
            </p:cNvPr>
            <p:cNvSpPr>
              <a:spLocks noChangeShapeType="1"/>
            </p:cNvSpPr>
            <p:nvPr/>
          </p:nvSpPr>
          <p:spPr bwMode="auto">
            <a:xfrm>
              <a:off x="12700" y="2527503"/>
              <a:ext cx="1879215" cy="1"/>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26631" name="Shape 300">
              <a:extLst>
                <a:ext uri="{FF2B5EF4-FFF2-40B4-BE49-F238E27FC236}">
                  <a16:creationId xmlns:a16="http://schemas.microsoft.com/office/drawing/2014/main" id="{96FE7B79-49F4-41F6-840B-AF16C9E4D175}"/>
                </a:ext>
              </a:extLst>
            </p:cNvPr>
            <p:cNvSpPr>
              <a:spLocks noChangeArrowheads="1"/>
            </p:cNvSpPr>
            <p:nvPr/>
          </p:nvSpPr>
          <p:spPr bwMode="auto">
            <a:xfrm>
              <a:off x="287255" y="2932840"/>
              <a:ext cx="1532537" cy="420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p>
              <a:pPr algn="ctr" eaLnBrk="1"/>
              <a:r>
                <a:rPr lang="en-US" altLang="en-US" sz="20000" baseline="3000"/>
                <a:t>“</a:t>
              </a:r>
            </a:p>
          </p:txBody>
        </p:sp>
        <p:sp>
          <p:nvSpPr>
            <p:cNvPr id="26632" name="Shape 301">
              <a:extLst>
                <a:ext uri="{FF2B5EF4-FFF2-40B4-BE49-F238E27FC236}">
                  <a16:creationId xmlns:a16="http://schemas.microsoft.com/office/drawing/2014/main" id="{1929ED98-8562-4B2D-B3C6-0FDA0A70A026}"/>
                </a:ext>
              </a:extLst>
            </p:cNvPr>
            <p:cNvSpPr>
              <a:spLocks noChangeArrowheads="1"/>
            </p:cNvSpPr>
            <p:nvPr/>
          </p:nvSpPr>
          <p:spPr bwMode="auto">
            <a:xfrm>
              <a:off x="8888581" y="6789489"/>
              <a:ext cx="1532537" cy="420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p>
              <a:pPr algn="ctr" eaLnBrk="1"/>
              <a:r>
                <a:rPr lang="en-US" altLang="en-US" sz="20000" baseline="3000"/>
                <a:t>”</a:t>
              </a:r>
            </a:p>
          </p:txBody>
        </p:sp>
        <p:sp>
          <p:nvSpPr>
            <p:cNvPr id="26633" name="Shape 302">
              <a:extLst>
                <a:ext uri="{FF2B5EF4-FFF2-40B4-BE49-F238E27FC236}">
                  <a16:creationId xmlns:a16="http://schemas.microsoft.com/office/drawing/2014/main" id="{BC444FE0-870C-43E3-9DEF-63C97C469EBF}"/>
                </a:ext>
              </a:extLst>
            </p:cNvPr>
            <p:cNvSpPr>
              <a:spLocks noChangeArrowheads="1"/>
            </p:cNvSpPr>
            <p:nvPr/>
          </p:nvSpPr>
          <p:spPr bwMode="auto">
            <a:xfrm>
              <a:off x="744729" y="4227435"/>
              <a:ext cx="9265559" cy="3262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i="1">
                  <a:solidFill>
                    <a:srgbClr val="222222"/>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a:t>
              </a: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305">
            <a:extLst>
              <a:ext uri="{FF2B5EF4-FFF2-40B4-BE49-F238E27FC236}">
                <a16:creationId xmlns:a16="http://schemas.microsoft.com/office/drawing/2014/main" id="{6869527E-3C81-4E36-B4FE-82D9CFF39F54}"/>
              </a:ext>
            </a:extLst>
          </p:cNvPr>
          <p:cNvSpPr>
            <a:spLocks noChangeArrowheads="1"/>
          </p:cNvSpPr>
          <p:nvPr/>
        </p:nvSpPr>
        <p:spPr bwMode="auto">
          <a:xfrm>
            <a:off x="-12700" y="3175"/>
            <a:ext cx="12217400" cy="6851650"/>
          </a:xfrm>
          <a:prstGeom prst="rect">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7650" name="Picture Placeholder 1">
            <a:extLst>
              <a:ext uri="{FF2B5EF4-FFF2-40B4-BE49-F238E27FC236}">
                <a16:creationId xmlns:a16="http://schemas.microsoft.com/office/drawing/2014/main" id="{FED8DBEF-2D19-4D45-99A6-62F575D8406B}"/>
              </a:ext>
            </a:extLst>
          </p:cNvPr>
          <p:cNvSpPr>
            <a:spLocks noGrp="1" noTextEdit="1"/>
          </p:cNvSpPr>
          <p:nvPr>
            <p:ph type="pic" sz="quarter" idx="10"/>
          </p:nvPr>
        </p:nvSpPr>
        <p:spPr>
          <a:xfrm>
            <a:off x="-12700" y="0"/>
            <a:ext cx="12217400" cy="6854825"/>
          </a:xfrm>
        </p:spPr>
      </p:sp>
      <p:sp>
        <p:nvSpPr>
          <p:cNvPr id="306" name="Shape 306">
            <a:extLst>
              <a:ext uri="{FF2B5EF4-FFF2-40B4-BE49-F238E27FC236}">
                <a16:creationId xmlns:a16="http://schemas.microsoft.com/office/drawing/2014/main" id="{96CBD931-137F-4622-96EE-7894403556CE}"/>
              </a:ext>
            </a:extLst>
          </p:cNvPr>
          <p:cNvSpPr>
            <a:spLocks noChangeArrowheads="1"/>
          </p:cNvSpPr>
          <p:nvPr/>
        </p:nvSpPr>
        <p:spPr bwMode="auto">
          <a:xfrm>
            <a:off x="5199857" y="3384957"/>
            <a:ext cx="6739731" cy="3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lgn="l">
              <a:lnSpc>
                <a:spcPct val="10000"/>
              </a:lnSpc>
              <a:defRPr sz="14000" cap="all" baseline="0"/>
            </a:lvl1pPr>
          </a:lstStyle>
          <a:p>
            <a:pPr>
              <a:defRPr/>
            </a:pPr>
            <a:r>
              <a:rPr sz="7000" kern="0"/>
              <a:t>Section</a:t>
            </a:r>
          </a:p>
        </p:txBody>
      </p:sp>
      <p:sp>
        <p:nvSpPr>
          <p:cNvPr id="307" name="Shape 307">
            <a:extLst>
              <a:ext uri="{FF2B5EF4-FFF2-40B4-BE49-F238E27FC236}">
                <a16:creationId xmlns:a16="http://schemas.microsoft.com/office/drawing/2014/main" id="{4ECB541B-3342-4D48-A441-7D126B922312}"/>
              </a:ext>
            </a:extLst>
          </p:cNvPr>
          <p:cNvSpPr>
            <a:spLocks noChangeArrowheads="1"/>
          </p:cNvSpPr>
          <p:nvPr/>
        </p:nvSpPr>
        <p:spPr bwMode="auto">
          <a:xfrm>
            <a:off x="5260182" y="3830986"/>
            <a:ext cx="5151438"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lgn="l">
              <a:defRPr sz="2800" cap="all" baseline="42857"/>
            </a:lvl1pPr>
          </a:lstStyle>
          <a:p>
            <a:pPr>
              <a:defRPr/>
            </a:pPr>
            <a:r>
              <a:rPr sz="2000" kern="0"/>
              <a:t>Multipurpose PowerPoint &amp; Keynote Template</a:t>
            </a:r>
          </a:p>
        </p:txBody>
      </p:sp>
      <p:sp>
        <p:nvSpPr>
          <p:cNvPr id="27653" name="Shape 308">
            <a:extLst>
              <a:ext uri="{FF2B5EF4-FFF2-40B4-BE49-F238E27FC236}">
                <a16:creationId xmlns:a16="http://schemas.microsoft.com/office/drawing/2014/main" id="{60F1A898-12DE-4428-A860-CDC638722A2A}"/>
              </a:ext>
            </a:extLst>
          </p:cNvPr>
          <p:cNvSpPr>
            <a:spLocks noChangeArrowheads="1"/>
          </p:cNvSpPr>
          <p:nvPr/>
        </p:nvSpPr>
        <p:spPr bwMode="auto">
          <a:xfrm>
            <a:off x="-10319" y="2563813"/>
            <a:ext cx="4460082" cy="1516857"/>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309" name="Shape 309">
            <a:extLst>
              <a:ext uri="{FF2B5EF4-FFF2-40B4-BE49-F238E27FC236}">
                <a16:creationId xmlns:a16="http://schemas.microsoft.com/office/drawing/2014/main" id="{03CFE08A-6259-4F3C-BA63-F8D1AD322BB4}"/>
              </a:ext>
            </a:extLst>
          </p:cNvPr>
          <p:cNvSpPr>
            <a:spLocks noChangeArrowheads="1"/>
          </p:cNvSpPr>
          <p:nvPr/>
        </p:nvSpPr>
        <p:spPr bwMode="auto">
          <a:xfrm>
            <a:off x="2736057" y="3384957"/>
            <a:ext cx="1483519" cy="3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lgn="l">
              <a:lnSpc>
                <a:spcPct val="10000"/>
              </a:lnSpc>
              <a:defRPr sz="14000" cap="all" baseline="0">
                <a:solidFill>
                  <a:srgbClr val="0E6193"/>
                </a:solidFill>
              </a:defRPr>
            </a:lvl1pPr>
          </a:lstStyle>
          <a:p>
            <a:pPr>
              <a:defRPr/>
            </a:pPr>
            <a:r>
              <a:rPr sz="7000" kern="0"/>
              <a:t>01.</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13">
            <a:extLst>
              <a:ext uri="{FF2B5EF4-FFF2-40B4-BE49-F238E27FC236}">
                <a16:creationId xmlns:a16="http://schemas.microsoft.com/office/drawing/2014/main" id="{DE6E6B96-6962-451C-9D20-882446D00F9C}"/>
              </a:ext>
            </a:extLst>
          </p:cNvPr>
          <p:cNvGrpSpPr>
            <a:grpSpLocks/>
          </p:cNvGrpSpPr>
          <p:nvPr/>
        </p:nvGrpSpPr>
        <p:grpSpPr bwMode="auto">
          <a:xfrm>
            <a:off x="1303338" y="1404144"/>
            <a:ext cx="4036219" cy="4036219"/>
            <a:chOff x="0" y="0"/>
            <a:chExt cx="8071748" cy="8071748"/>
          </a:xfrm>
        </p:grpSpPr>
        <p:graphicFrame>
          <p:nvGraphicFramePr>
            <p:cNvPr id="28702" name="Chart 311">
              <a:extLst>
                <a:ext uri="{FF2B5EF4-FFF2-40B4-BE49-F238E27FC236}">
                  <a16:creationId xmlns:a16="http://schemas.microsoft.com/office/drawing/2014/main" id="{57365FFF-4533-4687-8B26-7DF495419484}"/>
                </a:ext>
              </a:extLst>
            </p:cNvPr>
            <p:cNvGraphicFramePr>
              <a:graphicFrameLocks/>
            </p:cNvGraphicFramePr>
            <p:nvPr/>
          </p:nvGraphicFramePr>
          <p:xfrm>
            <a:off x="-50800" y="-50800"/>
            <a:ext cx="8173349" cy="8173349"/>
          </p:xfrm>
          <a:graphic>
            <a:graphicData uri="http://schemas.openxmlformats.org/presentationml/2006/ole">
              <mc:AlternateContent xmlns:mc="http://schemas.openxmlformats.org/markup-compatibility/2006">
                <mc:Choice xmlns:v="urn:schemas-microsoft-com:vml" Requires="v">
                  <p:oleObj spid="_x0000_s1031" name="Chart" r:id="rId3" imgW="8180156" imgH="8180156" progId="Excel.Chart.8">
                    <p:embed/>
                  </p:oleObj>
                </mc:Choice>
                <mc:Fallback>
                  <p:oleObj name="Chart" r:id="rId3" imgW="8180156" imgH="8180156" progId="Excel.Chart.8">
                    <p:embed/>
                    <p:pic>
                      <p:nvPicPr>
                        <p:cNvPr id="28702" name="Chart 311">
                          <a:extLst>
                            <a:ext uri="{FF2B5EF4-FFF2-40B4-BE49-F238E27FC236}">
                              <a16:creationId xmlns:a16="http://schemas.microsoft.com/office/drawing/2014/main" id="{57365FFF-4533-4687-8B26-7DF49541948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50800"/>
                          <a:ext cx="8173349" cy="8173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3" name="Shape 312">
              <a:extLst>
                <a:ext uri="{FF2B5EF4-FFF2-40B4-BE49-F238E27FC236}">
                  <a16:creationId xmlns:a16="http://schemas.microsoft.com/office/drawing/2014/main" id="{5B610093-0470-42DE-8F1E-2962B3B84B00}"/>
                </a:ext>
              </a:extLst>
            </p:cNvPr>
            <p:cNvSpPr>
              <a:spLocks noChangeArrowheads="1"/>
            </p:cNvSpPr>
            <p:nvPr/>
          </p:nvSpPr>
          <p:spPr bwMode="auto">
            <a:xfrm>
              <a:off x="404491" y="404491"/>
              <a:ext cx="7262766" cy="7262766"/>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grpSp>
      <p:grpSp>
        <p:nvGrpSpPr>
          <p:cNvPr id="28674" name="Group 316">
            <a:extLst>
              <a:ext uri="{FF2B5EF4-FFF2-40B4-BE49-F238E27FC236}">
                <a16:creationId xmlns:a16="http://schemas.microsoft.com/office/drawing/2014/main" id="{1D79CFF2-AD49-4759-B678-12E5153CE173}"/>
              </a:ext>
            </a:extLst>
          </p:cNvPr>
          <p:cNvGrpSpPr>
            <a:grpSpLocks/>
          </p:cNvGrpSpPr>
          <p:nvPr/>
        </p:nvGrpSpPr>
        <p:grpSpPr bwMode="auto">
          <a:xfrm>
            <a:off x="1696244" y="1797050"/>
            <a:ext cx="3249613" cy="3250407"/>
            <a:chOff x="0" y="0"/>
            <a:chExt cx="6500022" cy="6500022"/>
          </a:xfrm>
        </p:grpSpPr>
        <p:graphicFrame>
          <p:nvGraphicFramePr>
            <p:cNvPr id="28700" name="Chart 314">
              <a:extLst>
                <a:ext uri="{FF2B5EF4-FFF2-40B4-BE49-F238E27FC236}">
                  <a16:creationId xmlns:a16="http://schemas.microsoft.com/office/drawing/2014/main" id="{ED806E4F-2885-4D5A-8081-C2699DBFD8ED}"/>
                </a:ext>
              </a:extLst>
            </p:cNvPr>
            <p:cNvGraphicFramePr>
              <a:graphicFrameLocks/>
            </p:cNvGraphicFramePr>
            <p:nvPr/>
          </p:nvGraphicFramePr>
          <p:xfrm>
            <a:off x="-50800" y="-50800"/>
            <a:ext cx="6601623" cy="6601623"/>
          </p:xfrm>
          <a:graphic>
            <a:graphicData uri="http://schemas.openxmlformats.org/presentationml/2006/ole">
              <mc:AlternateContent xmlns:mc="http://schemas.openxmlformats.org/markup-compatibility/2006">
                <mc:Choice xmlns:v="urn:schemas-microsoft-com:vml" Requires="v">
                  <p:oleObj spid="_x0000_s1032" name="Chart" r:id="rId5" imgW="6607518" imgH="6607518" progId="Excel.Chart.8">
                    <p:embed/>
                  </p:oleObj>
                </mc:Choice>
                <mc:Fallback>
                  <p:oleObj name="Chart" r:id="rId5" imgW="6607518" imgH="6607518" progId="Excel.Chart.8">
                    <p:embed/>
                    <p:pic>
                      <p:nvPicPr>
                        <p:cNvPr id="28700" name="Chart 314">
                          <a:extLst>
                            <a:ext uri="{FF2B5EF4-FFF2-40B4-BE49-F238E27FC236}">
                              <a16:creationId xmlns:a16="http://schemas.microsoft.com/office/drawing/2014/main" id="{ED806E4F-2885-4D5A-8081-C2699DBFD8E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 y="-50800"/>
                          <a:ext cx="6601623" cy="6601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1" name="Shape 315">
              <a:extLst>
                <a:ext uri="{FF2B5EF4-FFF2-40B4-BE49-F238E27FC236}">
                  <a16:creationId xmlns:a16="http://schemas.microsoft.com/office/drawing/2014/main" id="{2A576A53-BDDF-415D-A720-A51D03637B59}"/>
                </a:ext>
              </a:extLst>
            </p:cNvPr>
            <p:cNvSpPr>
              <a:spLocks noChangeArrowheads="1"/>
            </p:cNvSpPr>
            <p:nvPr/>
          </p:nvSpPr>
          <p:spPr bwMode="auto">
            <a:xfrm>
              <a:off x="402921" y="402921"/>
              <a:ext cx="5694181" cy="5694181"/>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grpSp>
      <p:grpSp>
        <p:nvGrpSpPr>
          <p:cNvPr id="28675" name="Group 319">
            <a:extLst>
              <a:ext uri="{FF2B5EF4-FFF2-40B4-BE49-F238E27FC236}">
                <a16:creationId xmlns:a16="http://schemas.microsoft.com/office/drawing/2014/main" id="{DD6F8245-5260-4CC4-84F5-B6103FAC4954}"/>
              </a:ext>
            </a:extLst>
          </p:cNvPr>
          <p:cNvGrpSpPr>
            <a:grpSpLocks/>
          </p:cNvGrpSpPr>
          <p:nvPr/>
        </p:nvGrpSpPr>
        <p:grpSpPr bwMode="auto">
          <a:xfrm>
            <a:off x="2092325" y="2193132"/>
            <a:ext cx="2457450" cy="2458244"/>
            <a:chOff x="0" y="0"/>
            <a:chExt cx="4915648" cy="4915648"/>
          </a:xfrm>
        </p:grpSpPr>
        <p:graphicFrame>
          <p:nvGraphicFramePr>
            <p:cNvPr id="28698" name="Chart 317">
              <a:extLst>
                <a:ext uri="{FF2B5EF4-FFF2-40B4-BE49-F238E27FC236}">
                  <a16:creationId xmlns:a16="http://schemas.microsoft.com/office/drawing/2014/main" id="{88356C65-C776-46C7-9CC5-88D4B6EEDD7B}"/>
                </a:ext>
              </a:extLst>
            </p:cNvPr>
            <p:cNvGraphicFramePr>
              <a:graphicFrameLocks/>
            </p:cNvGraphicFramePr>
            <p:nvPr/>
          </p:nvGraphicFramePr>
          <p:xfrm>
            <a:off x="-50800" y="-50800"/>
            <a:ext cx="5017249" cy="5017249"/>
          </p:xfrm>
          <a:graphic>
            <a:graphicData uri="http://schemas.openxmlformats.org/presentationml/2006/ole">
              <mc:AlternateContent xmlns:mc="http://schemas.openxmlformats.org/markup-compatibility/2006">
                <mc:Choice xmlns:v="urn:schemas-microsoft-com:vml" Requires="v">
                  <p:oleObj spid="_x0000_s1033" name="Chart" r:id="rId7" imgW="5022689" imgH="5022689" progId="Excel.Chart.8">
                    <p:embed/>
                  </p:oleObj>
                </mc:Choice>
                <mc:Fallback>
                  <p:oleObj name="Chart" r:id="rId7" imgW="5022689" imgH="5022689" progId="Excel.Chart.8">
                    <p:embed/>
                    <p:pic>
                      <p:nvPicPr>
                        <p:cNvPr id="28698" name="Chart 317">
                          <a:extLst>
                            <a:ext uri="{FF2B5EF4-FFF2-40B4-BE49-F238E27FC236}">
                              <a16:creationId xmlns:a16="http://schemas.microsoft.com/office/drawing/2014/main" id="{88356C65-C776-46C7-9CC5-88D4B6EEDD7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 y="-50800"/>
                          <a:ext cx="5017249" cy="5017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9" name="Shape 318">
              <a:extLst>
                <a:ext uri="{FF2B5EF4-FFF2-40B4-BE49-F238E27FC236}">
                  <a16:creationId xmlns:a16="http://schemas.microsoft.com/office/drawing/2014/main" id="{550C5A32-B8F8-4769-BA83-953C6A982B9B}"/>
                </a:ext>
              </a:extLst>
            </p:cNvPr>
            <p:cNvSpPr>
              <a:spLocks noChangeArrowheads="1"/>
            </p:cNvSpPr>
            <p:nvPr/>
          </p:nvSpPr>
          <p:spPr bwMode="auto">
            <a:xfrm>
              <a:off x="396536" y="396536"/>
              <a:ext cx="4122576" cy="4122576"/>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grpSp>
      <p:grpSp>
        <p:nvGrpSpPr>
          <p:cNvPr id="28676" name="Group 322">
            <a:extLst>
              <a:ext uri="{FF2B5EF4-FFF2-40B4-BE49-F238E27FC236}">
                <a16:creationId xmlns:a16="http://schemas.microsoft.com/office/drawing/2014/main" id="{0735848F-8DF4-4CBC-A622-20C4AB306E3F}"/>
              </a:ext>
            </a:extLst>
          </p:cNvPr>
          <p:cNvGrpSpPr>
            <a:grpSpLocks/>
          </p:cNvGrpSpPr>
          <p:nvPr/>
        </p:nvGrpSpPr>
        <p:grpSpPr bwMode="auto">
          <a:xfrm>
            <a:off x="2486025" y="2586832"/>
            <a:ext cx="1670050" cy="1670844"/>
            <a:chOff x="0" y="0"/>
            <a:chExt cx="3340699" cy="3340699"/>
          </a:xfrm>
        </p:grpSpPr>
        <p:graphicFrame>
          <p:nvGraphicFramePr>
            <p:cNvPr id="28696" name="Chart 320">
              <a:extLst>
                <a:ext uri="{FF2B5EF4-FFF2-40B4-BE49-F238E27FC236}">
                  <a16:creationId xmlns:a16="http://schemas.microsoft.com/office/drawing/2014/main" id="{AA3DBA2D-933C-4700-A784-6B08AE333042}"/>
                </a:ext>
              </a:extLst>
            </p:cNvPr>
            <p:cNvGraphicFramePr>
              <a:graphicFrameLocks/>
            </p:cNvGraphicFramePr>
            <p:nvPr/>
          </p:nvGraphicFramePr>
          <p:xfrm>
            <a:off x="-50800" y="-50800"/>
            <a:ext cx="3442300" cy="3442300"/>
          </p:xfrm>
          <a:graphic>
            <a:graphicData uri="http://schemas.openxmlformats.org/presentationml/2006/ole">
              <mc:AlternateContent xmlns:mc="http://schemas.openxmlformats.org/markup-compatibility/2006">
                <mc:Choice xmlns:v="urn:schemas-microsoft-com:vml" Requires="v">
                  <p:oleObj spid="_x0000_s1034" name="Chart" r:id="rId9" imgW="3443955" imgH="3450051" progId="Excel.Chart.8">
                    <p:embed/>
                  </p:oleObj>
                </mc:Choice>
                <mc:Fallback>
                  <p:oleObj name="Chart" r:id="rId9" imgW="3443955" imgH="3450051" progId="Excel.Chart.8">
                    <p:embed/>
                    <p:pic>
                      <p:nvPicPr>
                        <p:cNvPr id="28696" name="Chart 320">
                          <a:extLst>
                            <a:ext uri="{FF2B5EF4-FFF2-40B4-BE49-F238E27FC236}">
                              <a16:creationId xmlns:a16="http://schemas.microsoft.com/office/drawing/2014/main" id="{AA3DBA2D-933C-4700-A784-6B08AE333042}"/>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00" y="-50800"/>
                          <a:ext cx="3442300" cy="344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7" name="Shape 321">
              <a:extLst>
                <a:ext uri="{FF2B5EF4-FFF2-40B4-BE49-F238E27FC236}">
                  <a16:creationId xmlns:a16="http://schemas.microsoft.com/office/drawing/2014/main" id="{61A05E78-B03B-4DD8-A078-435A862BFBBA}"/>
                </a:ext>
              </a:extLst>
            </p:cNvPr>
            <p:cNvSpPr>
              <a:spLocks noChangeArrowheads="1"/>
            </p:cNvSpPr>
            <p:nvPr/>
          </p:nvSpPr>
          <p:spPr bwMode="auto">
            <a:xfrm>
              <a:off x="393834" y="393834"/>
              <a:ext cx="2553031" cy="2553031"/>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grpSp>
      <p:grpSp>
        <p:nvGrpSpPr>
          <p:cNvPr id="28677" name="Group 325">
            <a:extLst>
              <a:ext uri="{FF2B5EF4-FFF2-40B4-BE49-F238E27FC236}">
                <a16:creationId xmlns:a16="http://schemas.microsoft.com/office/drawing/2014/main" id="{FE6A963F-11AB-4220-B23A-4C234442920E}"/>
              </a:ext>
            </a:extLst>
          </p:cNvPr>
          <p:cNvGrpSpPr>
            <a:grpSpLocks/>
          </p:cNvGrpSpPr>
          <p:nvPr/>
        </p:nvGrpSpPr>
        <p:grpSpPr bwMode="auto">
          <a:xfrm>
            <a:off x="2879725" y="2980532"/>
            <a:ext cx="882650" cy="883444"/>
            <a:chOff x="0" y="0"/>
            <a:chExt cx="1765700" cy="1765700"/>
          </a:xfrm>
        </p:grpSpPr>
        <p:graphicFrame>
          <p:nvGraphicFramePr>
            <p:cNvPr id="28694" name="Chart 323">
              <a:extLst>
                <a:ext uri="{FF2B5EF4-FFF2-40B4-BE49-F238E27FC236}">
                  <a16:creationId xmlns:a16="http://schemas.microsoft.com/office/drawing/2014/main" id="{2545698A-E81B-459C-BFB9-BB8EC1E1A0A5}"/>
                </a:ext>
              </a:extLst>
            </p:cNvPr>
            <p:cNvGraphicFramePr>
              <a:graphicFrameLocks/>
            </p:cNvGraphicFramePr>
            <p:nvPr/>
          </p:nvGraphicFramePr>
          <p:xfrm>
            <a:off x="-50800" y="-50800"/>
            <a:ext cx="1867301" cy="1867301"/>
          </p:xfrm>
          <a:graphic>
            <a:graphicData uri="http://schemas.openxmlformats.org/presentationml/2006/ole">
              <mc:AlternateContent xmlns:mc="http://schemas.openxmlformats.org/markup-compatibility/2006">
                <mc:Choice xmlns:v="urn:schemas-microsoft-com:vml" Requires="v">
                  <p:oleObj spid="_x0000_s1035" name="Chart" r:id="rId11" imgW="1871317" imgH="1871317" progId="Excel.Chart.8">
                    <p:embed/>
                  </p:oleObj>
                </mc:Choice>
                <mc:Fallback>
                  <p:oleObj name="Chart" r:id="rId11" imgW="1871317" imgH="1871317" progId="Excel.Chart.8">
                    <p:embed/>
                    <p:pic>
                      <p:nvPicPr>
                        <p:cNvPr id="28694" name="Chart 323">
                          <a:extLst>
                            <a:ext uri="{FF2B5EF4-FFF2-40B4-BE49-F238E27FC236}">
                              <a16:creationId xmlns:a16="http://schemas.microsoft.com/office/drawing/2014/main" id="{2545698A-E81B-459C-BFB9-BB8EC1E1A0A5}"/>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00" y="-50800"/>
                          <a:ext cx="1867301" cy="1867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5" name="Shape 324">
              <a:extLst>
                <a:ext uri="{FF2B5EF4-FFF2-40B4-BE49-F238E27FC236}">
                  <a16:creationId xmlns:a16="http://schemas.microsoft.com/office/drawing/2014/main" id="{FBBF24C6-CBF6-49BC-B5CF-0C0807A61035}"/>
                </a:ext>
              </a:extLst>
            </p:cNvPr>
            <p:cNvSpPr>
              <a:spLocks noChangeArrowheads="1"/>
            </p:cNvSpPr>
            <p:nvPr/>
          </p:nvSpPr>
          <p:spPr bwMode="auto">
            <a:xfrm>
              <a:off x="390075" y="390075"/>
              <a:ext cx="985551" cy="985551"/>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grpSp>
      <p:sp>
        <p:nvSpPr>
          <p:cNvPr id="28678" name="Shape 326">
            <a:extLst>
              <a:ext uri="{FF2B5EF4-FFF2-40B4-BE49-F238E27FC236}">
                <a16:creationId xmlns:a16="http://schemas.microsoft.com/office/drawing/2014/main" id="{59F2378A-C661-43FE-9919-563ED146B5F8}"/>
              </a:ext>
            </a:extLst>
          </p:cNvPr>
          <p:cNvSpPr>
            <a:spLocks noChangeArrowheads="1"/>
          </p:cNvSpPr>
          <p:nvPr/>
        </p:nvSpPr>
        <p:spPr bwMode="auto">
          <a:xfrm>
            <a:off x="3192463" y="1423194"/>
            <a:ext cx="6469063" cy="178594"/>
          </a:xfrm>
          <a:prstGeom prst="roundRect">
            <a:avLst>
              <a:gd name="adj" fmla="val 50000"/>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8679" name="Shape 327">
            <a:extLst>
              <a:ext uri="{FF2B5EF4-FFF2-40B4-BE49-F238E27FC236}">
                <a16:creationId xmlns:a16="http://schemas.microsoft.com/office/drawing/2014/main" id="{864A164A-445A-48E2-8958-CFDA7F4C673E}"/>
              </a:ext>
            </a:extLst>
          </p:cNvPr>
          <p:cNvSpPr>
            <a:spLocks noChangeArrowheads="1"/>
          </p:cNvSpPr>
          <p:nvPr/>
        </p:nvSpPr>
        <p:spPr bwMode="auto">
          <a:xfrm>
            <a:off x="3192463" y="1816100"/>
            <a:ext cx="4606925" cy="179388"/>
          </a:xfrm>
          <a:prstGeom prst="roundRect">
            <a:avLst>
              <a:gd name="adj" fmla="val 50000"/>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8680" name="Shape 328">
            <a:extLst>
              <a:ext uri="{FF2B5EF4-FFF2-40B4-BE49-F238E27FC236}">
                <a16:creationId xmlns:a16="http://schemas.microsoft.com/office/drawing/2014/main" id="{51FCD095-4395-47D7-B24A-456F8869B9BE}"/>
              </a:ext>
            </a:extLst>
          </p:cNvPr>
          <p:cNvSpPr>
            <a:spLocks noChangeArrowheads="1"/>
          </p:cNvSpPr>
          <p:nvPr/>
        </p:nvSpPr>
        <p:spPr bwMode="auto">
          <a:xfrm>
            <a:off x="3192463" y="2205038"/>
            <a:ext cx="2034382" cy="184150"/>
          </a:xfrm>
          <a:prstGeom prst="roundRect">
            <a:avLst>
              <a:gd name="adj" fmla="val 50000"/>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8681" name="Shape 329">
            <a:extLst>
              <a:ext uri="{FF2B5EF4-FFF2-40B4-BE49-F238E27FC236}">
                <a16:creationId xmlns:a16="http://schemas.microsoft.com/office/drawing/2014/main" id="{2846F678-A32C-46AB-BB9F-17F0BDD75643}"/>
              </a:ext>
            </a:extLst>
          </p:cNvPr>
          <p:cNvSpPr>
            <a:spLocks noChangeArrowheads="1"/>
          </p:cNvSpPr>
          <p:nvPr/>
        </p:nvSpPr>
        <p:spPr bwMode="auto">
          <a:xfrm>
            <a:off x="3192463" y="2595563"/>
            <a:ext cx="3670300" cy="187325"/>
          </a:xfrm>
          <a:prstGeom prst="roundRect">
            <a:avLst>
              <a:gd name="adj" fmla="val 50000"/>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8682" name="Shape 330">
            <a:extLst>
              <a:ext uri="{FF2B5EF4-FFF2-40B4-BE49-F238E27FC236}">
                <a16:creationId xmlns:a16="http://schemas.microsoft.com/office/drawing/2014/main" id="{67E4FEEB-C1C0-4B47-A9C4-A223E669FEAF}"/>
              </a:ext>
            </a:extLst>
          </p:cNvPr>
          <p:cNvSpPr>
            <a:spLocks noChangeArrowheads="1"/>
          </p:cNvSpPr>
          <p:nvPr/>
        </p:nvSpPr>
        <p:spPr bwMode="auto">
          <a:xfrm>
            <a:off x="3192463" y="2985294"/>
            <a:ext cx="2034382" cy="191294"/>
          </a:xfrm>
          <a:prstGeom prst="roundRect">
            <a:avLst>
              <a:gd name="adj" fmla="val 50000"/>
            </a:avLst>
          </a:pr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8683" name="Shape 331">
            <a:extLst>
              <a:ext uri="{FF2B5EF4-FFF2-40B4-BE49-F238E27FC236}">
                <a16:creationId xmlns:a16="http://schemas.microsoft.com/office/drawing/2014/main" id="{8AA04B76-1461-4671-9BED-3632B26C0ECC}"/>
              </a:ext>
            </a:extLst>
          </p:cNvPr>
          <p:cNvSpPr>
            <a:spLocks noChangeArrowheads="1"/>
          </p:cNvSpPr>
          <p:nvPr/>
        </p:nvSpPr>
        <p:spPr bwMode="auto">
          <a:xfrm>
            <a:off x="3224213" y="3668713"/>
            <a:ext cx="193675" cy="186532"/>
          </a:xfrm>
          <a:prstGeom prst="ellipse">
            <a:avLst/>
          </a:pr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8684" name="Shape 332">
            <a:extLst>
              <a:ext uri="{FF2B5EF4-FFF2-40B4-BE49-F238E27FC236}">
                <a16:creationId xmlns:a16="http://schemas.microsoft.com/office/drawing/2014/main" id="{575AD206-FEF7-4570-89BE-CC773FA8A9B4}"/>
              </a:ext>
            </a:extLst>
          </p:cNvPr>
          <p:cNvSpPr>
            <a:spLocks noChangeArrowheads="1"/>
          </p:cNvSpPr>
          <p:nvPr/>
        </p:nvSpPr>
        <p:spPr bwMode="auto">
          <a:xfrm rot="21504016">
            <a:off x="3225800" y="4060032"/>
            <a:ext cx="188119" cy="185738"/>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8685" name="Shape 333">
            <a:extLst>
              <a:ext uri="{FF2B5EF4-FFF2-40B4-BE49-F238E27FC236}">
                <a16:creationId xmlns:a16="http://schemas.microsoft.com/office/drawing/2014/main" id="{886A8968-C669-4135-8923-3DB0F664049B}"/>
              </a:ext>
            </a:extLst>
          </p:cNvPr>
          <p:cNvSpPr>
            <a:spLocks noChangeArrowheads="1"/>
          </p:cNvSpPr>
          <p:nvPr/>
        </p:nvSpPr>
        <p:spPr bwMode="auto">
          <a:xfrm rot="21504016">
            <a:off x="3221832" y="4452938"/>
            <a:ext cx="180975" cy="180182"/>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8686" name="Shape 334">
            <a:extLst>
              <a:ext uri="{FF2B5EF4-FFF2-40B4-BE49-F238E27FC236}">
                <a16:creationId xmlns:a16="http://schemas.microsoft.com/office/drawing/2014/main" id="{77AFAF80-3F88-4610-AC5B-D7E7EB0A6E63}"/>
              </a:ext>
            </a:extLst>
          </p:cNvPr>
          <p:cNvSpPr>
            <a:spLocks noChangeArrowheads="1"/>
          </p:cNvSpPr>
          <p:nvPr/>
        </p:nvSpPr>
        <p:spPr bwMode="auto">
          <a:xfrm rot="21504016">
            <a:off x="3220244" y="4846638"/>
            <a:ext cx="177800" cy="177007"/>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8687" name="Shape 335">
            <a:extLst>
              <a:ext uri="{FF2B5EF4-FFF2-40B4-BE49-F238E27FC236}">
                <a16:creationId xmlns:a16="http://schemas.microsoft.com/office/drawing/2014/main" id="{ECFE7A39-DB2D-4CC1-9A67-B0D5EF2CB16C}"/>
              </a:ext>
            </a:extLst>
          </p:cNvPr>
          <p:cNvSpPr>
            <a:spLocks noChangeArrowheads="1"/>
          </p:cNvSpPr>
          <p:nvPr/>
        </p:nvSpPr>
        <p:spPr bwMode="auto">
          <a:xfrm rot="21504016">
            <a:off x="3225007" y="5238750"/>
            <a:ext cx="171450" cy="173038"/>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8688" name="Shape 336">
            <a:extLst>
              <a:ext uri="{FF2B5EF4-FFF2-40B4-BE49-F238E27FC236}">
                <a16:creationId xmlns:a16="http://schemas.microsoft.com/office/drawing/2014/main" id="{583B34C4-3B4C-4E9D-A8D1-1B50566D353F}"/>
              </a:ext>
            </a:extLst>
          </p:cNvPr>
          <p:cNvSpPr>
            <a:spLocks noChangeArrowheads="1"/>
          </p:cNvSpPr>
          <p:nvPr/>
        </p:nvSpPr>
        <p:spPr bwMode="auto">
          <a:xfrm>
            <a:off x="3509169" y="3727450"/>
            <a:ext cx="518319"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r>
              <a:rPr lang="en-US" altLang="en-US" sz="2000">
                <a:solidFill>
                  <a:srgbClr val="222222"/>
                </a:solidFill>
              </a:rPr>
              <a:t>31%</a:t>
            </a:r>
          </a:p>
        </p:txBody>
      </p:sp>
      <p:sp>
        <p:nvSpPr>
          <p:cNvPr id="28689" name="Shape 337">
            <a:extLst>
              <a:ext uri="{FF2B5EF4-FFF2-40B4-BE49-F238E27FC236}">
                <a16:creationId xmlns:a16="http://schemas.microsoft.com/office/drawing/2014/main" id="{15213A0C-D1C8-4AAC-879C-6519F992C4B5}"/>
              </a:ext>
            </a:extLst>
          </p:cNvPr>
          <p:cNvSpPr>
            <a:spLocks noChangeArrowheads="1"/>
          </p:cNvSpPr>
          <p:nvPr/>
        </p:nvSpPr>
        <p:spPr bwMode="auto">
          <a:xfrm>
            <a:off x="3509169" y="4125913"/>
            <a:ext cx="518319"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r>
              <a:rPr lang="en-US" altLang="en-US" sz="2000">
                <a:solidFill>
                  <a:srgbClr val="222222"/>
                </a:solidFill>
              </a:rPr>
              <a:t>44%</a:t>
            </a:r>
          </a:p>
        </p:txBody>
      </p:sp>
      <p:sp>
        <p:nvSpPr>
          <p:cNvPr id="28690" name="Shape 338">
            <a:extLst>
              <a:ext uri="{FF2B5EF4-FFF2-40B4-BE49-F238E27FC236}">
                <a16:creationId xmlns:a16="http://schemas.microsoft.com/office/drawing/2014/main" id="{46AC24B6-3D48-4480-A3B2-699E748EEEB8}"/>
              </a:ext>
            </a:extLst>
          </p:cNvPr>
          <p:cNvSpPr>
            <a:spLocks noChangeArrowheads="1"/>
          </p:cNvSpPr>
          <p:nvPr/>
        </p:nvSpPr>
        <p:spPr bwMode="auto">
          <a:xfrm>
            <a:off x="3509169" y="4524375"/>
            <a:ext cx="518319"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r>
              <a:rPr lang="en-US" altLang="en-US" sz="2000">
                <a:solidFill>
                  <a:srgbClr val="222222"/>
                </a:solidFill>
              </a:rPr>
              <a:t>32%</a:t>
            </a:r>
          </a:p>
        </p:txBody>
      </p:sp>
      <p:sp>
        <p:nvSpPr>
          <p:cNvPr id="28691" name="Shape 339">
            <a:extLst>
              <a:ext uri="{FF2B5EF4-FFF2-40B4-BE49-F238E27FC236}">
                <a16:creationId xmlns:a16="http://schemas.microsoft.com/office/drawing/2014/main" id="{47BAD37B-26F9-4782-B71F-74FC32B490F0}"/>
              </a:ext>
            </a:extLst>
          </p:cNvPr>
          <p:cNvSpPr>
            <a:spLocks noChangeArrowheads="1"/>
          </p:cNvSpPr>
          <p:nvPr/>
        </p:nvSpPr>
        <p:spPr bwMode="auto">
          <a:xfrm>
            <a:off x="3509169" y="4922044"/>
            <a:ext cx="518319"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r>
              <a:rPr lang="en-US" altLang="en-US" sz="2000">
                <a:solidFill>
                  <a:srgbClr val="222222"/>
                </a:solidFill>
              </a:rPr>
              <a:t>65%</a:t>
            </a:r>
          </a:p>
        </p:txBody>
      </p:sp>
      <p:sp>
        <p:nvSpPr>
          <p:cNvPr id="28692" name="Shape 340">
            <a:extLst>
              <a:ext uri="{FF2B5EF4-FFF2-40B4-BE49-F238E27FC236}">
                <a16:creationId xmlns:a16="http://schemas.microsoft.com/office/drawing/2014/main" id="{DF015D6A-CE7B-4A34-939E-16A88146E224}"/>
              </a:ext>
            </a:extLst>
          </p:cNvPr>
          <p:cNvSpPr>
            <a:spLocks noChangeArrowheads="1"/>
          </p:cNvSpPr>
          <p:nvPr/>
        </p:nvSpPr>
        <p:spPr bwMode="auto">
          <a:xfrm>
            <a:off x="3509169" y="5320507"/>
            <a:ext cx="518319"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r>
              <a:rPr lang="en-US" altLang="en-US" sz="2000">
                <a:solidFill>
                  <a:srgbClr val="222222"/>
                </a:solidFill>
              </a:rPr>
              <a:t>71%</a:t>
            </a:r>
          </a:p>
        </p:txBody>
      </p:sp>
      <p:sp>
        <p:nvSpPr>
          <p:cNvPr id="28693" name="Shape 341">
            <a:extLst>
              <a:ext uri="{FF2B5EF4-FFF2-40B4-BE49-F238E27FC236}">
                <a16:creationId xmlns:a16="http://schemas.microsoft.com/office/drawing/2014/main" id="{BD49F9AD-2375-4D89-B02E-5F049A932075}"/>
              </a:ext>
            </a:extLst>
          </p:cNvPr>
          <p:cNvSpPr>
            <a:spLocks noChangeArrowheads="1"/>
          </p:cNvSpPr>
          <p:nvPr/>
        </p:nvSpPr>
        <p:spPr bwMode="auto">
          <a:xfrm>
            <a:off x="4879975" y="3750469"/>
            <a:ext cx="5990432" cy="183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Lorgfm ipsum dolor sit amet, consectetuer adipiscing elit, sed diam nonumy nibh euismod tincidunt ut laoreet dolore magna aliqudgam ergt volutdpat. Ut wdgisi enim ad minim veniam, quis nostrud exerci tation ullamcorper suscipit lobortis nisl ut aliquip ex ea commodo condfasseat. Duis autem vel eum iriue dolor in hendruyerit in vulputate velit esse molestie praesent luptatum zzril delenit augue duis dolore te feugait nulla facilisi. Nam liber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Picture Placeholder 1">
            <a:extLst>
              <a:ext uri="{FF2B5EF4-FFF2-40B4-BE49-F238E27FC236}">
                <a16:creationId xmlns:a16="http://schemas.microsoft.com/office/drawing/2014/main" id="{977A1258-D867-4268-9E54-8D882E3A217A}"/>
              </a:ext>
            </a:extLst>
          </p:cNvPr>
          <p:cNvSpPr>
            <a:spLocks noGrp="1" noTextEdit="1"/>
          </p:cNvSpPr>
          <p:nvPr>
            <p:ph type="pic" sz="quarter" idx="10"/>
          </p:nvPr>
        </p:nvSpPr>
        <p:spPr>
          <a:xfrm>
            <a:off x="1332707" y="1449388"/>
            <a:ext cx="2746375" cy="1822450"/>
          </a:xfrm>
        </p:spPr>
      </p:sp>
      <p:sp>
        <p:nvSpPr>
          <p:cNvPr id="29698" name="Picture Placeholder 2">
            <a:extLst>
              <a:ext uri="{FF2B5EF4-FFF2-40B4-BE49-F238E27FC236}">
                <a16:creationId xmlns:a16="http://schemas.microsoft.com/office/drawing/2014/main" id="{ABCAD956-A908-4D6E-B11D-561F84A4FC56}"/>
              </a:ext>
            </a:extLst>
          </p:cNvPr>
          <p:cNvSpPr>
            <a:spLocks noGrp="1" noTextEdit="1"/>
          </p:cNvSpPr>
          <p:nvPr>
            <p:ph type="pic" sz="quarter" idx="11"/>
          </p:nvPr>
        </p:nvSpPr>
        <p:spPr>
          <a:xfrm>
            <a:off x="4691063" y="1449388"/>
            <a:ext cx="2747963" cy="1822450"/>
          </a:xfrm>
        </p:spPr>
      </p:sp>
      <p:sp>
        <p:nvSpPr>
          <p:cNvPr id="29699" name="Picture Placeholder 3">
            <a:extLst>
              <a:ext uri="{FF2B5EF4-FFF2-40B4-BE49-F238E27FC236}">
                <a16:creationId xmlns:a16="http://schemas.microsoft.com/office/drawing/2014/main" id="{1C76A57F-3EC9-4063-8E62-1DA33E5CE4D2}"/>
              </a:ext>
            </a:extLst>
          </p:cNvPr>
          <p:cNvSpPr>
            <a:spLocks noGrp="1" noTextEdit="1"/>
          </p:cNvSpPr>
          <p:nvPr>
            <p:ph type="pic" sz="quarter" idx="12"/>
          </p:nvPr>
        </p:nvSpPr>
        <p:spPr>
          <a:xfrm>
            <a:off x="8049419" y="1449388"/>
            <a:ext cx="2747963" cy="1822450"/>
          </a:xfrm>
        </p:spPr>
      </p:sp>
      <p:sp>
        <p:nvSpPr>
          <p:cNvPr id="29700" name="Shape 343">
            <a:extLst>
              <a:ext uri="{FF2B5EF4-FFF2-40B4-BE49-F238E27FC236}">
                <a16:creationId xmlns:a16="http://schemas.microsoft.com/office/drawing/2014/main" id="{D2EDD84B-46CF-4F0B-891C-0BAAF1C8753A}"/>
              </a:ext>
            </a:extLst>
          </p:cNvPr>
          <p:cNvSpPr>
            <a:spLocks noChangeArrowheads="1"/>
          </p:cNvSpPr>
          <p:nvPr/>
        </p:nvSpPr>
        <p:spPr bwMode="auto">
          <a:xfrm>
            <a:off x="1381125" y="3592513"/>
            <a:ext cx="265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r>
              <a:rPr lang="en-US" altLang="en-US" sz="2250">
                <a:solidFill>
                  <a:srgbClr val="292929"/>
                </a:solidFill>
              </a:rPr>
              <a:t>Day 1</a:t>
            </a:r>
          </a:p>
        </p:txBody>
      </p:sp>
      <p:sp>
        <p:nvSpPr>
          <p:cNvPr id="29701" name="Shape 345">
            <a:extLst>
              <a:ext uri="{FF2B5EF4-FFF2-40B4-BE49-F238E27FC236}">
                <a16:creationId xmlns:a16="http://schemas.microsoft.com/office/drawing/2014/main" id="{C9CD4C4E-215B-4FB4-82A3-2DA023B84241}"/>
              </a:ext>
            </a:extLst>
          </p:cNvPr>
          <p:cNvSpPr>
            <a:spLocks noChangeArrowheads="1"/>
          </p:cNvSpPr>
          <p:nvPr/>
        </p:nvSpPr>
        <p:spPr bwMode="auto">
          <a:xfrm>
            <a:off x="1246188" y="4192588"/>
            <a:ext cx="2922588"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diam dolor sit amet, conseer adipiscing elit, neuismod tincidnt ut lat dolore magna aliquam erat volutpat. Ut wisi enim ad minim veniam, ullamcorper suscipit lobortis</a:t>
            </a:r>
          </a:p>
        </p:txBody>
      </p:sp>
      <p:sp>
        <p:nvSpPr>
          <p:cNvPr id="29702" name="Shape 346">
            <a:extLst>
              <a:ext uri="{FF2B5EF4-FFF2-40B4-BE49-F238E27FC236}">
                <a16:creationId xmlns:a16="http://schemas.microsoft.com/office/drawing/2014/main" id="{0ED36D19-38E0-4177-B1E0-3229CB684544}"/>
              </a:ext>
            </a:extLst>
          </p:cNvPr>
          <p:cNvSpPr>
            <a:spLocks noChangeArrowheads="1"/>
          </p:cNvSpPr>
          <p:nvPr/>
        </p:nvSpPr>
        <p:spPr bwMode="auto">
          <a:xfrm>
            <a:off x="1332707" y="1449388"/>
            <a:ext cx="700088" cy="858838"/>
          </a:xfrm>
          <a:prstGeom prst="rect">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9703" name="Shape 347">
            <a:extLst>
              <a:ext uri="{FF2B5EF4-FFF2-40B4-BE49-F238E27FC236}">
                <a16:creationId xmlns:a16="http://schemas.microsoft.com/office/drawing/2014/main" id="{6E5DBC6B-4BF8-4879-BAD4-121F4B2B057D}"/>
              </a:ext>
            </a:extLst>
          </p:cNvPr>
          <p:cNvSpPr>
            <a:spLocks noChangeArrowheads="1"/>
          </p:cNvSpPr>
          <p:nvPr/>
        </p:nvSpPr>
        <p:spPr bwMode="auto">
          <a:xfrm>
            <a:off x="1332707" y="1718469"/>
            <a:ext cx="700088"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r>
              <a:rPr lang="en-US" altLang="en-US" sz="1750" baseline="34000">
                <a:latin typeface="Roboto Bold"/>
                <a:ea typeface="Roboto Bold"/>
                <a:cs typeface="Roboto Bold"/>
                <a:sym typeface="Roboto Bold"/>
              </a:rPr>
              <a:t>21</a:t>
            </a:r>
          </a:p>
          <a:p>
            <a:pPr algn="ctr" eaLnBrk="1"/>
            <a:r>
              <a:rPr lang="en-US" altLang="en-US" sz="1750" baseline="34000">
                <a:latin typeface="Roboto Bold"/>
                <a:ea typeface="Roboto Bold"/>
                <a:cs typeface="Roboto Bold"/>
                <a:sym typeface="Roboto Bold"/>
              </a:rPr>
              <a:t>NOV</a:t>
            </a:r>
          </a:p>
        </p:txBody>
      </p:sp>
      <p:sp>
        <p:nvSpPr>
          <p:cNvPr id="29704" name="Shape 349">
            <a:extLst>
              <a:ext uri="{FF2B5EF4-FFF2-40B4-BE49-F238E27FC236}">
                <a16:creationId xmlns:a16="http://schemas.microsoft.com/office/drawing/2014/main" id="{B2AF9048-C656-40E6-B9AE-80ED6D81EC99}"/>
              </a:ext>
            </a:extLst>
          </p:cNvPr>
          <p:cNvSpPr>
            <a:spLocks noChangeArrowheads="1"/>
          </p:cNvSpPr>
          <p:nvPr/>
        </p:nvSpPr>
        <p:spPr bwMode="auto">
          <a:xfrm>
            <a:off x="4739482" y="3592513"/>
            <a:ext cx="265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r>
              <a:rPr lang="en-US" altLang="en-US" sz="2250">
                <a:solidFill>
                  <a:srgbClr val="292929"/>
                </a:solidFill>
              </a:rPr>
              <a:t>Day 2</a:t>
            </a:r>
          </a:p>
        </p:txBody>
      </p:sp>
      <p:sp>
        <p:nvSpPr>
          <p:cNvPr id="29705" name="Shape 352">
            <a:extLst>
              <a:ext uri="{FF2B5EF4-FFF2-40B4-BE49-F238E27FC236}">
                <a16:creationId xmlns:a16="http://schemas.microsoft.com/office/drawing/2014/main" id="{B3F9131E-2A66-45D6-9852-7727C327A0CA}"/>
              </a:ext>
            </a:extLst>
          </p:cNvPr>
          <p:cNvSpPr>
            <a:spLocks noChangeArrowheads="1"/>
          </p:cNvSpPr>
          <p:nvPr/>
        </p:nvSpPr>
        <p:spPr bwMode="auto">
          <a:xfrm>
            <a:off x="4691063" y="1449388"/>
            <a:ext cx="700088" cy="858838"/>
          </a:xfrm>
          <a:prstGeom prst="rect">
            <a:avLst/>
          </a:pr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9706" name="Shape 353">
            <a:extLst>
              <a:ext uri="{FF2B5EF4-FFF2-40B4-BE49-F238E27FC236}">
                <a16:creationId xmlns:a16="http://schemas.microsoft.com/office/drawing/2014/main" id="{6195B293-05C5-42DA-8CE1-C1B926A675D8}"/>
              </a:ext>
            </a:extLst>
          </p:cNvPr>
          <p:cNvSpPr>
            <a:spLocks noChangeArrowheads="1"/>
          </p:cNvSpPr>
          <p:nvPr/>
        </p:nvSpPr>
        <p:spPr bwMode="auto">
          <a:xfrm>
            <a:off x="4691063" y="1718469"/>
            <a:ext cx="700088"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r>
              <a:rPr lang="en-US" altLang="en-US" sz="1750" baseline="34000">
                <a:latin typeface="Roboto Bold"/>
                <a:ea typeface="Roboto Bold"/>
                <a:cs typeface="Roboto Bold"/>
                <a:sym typeface="Roboto Bold"/>
              </a:rPr>
              <a:t>22</a:t>
            </a:r>
          </a:p>
          <a:p>
            <a:pPr algn="ctr" eaLnBrk="1"/>
            <a:r>
              <a:rPr lang="en-US" altLang="en-US" sz="1750" baseline="34000">
                <a:latin typeface="Roboto Bold"/>
                <a:ea typeface="Roboto Bold"/>
                <a:cs typeface="Roboto Bold"/>
                <a:sym typeface="Roboto Bold"/>
              </a:rPr>
              <a:t>NOV</a:t>
            </a:r>
          </a:p>
        </p:txBody>
      </p:sp>
      <p:sp>
        <p:nvSpPr>
          <p:cNvPr id="29707" name="Shape 355">
            <a:extLst>
              <a:ext uri="{FF2B5EF4-FFF2-40B4-BE49-F238E27FC236}">
                <a16:creationId xmlns:a16="http://schemas.microsoft.com/office/drawing/2014/main" id="{917CFEFC-9D68-49D2-A0E5-2C64EF66DA10}"/>
              </a:ext>
            </a:extLst>
          </p:cNvPr>
          <p:cNvSpPr>
            <a:spLocks noChangeArrowheads="1"/>
          </p:cNvSpPr>
          <p:nvPr/>
        </p:nvSpPr>
        <p:spPr bwMode="auto">
          <a:xfrm>
            <a:off x="8097838" y="3592513"/>
            <a:ext cx="265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r>
              <a:rPr lang="en-US" altLang="en-US" sz="2250">
                <a:solidFill>
                  <a:srgbClr val="292929"/>
                </a:solidFill>
              </a:rPr>
              <a:t>Day 3</a:t>
            </a:r>
          </a:p>
        </p:txBody>
      </p:sp>
      <p:sp>
        <p:nvSpPr>
          <p:cNvPr id="29708" name="Shape 358">
            <a:extLst>
              <a:ext uri="{FF2B5EF4-FFF2-40B4-BE49-F238E27FC236}">
                <a16:creationId xmlns:a16="http://schemas.microsoft.com/office/drawing/2014/main" id="{B564A8B8-2BD0-495B-9CFF-94E17C2880ED}"/>
              </a:ext>
            </a:extLst>
          </p:cNvPr>
          <p:cNvSpPr>
            <a:spLocks noChangeArrowheads="1"/>
          </p:cNvSpPr>
          <p:nvPr/>
        </p:nvSpPr>
        <p:spPr bwMode="auto">
          <a:xfrm>
            <a:off x="8049419" y="1449388"/>
            <a:ext cx="700088" cy="858838"/>
          </a:xfrm>
          <a:prstGeom prst="rect">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29709" name="Shape 359">
            <a:extLst>
              <a:ext uri="{FF2B5EF4-FFF2-40B4-BE49-F238E27FC236}">
                <a16:creationId xmlns:a16="http://schemas.microsoft.com/office/drawing/2014/main" id="{66D51B0F-6B4A-4FA9-9ABE-4E7127CCA90C}"/>
              </a:ext>
            </a:extLst>
          </p:cNvPr>
          <p:cNvSpPr>
            <a:spLocks noChangeArrowheads="1"/>
          </p:cNvSpPr>
          <p:nvPr/>
        </p:nvSpPr>
        <p:spPr bwMode="auto">
          <a:xfrm>
            <a:off x="8049419" y="1718469"/>
            <a:ext cx="700088"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r>
              <a:rPr lang="en-US" altLang="en-US" sz="1750" baseline="34000">
                <a:latin typeface="Roboto Bold"/>
                <a:ea typeface="Roboto Bold"/>
                <a:cs typeface="Roboto Bold"/>
                <a:sym typeface="Roboto Bold"/>
              </a:rPr>
              <a:t>23</a:t>
            </a:r>
          </a:p>
          <a:p>
            <a:pPr algn="ctr" eaLnBrk="1"/>
            <a:r>
              <a:rPr lang="en-US" altLang="en-US" sz="1750" baseline="34000">
                <a:latin typeface="Roboto Bold"/>
                <a:ea typeface="Roboto Bold"/>
                <a:cs typeface="Roboto Bold"/>
                <a:sym typeface="Roboto Bold"/>
              </a:rPr>
              <a:t>NOV</a:t>
            </a:r>
          </a:p>
        </p:txBody>
      </p:sp>
      <p:sp>
        <p:nvSpPr>
          <p:cNvPr id="29710" name="Shape 345">
            <a:extLst>
              <a:ext uri="{FF2B5EF4-FFF2-40B4-BE49-F238E27FC236}">
                <a16:creationId xmlns:a16="http://schemas.microsoft.com/office/drawing/2014/main" id="{39B65C03-6695-437E-B825-B1BFF6A1F8F2}"/>
              </a:ext>
            </a:extLst>
          </p:cNvPr>
          <p:cNvSpPr>
            <a:spLocks noChangeArrowheads="1"/>
          </p:cNvSpPr>
          <p:nvPr/>
        </p:nvSpPr>
        <p:spPr bwMode="auto">
          <a:xfrm>
            <a:off x="4604544" y="4194969"/>
            <a:ext cx="2922588"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diam dolor sit amet, conseer adipiscing elit, neuismod tincidnt ut lat dolore magna aliquam erat volutpat. Ut wisi enim ad minim veniam, ullamcorper suscipit lobortis</a:t>
            </a:r>
          </a:p>
        </p:txBody>
      </p:sp>
      <p:sp>
        <p:nvSpPr>
          <p:cNvPr id="29711" name="Shape 345">
            <a:extLst>
              <a:ext uri="{FF2B5EF4-FFF2-40B4-BE49-F238E27FC236}">
                <a16:creationId xmlns:a16="http://schemas.microsoft.com/office/drawing/2014/main" id="{35B409B4-C74E-4D6F-B91D-8EDEDEA680FD}"/>
              </a:ext>
            </a:extLst>
          </p:cNvPr>
          <p:cNvSpPr>
            <a:spLocks noChangeArrowheads="1"/>
          </p:cNvSpPr>
          <p:nvPr/>
        </p:nvSpPr>
        <p:spPr bwMode="auto">
          <a:xfrm>
            <a:off x="7962900" y="4196557"/>
            <a:ext cx="2922588"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diam dolor sit amet, conseer adipiscing elit, neuismod tincidnt ut lat dolore magna aliquam erat volutpat. Ut wisi enim ad minim veniam, ullamcorper suscipit lobortis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Picture Placeholder 1">
            <a:extLst>
              <a:ext uri="{FF2B5EF4-FFF2-40B4-BE49-F238E27FC236}">
                <a16:creationId xmlns:a16="http://schemas.microsoft.com/office/drawing/2014/main" id="{6EFCF35B-1673-42DE-9B10-4AD80D6D1A5B}"/>
              </a:ext>
            </a:extLst>
          </p:cNvPr>
          <p:cNvSpPr>
            <a:spLocks noGrp="1" noTextEdit="1"/>
          </p:cNvSpPr>
          <p:nvPr>
            <p:ph type="pic" sz="quarter" idx="10"/>
          </p:nvPr>
        </p:nvSpPr>
        <p:spPr>
          <a:xfrm>
            <a:off x="0" y="3417094"/>
            <a:ext cx="12203907" cy="3440906"/>
          </a:xfrm>
        </p:spPr>
      </p:sp>
      <p:sp>
        <p:nvSpPr>
          <p:cNvPr id="30722" name="Shape 363">
            <a:extLst>
              <a:ext uri="{FF2B5EF4-FFF2-40B4-BE49-F238E27FC236}">
                <a16:creationId xmlns:a16="http://schemas.microsoft.com/office/drawing/2014/main" id="{58864A39-1711-4E70-8DDD-3AEA41D253B6}"/>
              </a:ext>
            </a:extLst>
          </p:cNvPr>
          <p:cNvSpPr>
            <a:spLocks/>
          </p:cNvSpPr>
          <p:nvPr/>
        </p:nvSpPr>
        <p:spPr bwMode="auto">
          <a:xfrm rot="10800000">
            <a:off x="11686382" y="3417094"/>
            <a:ext cx="519113" cy="519906"/>
          </a:xfrm>
          <a:custGeom>
            <a:avLst/>
            <a:gdLst>
              <a:gd name="T0" fmla="*/ 519394 w 21600"/>
              <a:gd name="T1" fmla="*/ 519395 h 21600"/>
              <a:gd name="T2" fmla="*/ 519394 w 21600"/>
              <a:gd name="T3" fmla="*/ 519395 h 21600"/>
              <a:gd name="T4" fmla="*/ 519394 w 21600"/>
              <a:gd name="T5" fmla="*/ 519395 h 21600"/>
              <a:gd name="T6" fmla="*/ 519394 w 21600"/>
              <a:gd name="T7" fmla="*/ 5193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30723" name="Shape 364">
            <a:extLst>
              <a:ext uri="{FF2B5EF4-FFF2-40B4-BE49-F238E27FC236}">
                <a16:creationId xmlns:a16="http://schemas.microsoft.com/office/drawing/2014/main" id="{F3D8EA44-5D3A-4A00-9BEB-D73C66D2BC80}"/>
              </a:ext>
            </a:extLst>
          </p:cNvPr>
          <p:cNvSpPr>
            <a:spLocks noChangeArrowheads="1"/>
          </p:cNvSpPr>
          <p:nvPr/>
        </p:nvSpPr>
        <p:spPr bwMode="auto">
          <a:xfrm>
            <a:off x="4675188" y="935832"/>
            <a:ext cx="5550694" cy="4986338"/>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30724" name="Shape 365">
            <a:extLst>
              <a:ext uri="{FF2B5EF4-FFF2-40B4-BE49-F238E27FC236}">
                <a16:creationId xmlns:a16="http://schemas.microsoft.com/office/drawing/2014/main" id="{2725A515-AFF2-41C2-8159-43360271B613}"/>
              </a:ext>
            </a:extLst>
          </p:cNvPr>
          <p:cNvSpPr>
            <a:spLocks noChangeArrowheads="1"/>
          </p:cNvSpPr>
          <p:nvPr/>
        </p:nvSpPr>
        <p:spPr bwMode="auto">
          <a:xfrm>
            <a:off x="5306219" y="705644"/>
            <a:ext cx="4648994" cy="143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lnSpc>
                <a:spcPct val="80000"/>
              </a:lnSpc>
            </a:pPr>
            <a:r>
              <a:rPr lang="en-US" altLang="en-US" sz="5550">
                <a:solidFill>
                  <a:srgbClr val="292929"/>
                </a:solidFill>
              </a:rPr>
              <a:t>Contact</a:t>
            </a:r>
          </a:p>
          <a:p>
            <a:pPr eaLnBrk="1">
              <a:lnSpc>
                <a:spcPct val="80000"/>
              </a:lnSpc>
            </a:pPr>
            <a:r>
              <a:rPr lang="en-US" altLang="en-US" sz="5550">
                <a:solidFill>
                  <a:srgbClr val="292929"/>
                </a:solidFill>
              </a:rPr>
              <a:t>Information</a:t>
            </a:r>
          </a:p>
        </p:txBody>
      </p:sp>
      <p:sp>
        <p:nvSpPr>
          <p:cNvPr id="30725" name="Shape 366">
            <a:extLst>
              <a:ext uri="{FF2B5EF4-FFF2-40B4-BE49-F238E27FC236}">
                <a16:creationId xmlns:a16="http://schemas.microsoft.com/office/drawing/2014/main" id="{6B8E9BD9-047B-4B9C-8F0A-9719DBC5F6A6}"/>
              </a:ext>
            </a:extLst>
          </p:cNvPr>
          <p:cNvSpPr>
            <a:spLocks noChangeArrowheads="1"/>
          </p:cNvSpPr>
          <p:nvPr/>
        </p:nvSpPr>
        <p:spPr bwMode="auto">
          <a:xfrm>
            <a:off x="5296694" y="3177382"/>
            <a:ext cx="4331494" cy="2158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siqt amet, cfeqonsectetuer adipiscing elit, sed diam nonummy nibh euisd tincidunt ut laoreet dolore magna aliquam erat volutpat. Ut wisi enim ad minim veniam, quis nostrud exerci tation ullamcorper suscipit lobo nisl ut aliquip ex ea commodo consequat. Duis autem vel eum iriure dolor in hendrerit in vuate velit esse molestie praesent luptatum zzril del augue duis dolore te feugait nulla facilisi Nam</a:t>
            </a:r>
          </a:p>
        </p:txBody>
      </p:sp>
      <p:sp>
        <p:nvSpPr>
          <p:cNvPr id="30726" name="Shape 367">
            <a:extLst>
              <a:ext uri="{FF2B5EF4-FFF2-40B4-BE49-F238E27FC236}">
                <a16:creationId xmlns:a16="http://schemas.microsoft.com/office/drawing/2014/main" id="{1B49898C-C44E-4BA1-836D-84FC6630A405}"/>
              </a:ext>
            </a:extLst>
          </p:cNvPr>
          <p:cNvSpPr>
            <a:spLocks noChangeShapeType="1"/>
          </p:cNvSpPr>
          <p:nvPr/>
        </p:nvSpPr>
        <p:spPr bwMode="auto">
          <a:xfrm>
            <a:off x="5327650" y="2689225"/>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Picture Placeholder 1">
            <a:extLst>
              <a:ext uri="{FF2B5EF4-FFF2-40B4-BE49-F238E27FC236}">
                <a16:creationId xmlns:a16="http://schemas.microsoft.com/office/drawing/2014/main" id="{34F921FE-5651-4596-8108-808DEBE3FD5B}"/>
              </a:ext>
            </a:extLst>
          </p:cNvPr>
          <p:cNvSpPr>
            <a:spLocks noGrp="1" noTextEdit="1"/>
          </p:cNvSpPr>
          <p:nvPr>
            <p:ph type="pic" sz="quarter" idx="10"/>
          </p:nvPr>
        </p:nvSpPr>
        <p:spPr>
          <a:xfrm>
            <a:off x="-11907" y="-3175"/>
            <a:ext cx="12203907" cy="6861175"/>
          </a:xfrm>
        </p:spPr>
      </p:sp>
      <p:sp>
        <p:nvSpPr>
          <p:cNvPr id="31746" name="Shape 370">
            <a:extLst>
              <a:ext uri="{FF2B5EF4-FFF2-40B4-BE49-F238E27FC236}">
                <a16:creationId xmlns:a16="http://schemas.microsoft.com/office/drawing/2014/main" id="{4C45CF0A-20CA-4DFC-84B0-3B1DC7EEF54A}"/>
              </a:ext>
            </a:extLst>
          </p:cNvPr>
          <p:cNvSpPr>
            <a:spLocks/>
          </p:cNvSpPr>
          <p:nvPr/>
        </p:nvSpPr>
        <p:spPr bwMode="auto">
          <a:xfrm>
            <a:off x="-16669" y="6340475"/>
            <a:ext cx="519113" cy="519907"/>
          </a:xfrm>
          <a:custGeom>
            <a:avLst/>
            <a:gdLst>
              <a:gd name="T0" fmla="*/ 519394 w 21600"/>
              <a:gd name="T1" fmla="*/ 519395 h 21600"/>
              <a:gd name="T2" fmla="*/ 519394 w 21600"/>
              <a:gd name="T3" fmla="*/ 519395 h 21600"/>
              <a:gd name="T4" fmla="*/ 519394 w 21600"/>
              <a:gd name="T5" fmla="*/ 519395 h 21600"/>
              <a:gd name="T6" fmla="*/ 519394 w 21600"/>
              <a:gd name="T7" fmla="*/ 5193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31747" name="Shape 371">
            <a:extLst>
              <a:ext uri="{FF2B5EF4-FFF2-40B4-BE49-F238E27FC236}">
                <a16:creationId xmlns:a16="http://schemas.microsoft.com/office/drawing/2014/main" id="{4C1EECB6-55D9-48D5-90B7-3A9447951B08}"/>
              </a:ext>
            </a:extLst>
          </p:cNvPr>
          <p:cNvSpPr>
            <a:spLocks noChangeArrowheads="1"/>
          </p:cNvSpPr>
          <p:nvPr/>
        </p:nvSpPr>
        <p:spPr bwMode="auto">
          <a:xfrm>
            <a:off x="5515769" y="935832"/>
            <a:ext cx="5484019" cy="4986338"/>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31748" name="Shape 372">
            <a:extLst>
              <a:ext uri="{FF2B5EF4-FFF2-40B4-BE49-F238E27FC236}">
                <a16:creationId xmlns:a16="http://schemas.microsoft.com/office/drawing/2014/main" id="{4A7058DA-26AC-44BD-951E-5D61C8321ED3}"/>
              </a:ext>
            </a:extLst>
          </p:cNvPr>
          <p:cNvSpPr>
            <a:spLocks noChangeArrowheads="1"/>
          </p:cNvSpPr>
          <p:nvPr/>
        </p:nvSpPr>
        <p:spPr bwMode="auto">
          <a:xfrm>
            <a:off x="6079332" y="1402557"/>
            <a:ext cx="4648994" cy="143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lnSpc>
                <a:spcPct val="80000"/>
              </a:lnSpc>
            </a:pPr>
            <a:r>
              <a:rPr lang="en-US" altLang="en-US" sz="5550">
                <a:solidFill>
                  <a:srgbClr val="292929"/>
                </a:solidFill>
              </a:rPr>
              <a:t>Contact</a:t>
            </a:r>
          </a:p>
          <a:p>
            <a:pPr eaLnBrk="1">
              <a:lnSpc>
                <a:spcPct val="80000"/>
              </a:lnSpc>
            </a:pPr>
            <a:r>
              <a:rPr lang="en-US" altLang="en-US" sz="5550">
                <a:solidFill>
                  <a:srgbClr val="292929"/>
                </a:solidFill>
              </a:rPr>
              <a:t>Information</a:t>
            </a:r>
          </a:p>
        </p:txBody>
      </p:sp>
      <p:sp>
        <p:nvSpPr>
          <p:cNvPr id="31749" name="Shape 374">
            <a:extLst>
              <a:ext uri="{FF2B5EF4-FFF2-40B4-BE49-F238E27FC236}">
                <a16:creationId xmlns:a16="http://schemas.microsoft.com/office/drawing/2014/main" id="{9B613226-0CC0-42ED-B796-F85B477AB458}"/>
              </a:ext>
            </a:extLst>
          </p:cNvPr>
          <p:cNvSpPr>
            <a:spLocks noChangeShapeType="1"/>
          </p:cNvSpPr>
          <p:nvPr/>
        </p:nvSpPr>
        <p:spPr bwMode="auto">
          <a:xfrm>
            <a:off x="6100763" y="3386138"/>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31750" name="Shape 366">
            <a:extLst>
              <a:ext uri="{FF2B5EF4-FFF2-40B4-BE49-F238E27FC236}">
                <a16:creationId xmlns:a16="http://schemas.microsoft.com/office/drawing/2014/main" id="{E651E477-E1DD-4FDC-B1FB-5095B354F121}"/>
              </a:ext>
            </a:extLst>
          </p:cNvPr>
          <p:cNvSpPr>
            <a:spLocks noChangeArrowheads="1"/>
          </p:cNvSpPr>
          <p:nvPr/>
        </p:nvSpPr>
        <p:spPr bwMode="auto">
          <a:xfrm>
            <a:off x="6121400" y="4004469"/>
            <a:ext cx="4331494"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siqt amet, cfeqonsectetuer adipiscing elit, sed diam nonummy nibh euisd tincidunt ut laoreet dolore magna aliquam erat volutpat. Ut wisi enim ad minim veniam, quis nostrud exerci tation ullamcorper suscipit lobo nisl ut aliquip ex ea commodo consequat. Duis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85E6B-1876-400B-9DA9-0F203D8BF855}"/>
              </a:ext>
            </a:extLst>
          </p:cNvPr>
          <p:cNvSpPr txBox="1"/>
          <p:nvPr/>
        </p:nvSpPr>
        <p:spPr>
          <a:xfrm>
            <a:off x="246500" y="150040"/>
            <a:ext cx="5183701" cy="12824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8000" dirty="0">
                <a:solidFill>
                  <a:schemeClr val="accent6">
                    <a:lumMod val="75000"/>
                  </a:schemeClr>
                </a:solidFill>
              </a:rPr>
              <a:t>Sponsors</a:t>
            </a:r>
            <a:endParaRPr lang="en-US" sz="8000" baseline="40000" dirty="0">
              <a:solidFill>
                <a:schemeClr val="accent6">
                  <a:lumMod val="75000"/>
                </a:schemeClr>
              </a:solidFill>
              <a:sym typeface="Roboto Regular"/>
            </a:endParaRPr>
          </a:p>
        </p:txBody>
      </p:sp>
      <p:pic>
        <p:nvPicPr>
          <p:cNvPr id="30722" name="Picture 2" descr="MCN Solutions">
            <a:extLst>
              <a:ext uri="{FF2B5EF4-FFF2-40B4-BE49-F238E27FC236}">
                <a16:creationId xmlns:a16="http://schemas.microsoft.com/office/drawing/2014/main" id="{D5D430B5-D4B5-4C29-8C2E-34A906072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98" y="1637332"/>
            <a:ext cx="2848032" cy="580999"/>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Mindcracker">
            <a:extLst>
              <a:ext uri="{FF2B5EF4-FFF2-40B4-BE49-F238E27FC236}">
                <a16:creationId xmlns:a16="http://schemas.microsoft.com/office/drawing/2014/main" id="{43ED3E9F-CEB2-4956-99D2-492596E1F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633" y="1481661"/>
            <a:ext cx="2737077" cy="799080"/>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descr="Graphite">
            <a:extLst>
              <a:ext uri="{FF2B5EF4-FFF2-40B4-BE49-F238E27FC236}">
                <a16:creationId xmlns:a16="http://schemas.microsoft.com/office/drawing/2014/main" id="{DAFF5001-D051-4F55-9B2E-45396B4FF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0777" y="1714500"/>
            <a:ext cx="3104923" cy="4817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590E3E-D4CA-4CE6-A155-19D92AD86364}"/>
              </a:ext>
            </a:extLst>
          </p:cNvPr>
          <p:cNvSpPr txBox="1"/>
          <p:nvPr/>
        </p:nvSpPr>
        <p:spPr>
          <a:xfrm>
            <a:off x="8803238" y="6020481"/>
            <a:ext cx="2996293" cy="389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3300" baseline="40000" dirty="0">
                <a:solidFill>
                  <a:schemeClr val="accent6">
                    <a:lumMod val="75000"/>
                  </a:schemeClr>
                </a:solidFill>
                <a:latin typeface="+mj-lt"/>
                <a:sym typeface="Roboto Regular"/>
              </a:rPr>
              <a:t>Powered By</a:t>
            </a:r>
          </a:p>
        </p:txBody>
      </p:sp>
      <p:pic>
        <p:nvPicPr>
          <p:cNvPr id="4" name="Picture 2" descr="C# Corner">
            <a:extLst>
              <a:ext uri="{FF2B5EF4-FFF2-40B4-BE49-F238E27FC236}">
                <a16:creationId xmlns:a16="http://schemas.microsoft.com/office/drawing/2014/main" id="{CBEBE803-1618-47EE-9516-C4E9696DA2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3857" y="6340586"/>
            <a:ext cx="1878762" cy="3832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 Corner">
            <a:extLst>
              <a:ext uri="{FF2B5EF4-FFF2-40B4-BE49-F238E27FC236}">
                <a16:creationId xmlns:a16="http://schemas.microsoft.com/office/drawing/2014/main" id="{BA38DE31-0B59-44CC-B670-0AEC53CBF9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8218" y="6348315"/>
            <a:ext cx="1962245" cy="4002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drawing, plate&#10;&#10;Description automatically generated">
            <a:extLst>
              <a:ext uri="{FF2B5EF4-FFF2-40B4-BE49-F238E27FC236}">
                <a16:creationId xmlns:a16="http://schemas.microsoft.com/office/drawing/2014/main" id="{294B1C79-DC54-467F-85CE-C5E4D1B4FD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5354" y="3554963"/>
            <a:ext cx="3647493" cy="1298261"/>
          </a:xfrm>
          <a:prstGeom prst="rect">
            <a:avLst/>
          </a:prstGeom>
        </p:spPr>
      </p:pic>
      <p:pic>
        <p:nvPicPr>
          <p:cNvPr id="29698" name="Picture 2" descr="007LogoXSmall">
            <a:extLst>
              <a:ext uri="{FF2B5EF4-FFF2-40B4-BE49-F238E27FC236}">
                <a16:creationId xmlns:a16="http://schemas.microsoft.com/office/drawing/2014/main" id="{7EB558E5-A2C3-4A0E-BC65-3162CCC5F7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6128" y="3111362"/>
            <a:ext cx="2212699" cy="218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45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85E6B-1876-400B-9DA9-0F203D8BF855}"/>
              </a:ext>
            </a:extLst>
          </p:cNvPr>
          <p:cNvSpPr txBox="1"/>
          <p:nvPr/>
        </p:nvSpPr>
        <p:spPr>
          <a:xfrm>
            <a:off x="104457" y="0"/>
            <a:ext cx="5183701" cy="13285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8300" dirty="0">
                <a:solidFill>
                  <a:schemeClr val="accent6">
                    <a:lumMod val="75000"/>
                  </a:schemeClr>
                </a:solidFill>
              </a:rPr>
              <a:t>Feedback</a:t>
            </a:r>
            <a:endParaRPr lang="en-US" sz="8300" baseline="40000" dirty="0">
              <a:solidFill>
                <a:schemeClr val="accent6">
                  <a:lumMod val="75000"/>
                </a:schemeClr>
              </a:solidFill>
              <a:sym typeface="Roboto Regular"/>
            </a:endParaRPr>
          </a:p>
        </p:txBody>
      </p:sp>
      <p:sp>
        <p:nvSpPr>
          <p:cNvPr id="3" name="TextBox 2">
            <a:extLst>
              <a:ext uri="{FF2B5EF4-FFF2-40B4-BE49-F238E27FC236}">
                <a16:creationId xmlns:a16="http://schemas.microsoft.com/office/drawing/2014/main" id="{F043DD67-AE2E-4B01-9ACE-E8E9DA1D6E8D}"/>
              </a:ext>
            </a:extLst>
          </p:cNvPr>
          <p:cNvSpPr txBox="1"/>
          <p:nvPr/>
        </p:nvSpPr>
        <p:spPr>
          <a:xfrm>
            <a:off x="1044203" y="1871509"/>
            <a:ext cx="3643049" cy="6412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algn="ctr" defTabSz="412750" hangingPunct="0"/>
            <a:r>
              <a:rPr lang="en-US" sz="5750" baseline="40000" dirty="0">
                <a:solidFill>
                  <a:schemeClr val="accent6">
                    <a:lumMod val="75000"/>
                  </a:schemeClr>
                </a:solidFill>
                <a:sym typeface="Roboto Regular"/>
              </a:rPr>
              <a:t>Speaker Feedback</a:t>
            </a:r>
          </a:p>
        </p:txBody>
      </p:sp>
      <p:sp>
        <p:nvSpPr>
          <p:cNvPr id="5" name="TextBox 4">
            <a:extLst>
              <a:ext uri="{FF2B5EF4-FFF2-40B4-BE49-F238E27FC236}">
                <a16:creationId xmlns:a16="http://schemas.microsoft.com/office/drawing/2014/main" id="{FE0FCBDD-FE68-4690-935A-036AC4CE2E37}"/>
              </a:ext>
            </a:extLst>
          </p:cNvPr>
          <p:cNvSpPr txBox="1"/>
          <p:nvPr/>
        </p:nvSpPr>
        <p:spPr>
          <a:xfrm>
            <a:off x="7621158" y="1707677"/>
            <a:ext cx="3193951" cy="7899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algn="ctr" defTabSz="412750" hangingPunct="0"/>
            <a:r>
              <a:rPr lang="en-US" sz="5750" baseline="40000" dirty="0">
                <a:solidFill>
                  <a:schemeClr val="accent6">
                    <a:lumMod val="75000"/>
                  </a:schemeClr>
                </a:solidFill>
              </a:rPr>
              <a:t>Event</a:t>
            </a:r>
            <a:r>
              <a:rPr lang="en-US" sz="4800" dirty="0">
                <a:solidFill>
                  <a:schemeClr val="accent6">
                    <a:lumMod val="75000"/>
                  </a:schemeClr>
                </a:solidFill>
                <a:sym typeface="Roboto Regular"/>
              </a:rPr>
              <a:t> </a:t>
            </a:r>
            <a:r>
              <a:rPr lang="en-US" sz="5750" baseline="40000" dirty="0">
                <a:solidFill>
                  <a:schemeClr val="accent6">
                    <a:lumMod val="75000"/>
                  </a:schemeClr>
                </a:solidFill>
                <a:sym typeface="Roboto Regular"/>
              </a:rPr>
              <a:t>Feedback</a:t>
            </a:r>
          </a:p>
        </p:txBody>
      </p:sp>
      <p:pic>
        <p:nvPicPr>
          <p:cNvPr id="6" name="Picture 5" descr="A picture containing indoor, crossword, piece, hand&#10;&#10;Description automatically generated">
            <a:extLst>
              <a:ext uri="{FF2B5EF4-FFF2-40B4-BE49-F238E27FC236}">
                <a16:creationId xmlns:a16="http://schemas.microsoft.com/office/drawing/2014/main" id="{CA599027-0CFB-47D8-9475-CF46F50F2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764" y="2550578"/>
            <a:ext cx="3810000" cy="3810000"/>
          </a:xfrm>
          <a:prstGeom prst="rect">
            <a:avLst/>
          </a:prstGeom>
        </p:spPr>
      </p:pic>
      <p:pic>
        <p:nvPicPr>
          <p:cNvPr id="8" name="Picture 7" descr="A picture containing indoor, piece, photo, paper&#10;&#10;Description automatically generated">
            <a:extLst>
              <a:ext uri="{FF2B5EF4-FFF2-40B4-BE49-F238E27FC236}">
                <a16:creationId xmlns:a16="http://schemas.microsoft.com/office/drawing/2014/main" id="{A6D8BB78-3EC6-4791-B81A-300A16EB6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997" y="2463978"/>
            <a:ext cx="3810000" cy="3810000"/>
          </a:xfrm>
          <a:prstGeom prst="rect">
            <a:avLst/>
          </a:prstGeom>
        </p:spPr>
      </p:pic>
    </p:spTree>
    <p:extLst>
      <p:ext uri="{BB962C8B-B14F-4D97-AF65-F5344CB8AC3E}">
        <p14:creationId xmlns:p14="http://schemas.microsoft.com/office/powerpoint/2010/main" val="240881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hape 39">
            <a:extLst>
              <a:ext uri="{FF2B5EF4-FFF2-40B4-BE49-F238E27FC236}">
                <a16:creationId xmlns:a16="http://schemas.microsoft.com/office/drawing/2014/main" id="{69A6232D-6EE5-42A7-A174-5339D19F8ECD}"/>
              </a:ext>
            </a:extLst>
          </p:cNvPr>
          <p:cNvSpPr>
            <a:spLocks noChangeArrowheads="1"/>
          </p:cNvSpPr>
          <p:nvPr/>
        </p:nvSpPr>
        <p:spPr bwMode="auto">
          <a:xfrm>
            <a:off x="1350169" y="1360488"/>
            <a:ext cx="9491663" cy="7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algn="ctr" eaLnBrk="1">
              <a:lnSpc>
                <a:spcPct val="80000"/>
              </a:lnSpc>
            </a:pPr>
            <a:r>
              <a:rPr lang="en-US" altLang="en-US" sz="5550">
                <a:solidFill>
                  <a:srgbClr val="292929"/>
                </a:solidFill>
              </a:rPr>
              <a:t>Text Page</a:t>
            </a:r>
          </a:p>
        </p:txBody>
      </p:sp>
      <p:sp>
        <p:nvSpPr>
          <p:cNvPr id="7170" name="Shape 40">
            <a:extLst>
              <a:ext uri="{FF2B5EF4-FFF2-40B4-BE49-F238E27FC236}">
                <a16:creationId xmlns:a16="http://schemas.microsoft.com/office/drawing/2014/main" id="{A93A5269-FAAC-4BDF-9AED-825C8335C70E}"/>
              </a:ext>
            </a:extLst>
          </p:cNvPr>
          <p:cNvSpPr>
            <a:spLocks noChangeArrowheads="1"/>
          </p:cNvSpPr>
          <p:nvPr/>
        </p:nvSpPr>
        <p:spPr bwMode="auto">
          <a:xfrm>
            <a:off x="1310482" y="3202782"/>
            <a:ext cx="9571038" cy="296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algn="ctr" eaLnBrk="1"/>
            <a:r>
              <a:rPr lang="en-US" altLang="en-US" sz="2400">
                <a:solidFill>
                  <a:srgbClr val="222222"/>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praesent luptatum zzril delenit augue duis dolore te feugait nulla facilisi. Nam liber tempor cum soluta nobis eleifend insitam; est usus legentis in iis qui facit eorum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 futurum.</a:t>
            </a:r>
          </a:p>
        </p:txBody>
      </p:sp>
      <p:sp>
        <p:nvSpPr>
          <p:cNvPr id="7171" name="Shape 41">
            <a:extLst>
              <a:ext uri="{FF2B5EF4-FFF2-40B4-BE49-F238E27FC236}">
                <a16:creationId xmlns:a16="http://schemas.microsoft.com/office/drawing/2014/main" id="{CEBF90F3-E3DC-47BC-ABEC-51323A3E2EB4}"/>
              </a:ext>
            </a:extLst>
          </p:cNvPr>
          <p:cNvSpPr>
            <a:spLocks noChangeShapeType="1"/>
          </p:cNvSpPr>
          <p:nvPr/>
        </p:nvSpPr>
        <p:spPr bwMode="auto">
          <a:xfrm>
            <a:off x="5626100" y="2608263"/>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Picture Placeholder 1">
            <a:extLst>
              <a:ext uri="{FF2B5EF4-FFF2-40B4-BE49-F238E27FC236}">
                <a16:creationId xmlns:a16="http://schemas.microsoft.com/office/drawing/2014/main" id="{739F3D82-5939-4731-9D50-107699453225}"/>
              </a:ext>
            </a:extLst>
          </p:cNvPr>
          <p:cNvSpPr>
            <a:spLocks noGrp="1" noTextEdit="1"/>
          </p:cNvSpPr>
          <p:nvPr>
            <p:ph type="pic" sz="quarter" idx="10"/>
          </p:nvPr>
        </p:nvSpPr>
        <p:spPr>
          <a:xfrm>
            <a:off x="1358900" y="1193800"/>
            <a:ext cx="4280694" cy="4393407"/>
          </a:xfrm>
        </p:spPr>
      </p:sp>
      <p:sp>
        <p:nvSpPr>
          <p:cNvPr id="8194" name="Shape 43">
            <a:extLst>
              <a:ext uri="{FF2B5EF4-FFF2-40B4-BE49-F238E27FC236}">
                <a16:creationId xmlns:a16="http://schemas.microsoft.com/office/drawing/2014/main" id="{A17A9846-20F3-4A67-B6F9-50351C1ADAA0}"/>
              </a:ext>
            </a:extLst>
          </p:cNvPr>
          <p:cNvSpPr>
            <a:spLocks noChangeArrowheads="1"/>
          </p:cNvSpPr>
          <p:nvPr/>
        </p:nvSpPr>
        <p:spPr bwMode="auto">
          <a:xfrm>
            <a:off x="6196807" y="1194594"/>
            <a:ext cx="4648200" cy="143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lnSpc>
                <a:spcPct val="80000"/>
              </a:lnSpc>
            </a:pPr>
            <a:r>
              <a:rPr lang="en-US" altLang="en-US" sz="5550">
                <a:solidFill>
                  <a:srgbClr val="292929"/>
                </a:solidFill>
              </a:rPr>
              <a:t>Text Page &amp; Photo</a:t>
            </a:r>
          </a:p>
        </p:txBody>
      </p:sp>
      <p:sp>
        <p:nvSpPr>
          <p:cNvPr id="8195" name="Shape 44">
            <a:extLst>
              <a:ext uri="{FF2B5EF4-FFF2-40B4-BE49-F238E27FC236}">
                <a16:creationId xmlns:a16="http://schemas.microsoft.com/office/drawing/2014/main" id="{EAE91F9B-58F6-4C82-AE11-8987F3AEABA8}"/>
              </a:ext>
            </a:extLst>
          </p:cNvPr>
          <p:cNvSpPr>
            <a:spLocks noChangeArrowheads="1"/>
          </p:cNvSpPr>
          <p:nvPr/>
        </p:nvSpPr>
        <p:spPr bwMode="auto">
          <a:xfrm>
            <a:off x="6186488" y="3667125"/>
            <a:ext cx="4885532" cy="251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dirty="0">
                <a:solidFill>
                  <a:srgbClr val="222222"/>
                </a:solidFill>
              </a:rPr>
              <a:t>Lorem ipsum dolor sit </a:t>
            </a:r>
            <a:r>
              <a:rPr lang="en-US" altLang="en-US" sz="2400" dirty="0" err="1">
                <a:solidFill>
                  <a:srgbClr val="222222"/>
                </a:solidFill>
              </a:rPr>
              <a:t>amet</a:t>
            </a:r>
            <a:r>
              <a:rPr lang="en-US" altLang="en-US" sz="2400" dirty="0">
                <a:solidFill>
                  <a:srgbClr val="222222"/>
                </a:solidFill>
              </a:rPr>
              <a:t>, </a:t>
            </a:r>
            <a:r>
              <a:rPr lang="en-US" altLang="en-US" sz="2400" dirty="0" err="1">
                <a:solidFill>
                  <a:srgbClr val="222222"/>
                </a:solidFill>
              </a:rPr>
              <a:t>consectuer</a:t>
            </a:r>
            <a:r>
              <a:rPr lang="en-US" altLang="en-US" sz="2400" dirty="0">
                <a:solidFill>
                  <a:srgbClr val="222222"/>
                </a:solidFill>
              </a:rPr>
              <a:t> </a:t>
            </a:r>
            <a:r>
              <a:rPr lang="en-US" altLang="en-US" sz="2400" dirty="0" err="1">
                <a:solidFill>
                  <a:srgbClr val="222222"/>
                </a:solidFill>
              </a:rPr>
              <a:t>adipiscing</a:t>
            </a:r>
            <a:r>
              <a:rPr lang="en-US" altLang="en-US" sz="2400" dirty="0">
                <a:solidFill>
                  <a:srgbClr val="222222"/>
                </a:solidFill>
              </a:rPr>
              <a:t> </a:t>
            </a:r>
            <a:r>
              <a:rPr lang="en-US" altLang="en-US" sz="2400" dirty="0" err="1">
                <a:solidFill>
                  <a:srgbClr val="222222"/>
                </a:solidFill>
              </a:rPr>
              <a:t>elit</a:t>
            </a:r>
            <a:r>
              <a:rPr lang="en-US" altLang="en-US" sz="2400" dirty="0">
                <a:solidFill>
                  <a:srgbClr val="222222"/>
                </a:solidFill>
              </a:rPr>
              <a:t>, sed diam </a:t>
            </a:r>
            <a:r>
              <a:rPr lang="en-US" altLang="en-US" sz="2400" dirty="0" err="1">
                <a:solidFill>
                  <a:srgbClr val="222222"/>
                </a:solidFill>
              </a:rPr>
              <a:t>nonummy</a:t>
            </a:r>
            <a:r>
              <a:rPr lang="en-US" altLang="en-US" sz="2400" dirty="0">
                <a:solidFill>
                  <a:srgbClr val="222222"/>
                </a:solidFill>
              </a:rPr>
              <a:t> </a:t>
            </a:r>
            <a:r>
              <a:rPr lang="en-US" altLang="en-US" sz="2400" dirty="0" err="1">
                <a:solidFill>
                  <a:srgbClr val="222222"/>
                </a:solidFill>
              </a:rPr>
              <a:t>nibh</a:t>
            </a:r>
            <a:r>
              <a:rPr lang="en-US" altLang="en-US" sz="2400" dirty="0">
                <a:solidFill>
                  <a:srgbClr val="222222"/>
                </a:solidFill>
              </a:rPr>
              <a:t> </a:t>
            </a:r>
            <a:r>
              <a:rPr lang="en-US" altLang="en-US" sz="2400" dirty="0" err="1">
                <a:solidFill>
                  <a:srgbClr val="222222"/>
                </a:solidFill>
              </a:rPr>
              <a:t>euismod</a:t>
            </a:r>
            <a:r>
              <a:rPr lang="en-US" altLang="en-US" sz="2400" dirty="0">
                <a:solidFill>
                  <a:srgbClr val="222222"/>
                </a:solidFill>
              </a:rPr>
              <a:t> </a:t>
            </a:r>
            <a:r>
              <a:rPr lang="en-US" altLang="en-US" sz="2400" dirty="0" err="1">
                <a:solidFill>
                  <a:srgbClr val="222222"/>
                </a:solidFill>
              </a:rPr>
              <a:t>tincidunt</a:t>
            </a:r>
            <a:r>
              <a:rPr lang="en-US" altLang="en-US" sz="2400" dirty="0">
                <a:solidFill>
                  <a:srgbClr val="222222"/>
                </a:solidFill>
              </a:rPr>
              <a:t> t </a:t>
            </a:r>
            <a:r>
              <a:rPr lang="en-US" altLang="en-US" sz="2400" dirty="0" err="1">
                <a:solidFill>
                  <a:srgbClr val="222222"/>
                </a:solidFill>
              </a:rPr>
              <a:t>laoreet</a:t>
            </a:r>
            <a:r>
              <a:rPr lang="en-US" altLang="en-US" sz="2400" dirty="0">
                <a:solidFill>
                  <a:srgbClr val="222222"/>
                </a:solidFill>
              </a:rPr>
              <a:t> dolore magna </a:t>
            </a:r>
            <a:r>
              <a:rPr lang="en-US" altLang="en-US" sz="2400" dirty="0" err="1">
                <a:solidFill>
                  <a:srgbClr val="222222"/>
                </a:solidFill>
              </a:rPr>
              <a:t>aliquam</a:t>
            </a:r>
            <a:r>
              <a:rPr lang="en-US" altLang="en-US" sz="2400" dirty="0">
                <a:solidFill>
                  <a:srgbClr val="222222"/>
                </a:solidFill>
              </a:rPr>
              <a:t> </a:t>
            </a:r>
            <a:r>
              <a:rPr lang="en-US" altLang="en-US" sz="2400" dirty="0" err="1">
                <a:solidFill>
                  <a:srgbClr val="222222"/>
                </a:solidFill>
              </a:rPr>
              <a:t>erat</a:t>
            </a:r>
            <a:r>
              <a:rPr lang="en-US" altLang="en-US" sz="2400" dirty="0">
                <a:solidFill>
                  <a:srgbClr val="222222"/>
                </a:solidFill>
              </a:rPr>
              <a:t> </a:t>
            </a:r>
            <a:r>
              <a:rPr lang="en-US" altLang="en-US" sz="2400" dirty="0" err="1">
                <a:solidFill>
                  <a:srgbClr val="222222"/>
                </a:solidFill>
              </a:rPr>
              <a:t>volutpat</a:t>
            </a:r>
            <a:r>
              <a:rPr lang="en-US" altLang="en-US" sz="2400" dirty="0">
                <a:solidFill>
                  <a:srgbClr val="222222"/>
                </a:solidFill>
              </a:rPr>
              <a:t>. Ut </a:t>
            </a:r>
            <a:r>
              <a:rPr lang="en-US" altLang="en-US" sz="2400" dirty="0" err="1">
                <a:solidFill>
                  <a:srgbClr val="222222"/>
                </a:solidFill>
              </a:rPr>
              <a:t>wsi</a:t>
            </a:r>
            <a:r>
              <a:rPr lang="en-US" altLang="en-US" sz="2400" dirty="0">
                <a:solidFill>
                  <a:srgbClr val="222222"/>
                </a:solidFill>
              </a:rPr>
              <a:t> </a:t>
            </a:r>
            <a:r>
              <a:rPr lang="en-US" altLang="en-US" sz="2400" dirty="0" err="1">
                <a:solidFill>
                  <a:srgbClr val="222222"/>
                </a:solidFill>
              </a:rPr>
              <a:t>enim</a:t>
            </a:r>
            <a:r>
              <a:rPr lang="en-US" altLang="en-US" sz="2400" dirty="0">
                <a:solidFill>
                  <a:srgbClr val="222222"/>
                </a:solidFill>
              </a:rPr>
              <a:t> ad minim </a:t>
            </a:r>
            <a:r>
              <a:rPr lang="en-US" altLang="en-US" sz="2400" dirty="0" err="1">
                <a:solidFill>
                  <a:srgbClr val="222222"/>
                </a:solidFill>
              </a:rPr>
              <a:t>veniam</a:t>
            </a:r>
            <a:r>
              <a:rPr lang="en-US" altLang="en-US" sz="2400" dirty="0">
                <a:solidFill>
                  <a:srgbClr val="222222"/>
                </a:solidFill>
              </a:rPr>
              <a:t>, </a:t>
            </a:r>
            <a:r>
              <a:rPr lang="en-US" altLang="en-US" sz="2400" dirty="0" err="1">
                <a:solidFill>
                  <a:srgbClr val="222222"/>
                </a:solidFill>
              </a:rPr>
              <a:t>quis</a:t>
            </a:r>
            <a:r>
              <a:rPr lang="en-US" altLang="en-US" sz="2400" dirty="0">
                <a:solidFill>
                  <a:srgbClr val="222222"/>
                </a:solidFill>
              </a:rPr>
              <a:t> </a:t>
            </a:r>
            <a:r>
              <a:rPr lang="en-US" altLang="en-US" sz="2400" dirty="0" err="1">
                <a:solidFill>
                  <a:srgbClr val="222222"/>
                </a:solidFill>
              </a:rPr>
              <a:t>nostrud</a:t>
            </a:r>
            <a:r>
              <a:rPr lang="en-US" altLang="en-US" sz="2400" dirty="0">
                <a:solidFill>
                  <a:srgbClr val="222222"/>
                </a:solidFill>
              </a:rPr>
              <a:t> </a:t>
            </a:r>
            <a:r>
              <a:rPr lang="en-US" altLang="en-US" sz="2400" dirty="0" err="1">
                <a:solidFill>
                  <a:srgbClr val="222222"/>
                </a:solidFill>
              </a:rPr>
              <a:t>exerci</a:t>
            </a:r>
            <a:r>
              <a:rPr lang="en-US" altLang="en-US" sz="2400" dirty="0">
                <a:solidFill>
                  <a:srgbClr val="222222"/>
                </a:solidFill>
              </a:rPr>
              <a:t> </a:t>
            </a:r>
            <a:r>
              <a:rPr lang="en-US" altLang="en-US" sz="2400" dirty="0" err="1">
                <a:solidFill>
                  <a:srgbClr val="222222"/>
                </a:solidFill>
              </a:rPr>
              <a:t>tation</a:t>
            </a:r>
            <a:r>
              <a:rPr lang="en-US" altLang="en-US" sz="2400" dirty="0">
                <a:solidFill>
                  <a:srgbClr val="222222"/>
                </a:solidFill>
              </a:rPr>
              <a:t> </a:t>
            </a:r>
            <a:r>
              <a:rPr lang="en-US" altLang="en-US" sz="2400" dirty="0" err="1">
                <a:solidFill>
                  <a:srgbClr val="222222"/>
                </a:solidFill>
              </a:rPr>
              <a:t>ullamcorper</a:t>
            </a:r>
            <a:r>
              <a:rPr lang="en-US" altLang="en-US" sz="2400" dirty="0">
                <a:solidFill>
                  <a:srgbClr val="222222"/>
                </a:solidFill>
              </a:rPr>
              <a:t> </a:t>
            </a:r>
            <a:r>
              <a:rPr lang="en-US" altLang="en-US" sz="2400" dirty="0" err="1">
                <a:solidFill>
                  <a:srgbClr val="222222"/>
                </a:solidFill>
              </a:rPr>
              <a:t>suscipit</a:t>
            </a:r>
            <a:r>
              <a:rPr lang="en-US" altLang="en-US" sz="2400" dirty="0">
                <a:solidFill>
                  <a:srgbClr val="222222"/>
                </a:solidFill>
              </a:rPr>
              <a:t> </a:t>
            </a:r>
            <a:r>
              <a:rPr lang="en-US" altLang="en-US" sz="2400" dirty="0" err="1">
                <a:solidFill>
                  <a:srgbClr val="222222"/>
                </a:solidFill>
              </a:rPr>
              <a:t>lobortis</a:t>
            </a:r>
            <a:r>
              <a:rPr lang="en-US" altLang="en-US" sz="2400" dirty="0">
                <a:solidFill>
                  <a:srgbClr val="222222"/>
                </a:solidFill>
              </a:rPr>
              <a:t> </a:t>
            </a:r>
            <a:r>
              <a:rPr lang="en-US" altLang="en-US" sz="2400" dirty="0" err="1">
                <a:solidFill>
                  <a:srgbClr val="222222"/>
                </a:solidFill>
              </a:rPr>
              <a:t>nisl</a:t>
            </a:r>
            <a:r>
              <a:rPr lang="en-US" altLang="en-US" sz="2400" dirty="0">
                <a:solidFill>
                  <a:srgbClr val="222222"/>
                </a:solidFill>
              </a:rPr>
              <a:t> </a:t>
            </a:r>
            <a:r>
              <a:rPr lang="en-US" altLang="en-US" sz="2400" dirty="0" err="1">
                <a:solidFill>
                  <a:srgbClr val="222222"/>
                </a:solidFill>
              </a:rPr>
              <a:t>ut</a:t>
            </a:r>
            <a:r>
              <a:rPr lang="en-US" altLang="en-US" sz="2400" dirty="0">
                <a:solidFill>
                  <a:srgbClr val="222222"/>
                </a:solidFill>
              </a:rPr>
              <a:t> </a:t>
            </a:r>
            <a:r>
              <a:rPr lang="en-US" altLang="en-US" sz="2400" dirty="0" err="1">
                <a:solidFill>
                  <a:srgbClr val="222222"/>
                </a:solidFill>
              </a:rPr>
              <a:t>aliquip</a:t>
            </a:r>
            <a:r>
              <a:rPr lang="en-US" altLang="en-US" sz="2400" dirty="0">
                <a:solidFill>
                  <a:srgbClr val="222222"/>
                </a:solidFill>
              </a:rPr>
              <a:t> ex </a:t>
            </a:r>
            <a:r>
              <a:rPr lang="en-US" altLang="en-US" sz="2400" dirty="0" err="1">
                <a:solidFill>
                  <a:srgbClr val="222222"/>
                </a:solidFill>
              </a:rPr>
              <a:t>ea</a:t>
            </a:r>
            <a:r>
              <a:rPr lang="en-US" altLang="en-US" sz="2400" dirty="0">
                <a:solidFill>
                  <a:srgbClr val="222222"/>
                </a:solidFill>
              </a:rPr>
              <a:t> </a:t>
            </a:r>
            <a:r>
              <a:rPr lang="en-US" altLang="en-US" sz="2400" dirty="0" err="1">
                <a:solidFill>
                  <a:srgbClr val="222222"/>
                </a:solidFill>
              </a:rPr>
              <a:t>commodo</a:t>
            </a:r>
            <a:r>
              <a:rPr lang="en-US" altLang="en-US" sz="2400" dirty="0">
                <a:solidFill>
                  <a:srgbClr val="222222"/>
                </a:solidFill>
              </a:rPr>
              <a:t> </a:t>
            </a:r>
            <a:r>
              <a:rPr lang="en-US" altLang="en-US" sz="2400" dirty="0" err="1">
                <a:solidFill>
                  <a:srgbClr val="222222"/>
                </a:solidFill>
              </a:rPr>
              <a:t>consequat</a:t>
            </a:r>
            <a:r>
              <a:rPr lang="en-US" altLang="en-US" sz="2400" dirty="0">
                <a:solidFill>
                  <a:srgbClr val="222222"/>
                </a:solidFill>
              </a:rPr>
              <a:t>. Duis </a:t>
            </a:r>
            <a:r>
              <a:rPr lang="en-US" altLang="en-US" sz="2400" dirty="0" err="1">
                <a:solidFill>
                  <a:srgbClr val="222222"/>
                </a:solidFill>
              </a:rPr>
              <a:t>autem</a:t>
            </a:r>
            <a:r>
              <a:rPr lang="en-US" altLang="en-US" sz="2400" dirty="0">
                <a:solidFill>
                  <a:srgbClr val="222222"/>
                </a:solidFill>
              </a:rPr>
              <a:t> vel </a:t>
            </a:r>
            <a:r>
              <a:rPr lang="en-US" altLang="en-US" sz="2400" dirty="0" err="1">
                <a:solidFill>
                  <a:srgbClr val="222222"/>
                </a:solidFill>
              </a:rPr>
              <a:t>eum</a:t>
            </a:r>
            <a:r>
              <a:rPr lang="en-US" altLang="en-US" sz="2400" dirty="0">
                <a:solidFill>
                  <a:srgbClr val="222222"/>
                </a:solidFill>
              </a:rPr>
              <a:t> </a:t>
            </a:r>
            <a:r>
              <a:rPr lang="en-US" altLang="en-US" sz="2400" dirty="0" err="1">
                <a:solidFill>
                  <a:srgbClr val="222222"/>
                </a:solidFill>
              </a:rPr>
              <a:t>iriure</a:t>
            </a:r>
            <a:r>
              <a:rPr lang="en-US" altLang="en-US" sz="2400" dirty="0">
                <a:solidFill>
                  <a:srgbClr val="222222"/>
                </a:solidFill>
              </a:rPr>
              <a:t> dolor in </a:t>
            </a:r>
            <a:r>
              <a:rPr lang="en-US" altLang="en-US" sz="2400" dirty="0" err="1">
                <a:solidFill>
                  <a:srgbClr val="222222"/>
                </a:solidFill>
              </a:rPr>
              <a:t>hendrerit</a:t>
            </a:r>
            <a:r>
              <a:rPr lang="en-US" altLang="en-US" sz="2400" dirty="0">
                <a:solidFill>
                  <a:srgbClr val="222222"/>
                </a:solidFill>
              </a:rPr>
              <a:t> in </a:t>
            </a:r>
            <a:r>
              <a:rPr lang="en-US" altLang="en-US" sz="2400" dirty="0" err="1">
                <a:solidFill>
                  <a:srgbClr val="222222"/>
                </a:solidFill>
              </a:rPr>
              <a:t>vulputate</a:t>
            </a:r>
            <a:r>
              <a:rPr lang="en-US" altLang="en-US" sz="2400" dirty="0">
                <a:solidFill>
                  <a:srgbClr val="222222"/>
                </a:solidFill>
              </a:rPr>
              <a:t> </a:t>
            </a:r>
            <a:r>
              <a:rPr lang="en-US" altLang="en-US" sz="2400" dirty="0" err="1">
                <a:solidFill>
                  <a:srgbClr val="222222"/>
                </a:solidFill>
              </a:rPr>
              <a:t>velit</a:t>
            </a:r>
            <a:r>
              <a:rPr lang="en-US" altLang="en-US" sz="2400" dirty="0">
                <a:solidFill>
                  <a:srgbClr val="222222"/>
                </a:solidFill>
              </a:rPr>
              <a:t> </a:t>
            </a:r>
            <a:r>
              <a:rPr lang="en-US" altLang="en-US" sz="2400" dirty="0" err="1">
                <a:solidFill>
                  <a:srgbClr val="222222"/>
                </a:solidFill>
              </a:rPr>
              <a:t>esse</a:t>
            </a:r>
            <a:r>
              <a:rPr lang="en-US" altLang="en-US" sz="2400" dirty="0">
                <a:solidFill>
                  <a:srgbClr val="222222"/>
                </a:solidFill>
              </a:rPr>
              <a:t> </a:t>
            </a:r>
            <a:r>
              <a:rPr lang="en-US" altLang="en-US" sz="2400" dirty="0" err="1">
                <a:solidFill>
                  <a:srgbClr val="222222"/>
                </a:solidFill>
              </a:rPr>
              <a:t>molestie</a:t>
            </a:r>
            <a:r>
              <a:rPr lang="en-US" altLang="en-US" sz="2400" dirty="0">
                <a:solidFill>
                  <a:srgbClr val="222222"/>
                </a:solidFill>
              </a:rPr>
              <a:t> </a:t>
            </a:r>
            <a:r>
              <a:rPr lang="en-US" altLang="en-US" sz="2400" dirty="0" err="1">
                <a:solidFill>
                  <a:srgbClr val="222222"/>
                </a:solidFill>
              </a:rPr>
              <a:t>praesent</a:t>
            </a:r>
            <a:r>
              <a:rPr lang="en-US" altLang="en-US" sz="2400" dirty="0">
                <a:solidFill>
                  <a:srgbClr val="222222"/>
                </a:solidFill>
              </a:rPr>
              <a:t> </a:t>
            </a:r>
            <a:r>
              <a:rPr lang="en-US" altLang="en-US" sz="2400" dirty="0" err="1">
                <a:solidFill>
                  <a:srgbClr val="222222"/>
                </a:solidFill>
              </a:rPr>
              <a:t>luptatum</a:t>
            </a:r>
            <a:r>
              <a:rPr lang="en-US" altLang="en-US" sz="2400" dirty="0">
                <a:solidFill>
                  <a:srgbClr val="222222"/>
                </a:solidFill>
              </a:rPr>
              <a:t> </a:t>
            </a:r>
            <a:r>
              <a:rPr lang="en-US" altLang="en-US" sz="2400" dirty="0" err="1">
                <a:solidFill>
                  <a:srgbClr val="222222"/>
                </a:solidFill>
              </a:rPr>
              <a:t>zzril</a:t>
            </a:r>
            <a:r>
              <a:rPr lang="en-US" altLang="en-US" sz="2400" dirty="0">
                <a:solidFill>
                  <a:srgbClr val="222222"/>
                </a:solidFill>
              </a:rPr>
              <a:t> </a:t>
            </a:r>
            <a:r>
              <a:rPr lang="en-US" altLang="en-US" sz="2400" dirty="0" err="1">
                <a:solidFill>
                  <a:srgbClr val="222222"/>
                </a:solidFill>
              </a:rPr>
              <a:t>delenit</a:t>
            </a:r>
            <a:r>
              <a:rPr lang="en-US" altLang="en-US" sz="2400" dirty="0">
                <a:solidFill>
                  <a:srgbClr val="222222"/>
                </a:solidFill>
              </a:rPr>
              <a:t> </a:t>
            </a:r>
            <a:r>
              <a:rPr lang="en-US" altLang="en-US" sz="2400" dirty="0" err="1">
                <a:solidFill>
                  <a:srgbClr val="222222"/>
                </a:solidFill>
              </a:rPr>
              <a:t>augue</a:t>
            </a:r>
            <a:r>
              <a:rPr lang="en-US" altLang="en-US" sz="2400" dirty="0">
                <a:solidFill>
                  <a:srgbClr val="222222"/>
                </a:solidFill>
              </a:rPr>
              <a:t> </a:t>
            </a:r>
            <a:r>
              <a:rPr lang="en-US" altLang="en-US" sz="2400" dirty="0" err="1">
                <a:solidFill>
                  <a:srgbClr val="222222"/>
                </a:solidFill>
              </a:rPr>
              <a:t>duis</a:t>
            </a:r>
            <a:r>
              <a:rPr lang="en-US" altLang="en-US" sz="2400" dirty="0">
                <a:solidFill>
                  <a:srgbClr val="222222"/>
                </a:solidFill>
              </a:rPr>
              <a:t> dole </a:t>
            </a:r>
            <a:r>
              <a:rPr lang="en-US" altLang="en-US" sz="2400" dirty="0" err="1">
                <a:solidFill>
                  <a:srgbClr val="222222"/>
                </a:solidFill>
              </a:rPr>
              <a:t>te</a:t>
            </a:r>
            <a:endParaRPr lang="en-US" altLang="en-US" sz="2400" dirty="0">
              <a:solidFill>
                <a:srgbClr val="222222"/>
              </a:solidFill>
            </a:endParaRPr>
          </a:p>
        </p:txBody>
      </p:sp>
      <p:sp>
        <p:nvSpPr>
          <p:cNvPr id="8196" name="Shape 45">
            <a:extLst>
              <a:ext uri="{FF2B5EF4-FFF2-40B4-BE49-F238E27FC236}">
                <a16:creationId xmlns:a16="http://schemas.microsoft.com/office/drawing/2014/main" id="{31A6D1A4-0453-443B-9B84-FD4A978E7E05}"/>
              </a:ext>
            </a:extLst>
          </p:cNvPr>
          <p:cNvSpPr>
            <a:spLocks noChangeShapeType="1"/>
          </p:cNvSpPr>
          <p:nvPr/>
        </p:nvSpPr>
        <p:spPr bwMode="auto">
          <a:xfrm>
            <a:off x="6218238" y="3178969"/>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8197" name="Shape 47">
            <a:extLst>
              <a:ext uri="{FF2B5EF4-FFF2-40B4-BE49-F238E27FC236}">
                <a16:creationId xmlns:a16="http://schemas.microsoft.com/office/drawing/2014/main" id="{62B7EB61-2D2F-4255-9536-DEB8B51556F5}"/>
              </a:ext>
            </a:extLst>
          </p:cNvPr>
          <p:cNvSpPr>
            <a:spLocks/>
          </p:cNvSpPr>
          <p:nvPr/>
        </p:nvSpPr>
        <p:spPr bwMode="auto">
          <a:xfrm>
            <a:off x="1358900" y="5068888"/>
            <a:ext cx="519113" cy="519113"/>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Picture Placeholder 3">
            <a:extLst>
              <a:ext uri="{FF2B5EF4-FFF2-40B4-BE49-F238E27FC236}">
                <a16:creationId xmlns:a16="http://schemas.microsoft.com/office/drawing/2014/main" id="{B443AE50-7CAB-4F74-88C9-99CC0FAA0B27}"/>
              </a:ext>
            </a:extLst>
          </p:cNvPr>
          <p:cNvSpPr>
            <a:spLocks noGrp="1" noTextEdit="1"/>
          </p:cNvSpPr>
          <p:nvPr>
            <p:ph type="pic" sz="quarter" idx="12"/>
          </p:nvPr>
        </p:nvSpPr>
        <p:spPr>
          <a:xfrm>
            <a:off x="6559550" y="1193800"/>
            <a:ext cx="4279900" cy="4393407"/>
          </a:xfrm>
        </p:spPr>
      </p:sp>
      <p:sp>
        <p:nvSpPr>
          <p:cNvPr id="9218" name="Shape 49">
            <a:extLst>
              <a:ext uri="{FF2B5EF4-FFF2-40B4-BE49-F238E27FC236}">
                <a16:creationId xmlns:a16="http://schemas.microsoft.com/office/drawing/2014/main" id="{2D0ABCC6-BFFB-4E5B-84BD-7F12F1AB5626}"/>
              </a:ext>
            </a:extLst>
          </p:cNvPr>
          <p:cNvSpPr>
            <a:spLocks noChangeArrowheads="1"/>
          </p:cNvSpPr>
          <p:nvPr/>
        </p:nvSpPr>
        <p:spPr bwMode="auto">
          <a:xfrm>
            <a:off x="1254125" y="1194594"/>
            <a:ext cx="4648200" cy="143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lnSpc>
                <a:spcPct val="80000"/>
              </a:lnSpc>
            </a:pPr>
            <a:r>
              <a:rPr lang="en-US" altLang="en-US" sz="5550">
                <a:solidFill>
                  <a:srgbClr val="292929"/>
                </a:solidFill>
              </a:rPr>
              <a:t>Text Page &amp; Photo</a:t>
            </a:r>
          </a:p>
        </p:txBody>
      </p:sp>
      <p:sp>
        <p:nvSpPr>
          <p:cNvPr id="9219" name="Shape 50">
            <a:extLst>
              <a:ext uri="{FF2B5EF4-FFF2-40B4-BE49-F238E27FC236}">
                <a16:creationId xmlns:a16="http://schemas.microsoft.com/office/drawing/2014/main" id="{16997B45-FE56-4F97-AD5D-091B1BA159E3}"/>
              </a:ext>
            </a:extLst>
          </p:cNvPr>
          <p:cNvSpPr>
            <a:spLocks noChangeArrowheads="1"/>
          </p:cNvSpPr>
          <p:nvPr/>
        </p:nvSpPr>
        <p:spPr bwMode="auto">
          <a:xfrm>
            <a:off x="1243807" y="3667125"/>
            <a:ext cx="4858544" cy="251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consectetuer adipiscg elit, sed diam nonummy nibh euismod tincidunt ut laoreet dolore magna aliquam erat volutpat. Ut wii enim ad minim veniam, quis nostrud exerci tation ullamcorper suscipit lobortis nisl ut aliquip ex ea commodo consequat. Duis autem vel eum iriure dolor in hendrerit in vulputate velit esse molefstie praesent luptatum zzril delenit augue duis dolor e</a:t>
            </a:r>
          </a:p>
        </p:txBody>
      </p:sp>
      <p:sp>
        <p:nvSpPr>
          <p:cNvPr id="9220" name="Shape 51">
            <a:extLst>
              <a:ext uri="{FF2B5EF4-FFF2-40B4-BE49-F238E27FC236}">
                <a16:creationId xmlns:a16="http://schemas.microsoft.com/office/drawing/2014/main" id="{FD8A0DA7-167E-4103-9A0D-E6C7CA0BA2FE}"/>
              </a:ext>
            </a:extLst>
          </p:cNvPr>
          <p:cNvSpPr>
            <a:spLocks noChangeShapeType="1"/>
          </p:cNvSpPr>
          <p:nvPr/>
        </p:nvSpPr>
        <p:spPr bwMode="auto">
          <a:xfrm>
            <a:off x="1275557" y="3178969"/>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9221" name="Shape 53">
            <a:extLst>
              <a:ext uri="{FF2B5EF4-FFF2-40B4-BE49-F238E27FC236}">
                <a16:creationId xmlns:a16="http://schemas.microsoft.com/office/drawing/2014/main" id="{01D7FF36-1724-472D-B7B3-EE23C29506AC}"/>
              </a:ext>
            </a:extLst>
          </p:cNvPr>
          <p:cNvSpPr>
            <a:spLocks/>
          </p:cNvSpPr>
          <p:nvPr/>
        </p:nvSpPr>
        <p:spPr bwMode="auto">
          <a:xfrm>
            <a:off x="6559550" y="5068888"/>
            <a:ext cx="519113" cy="519113"/>
          </a:xfrm>
          <a:custGeom>
            <a:avLst/>
            <a:gdLst>
              <a:gd name="T0" fmla="*/ 519395 w 21600"/>
              <a:gd name="T1" fmla="*/ 519394 h 21600"/>
              <a:gd name="T2" fmla="*/ 519395 w 21600"/>
              <a:gd name="T3" fmla="*/ 519394 h 21600"/>
              <a:gd name="T4" fmla="*/ 519395 w 21600"/>
              <a:gd name="T5" fmla="*/ 519394 h 21600"/>
              <a:gd name="T6" fmla="*/ 519395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Picture Placeholder 1">
            <a:extLst>
              <a:ext uri="{FF2B5EF4-FFF2-40B4-BE49-F238E27FC236}">
                <a16:creationId xmlns:a16="http://schemas.microsoft.com/office/drawing/2014/main" id="{989563F0-45CB-4F1E-8125-B421C0B76F97}"/>
              </a:ext>
            </a:extLst>
          </p:cNvPr>
          <p:cNvSpPr>
            <a:spLocks noGrp="1" noTextEdit="1"/>
          </p:cNvSpPr>
          <p:nvPr>
            <p:ph type="pic" sz="quarter" idx="10"/>
          </p:nvPr>
        </p:nvSpPr>
        <p:spPr>
          <a:xfrm>
            <a:off x="0" y="0"/>
            <a:ext cx="6919913" cy="6858000"/>
          </a:xfrm>
        </p:spPr>
      </p:sp>
      <p:sp>
        <p:nvSpPr>
          <p:cNvPr id="10242" name="Shape 56">
            <a:extLst>
              <a:ext uri="{FF2B5EF4-FFF2-40B4-BE49-F238E27FC236}">
                <a16:creationId xmlns:a16="http://schemas.microsoft.com/office/drawing/2014/main" id="{A270E681-1D47-498E-A1CD-9E3B4D83A240}"/>
              </a:ext>
            </a:extLst>
          </p:cNvPr>
          <p:cNvSpPr>
            <a:spLocks/>
          </p:cNvSpPr>
          <p:nvPr/>
        </p:nvSpPr>
        <p:spPr bwMode="auto">
          <a:xfrm>
            <a:off x="-19050" y="6351588"/>
            <a:ext cx="519113" cy="519113"/>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10243" name="Shape 57">
            <a:extLst>
              <a:ext uri="{FF2B5EF4-FFF2-40B4-BE49-F238E27FC236}">
                <a16:creationId xmlns:a16="http://schemas.microsoft.com/office/drawing/2014/main" id="{694447FD-B76C-4496-AEB0-26D87C58CCCF}"/>
              </a:ext>
            </a:extLst>
          </p:cNvPr>
          <p:cNvSpPr>
            <a:spLocks noChangeArrowheads="1"/>
          </p:cNvSpPr>
          <p:nvPr/>
        </p:nvSpPr>
        <p:spPr bwMode="auto">
          <a:xfrm>
            <a:off x="4373562" y="788988"/>
            <a:ext cx="6761163" cy="5133182"/>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0244" name="Shape 58">
            <a:extLst>
              <a:ext uri="{FF2B5EF4-FFF2-40B4-BE49-F238E27FC236}">
                <a16:creationId xmlns:a16="http://schemas.microsoft.com/office/drawing/2014/main" id="{6E39F3B2-A47D-49EC-8B71-04E53D014322}"/>
              </a:ext>
            </a:extLst>
          </p:cNvPr>
          <p:cNvSpPr>
            <a:spLocks noChangeArrowheads="1"/>
          </p:cNvSpPr>
          <p:nvPr/>
        </p:nvSpPr>
        <p:spPr bwMode="auto">
          <a:xfrm>
            <a:off x="5003007" y="1262857"/>
            <a:ext cx="4648200" cy="143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lnSpc>
                <a:spcPct val="80000"/>
              </a:lnSpc>
            </a:pPr>
            <a:r>
              <a:rPr lang="en-US" altLang="en-US" sz="5550">
                <a:solidFill>
                  <a:srgbClr val="292929"/>
                </a:solidFill>
              </a:rPr>
              <a:t>Text Page &amp; Photo</a:t>
            </a:r>
          </a:p>
        </p:txBody>
      </p:sp>
      <p:sp>
        <p:nvSpPr>
          <p:cNvPr id="10245" name="Shape 59">
            <a:extLst>
              <a:ext uri="{FF2B5EF4-FFF2-40B4-BE49-F238E27FC236}">
                <a16:creationId xmlns:a16="http://schemas.microsoft.com/office/drawing/2014/main" id="{F0937517-F36F-4ED0-B0A9-C4A13B318537}"/>
              </a:ext>
            </a:extLst>
          </p:cNvPr>
          <p:cNvSpPr>
            <a:spLocks noChangeArrowheads="1"/>
          </p:cNvSpPr>
          <p:nvPr/>
        </p:nvSpPr>
        <p:spPr bwMode="auto">
          <a:xfrm>
            <a:off x="4992688" y="3735388"/>
            <a:ext cx="5940425" cy="18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consectetuer adipiscing elit, sed diam nonummy nibh euismod tincidunt ut laoreet dolore magna aliquam erat volutpat. Ut wisi enim ad minim veniam, quis nostd exerci tation ullamcorper suscipit lobortis nisl ut aliquip ex ea velit esse molestie praesent luptatum zzril delenit augue duis dolor te feugait nulla facilisi. Nam liber tempor cum soluta nobis eleifend insitam; est usus legentis in iis qui facit eorum saepius. </a:t>
            </a:r>
          </a:p>
        </p:txBody>
      </p:sp>
      <p:sp>
        <p:nvSpPr>
          <p:cNvPr id="10246" name="Shape 60">
            <a:extLst>
              <a:ext uri="{FF2B5EF4-FFF2-40B4-BE49-F238E27FC236}">
                <a16:creationId xmlns:a16="http://schemas.microsoft.com/office/drawing/2014/main" id="{7E0C605A-9C23-440F-8B27-30268F618491}"/>
              </a:ext>
            </a:extLst>
          </p:cNvPr>
          <p:cNvSpPr>
            <a:spLocks noChangeShapeType="1"/>
          </p:cNvSpPr>
          <p:nvPr/>
        </p:nvSpPr>
        <p:spPr bwMode="auto">
          <a:xfrm>
            <a:off x="5024438" y="3247232"/>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Picture Placeholder 6">
            <a:extLst>
              <a:ext uri="{FF2B5EF4-FFF2-40B4-BE49-F238E27FC236}">
                <a16:creationId xmlns:a16="http://schemas.microsoft.com/office/drawing/2014/main" id="{4699D829-511D-4B14-86AC-9303320B6545}"/>
              </a:ext>
            </a:extLst>
          </p:cNvPr>
          <p:cNvSpPr>
            <a:spLocks noGrp="1" noTextEdit="1"/>
          </p:cNvSpPr>
          <p:nvPr>
            <p:ph type="pic" sz="quarter" idx="15"/>
          </p:nvPr>
        </p:nvSpPr>
        <p:spPr>
          <a:xfrm>
            <a:off x="5284788" y="-11113"/>
            <a:ext cx="6914357" cy="6869113"/>
          </a:xfrm>
        </p:spPr>
      </p:sp>
      <p:sp>
        <p:nvSpPr>
          <p:cNvPr id="11266" name="Shape 63">
            <a:extLst>
              <a:ext uri="{FF2B5EF4-FFF2-40B4-BE49-F238E27FC236}">
                <a16:creationId xmlns:a16="http://schemas.microsoft.com/office/drawing/2014/main" id="{665915AA-140A-4B08-9F93-F00870F2B3E7}"/>
              </a:ext>
            </a:extLst>
          </p:cNvPr>
          <p:cNvSpPr>
            <a:spLocks/>
          </p:cNvSpPr>
          <p:nvPr/>
        </p:nvSpPr>
        <p:spPr bwMode="auto">
          <a:xfrm rot="10800000">
            <a:off x="11680032" y="-11113"/>
            <a:ext cx="519113" cy="519113"/>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endParaRPr lang="en-US" sz="900"/>
          </a:p>
        </p:txBody>
      </p:sp>
      <p:sp>
        <p:nvSpPr>
          <p:cNvPr id="11267" name="Shape 64">
            <a:extLst>
              <a:ext uri="{FF2B5EF4-FFF2-40B4-BE49-F238E27FC236}">
                <a16:creationId xmlns:a16="http://schemas.microsoft.com/office/drawing/2014/main" id="{AEAAB265-A353-4EEA-8B55-504EE5FC8729}"/>
              </a:ext>
            </a:extLst>
          </p:cNvPr>
          <p:cNvSpPr>
            <a:spLocks noChangeArrowheads="1"/>
          </p:cNvSpPr>
          <p:nvPr/>
        </p:nvSpPr>
        <p:spPr bwMode="auto">
          <a:xfrm>
            <a:off x="990600" y="833438"/>
            <a:ext cx="6628607" cy="5088732"/>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algn="ctr" eaLnBrk="1"/>
            <a:endParaRPr lang="en-US" altLang="en-US" sz="1600">
              <a:latin typeface="Helvetica Light"/>
              <a:ea typeface="Helvetica Light"/>
              <a:cs typeface="Helvetica Light"/>
              <a:sym typeface="Helvetica Light"/>
            </a:endParaRPr>
          </a:p>
        </p:txBody>
      </p:sp>
      <p:sp>
        <p:nvSpPr>
          <p:cNvPr id="11268" name="Shape 65">
            <a:extLst>
              <a:ext uri="{FF2B5EF4-FFF2-40B4-BE49-F238E27FC236}">
                <a16:creationId xmlns:a16="http://schemas.microsoft.com/office/drawing/2014/main" id="{1479BF65-96F0-4E23-883A-3E5BF57D3975}"/>
              </a:ext>
            </a:extLst>
          </p:cNvPr>
          <p:cNvSpPr>
            <a:spLocks noChangeArrowheads="1"/>
          </p:cNvSpPr>
          <p:nvPr/>
        </p:nvSpPr>
        <p:spPr bwMode="auto">
          <a:xfrm>
            <a:off x="1320007" y="1262857"/>
            <a:ext cx="4648200" cy="143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spAutoFit/>
          </a:bodyPr>
          <a:lstStyle/>
          <a:p>
            <a:pPr eaLnBrk="1">
              <a:lnSpc>
                <a:spcPct val="80000"/>
              </a:lnSpc>
            </a:pPr>
            <a:r>
              <a:rPr lang="en-US" altLang="en-US" sz="5550">
                <a:solidFill>
                  <a:srgbClr val="292929"/>
                </a:solidFill>
              </a:rPr>
              <a:t>Text Page &amp; Photo</a:t>
            </a:r>
          </a:p>
        </p:txBody>
      </p:sp>
      <p:sp>
        <p:nvSpPr>
          <p:cNvPr id="11269" name="Shape 67">
            <a:extLst>
              <a:ext uri="{FF2B5EF4-FFF2-40B4-BE49-F238E27FC236}">
                <a16:creationId xmlns:a16="http://schemas.microsoft.com/office/drawing/2014/main" id="{435AC8A5-FF13-4FDC-8CFC-53D2C533AB76}"/>
              </a:ext>
            </a:extLst>
          </p:cNvPr>
          <p:cNvSpPr>
            <a:spLocks noChangeShapeType="1"/>
          </p:cNvSpPr>
          <p:nvPr/>
        </p:nvSpPr>
        <p:spPr bwMode="auto">
          <a:xfrm>
            <a:off x="1341438" y="3247232"/>
            <a:ext cx="9398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en-US" sz="900"/>
          </a:p>
        </p:txBody>
      </p:sp>
      <p:sp>
        <p:nvSpPr>
          <p:cNvPr id="11270" name="Shape 59">
            <a:extLst>
              <a:ext uri="{FF2B5EF4-FFF2-40B4-BE49-F238E27FC236}">
                <a16:creationId xmlns:a16="http://schemas.microsoft.com/office/drawing/2014/main" id="{85C66371-8E24-48D6-9679-538D318DC9F2}"/>
              </a:ext>
            </a:extLst>
          </p:cNvPr>
          <p:cNvSpPr>
            <a:spLocks noChangeArrowheads="1"/>
          </p:cNvSpPr>
          <p:nvPr/>
        </p:nvSpPr>
        <p:spPr bwMode="auto">
          <a:xfrm>
            <a:off x="1331913" y="3856038"/>
            <a:ext cx="5592763" cy="18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lstStyle/>
          <a:p>
            <a:pPr eaLnBrk="1"/>
            <a:r>
              <a:rPr lang="en-US" altLang="en-US" sz="2400">
                <a:solidFill>
                  <a:srgbClr val="222222"/>
                </a:solidFill>
              </a:rPr>
              <a:t>Lorem ipsum dolor sit amet, consectetuer adipiscing elit, sed diam nonummy nibh euismod tincidunt ut laoreet dolore magna aliquam erat volutpat. Ut wisi enim ad minim veniam, quis nostd exerci tation ullamcorper suscipit lobortis nisl ut aliquip ex ea velit esse molestie praesent luptatum zzril delit augue duis dolor te feugait nulla facilisi. Nam liber tempor</a:t>
            </a:r>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492730AB177845ACD01A077779694D" ma:contentTypeVersion="7" ma:contentTypeDescription="Create a new document." ma:contentTypeScope="" ma:versionID="cbdd09dfb042b6ea19c8eaddb6c3180a">
  <xsd:schema xmlns:xsd="http://www.w3.org/2001/XMLSchema" xmlns:xs="http://www.w3.org/2001/XMLSchema" xmlns:p="http://schemas.microsoft.com/office/2006/metadata/properties" xmlns:ns2="0bc3cd66-eb77-4078-8218-677d32e8129e" targetNamespace="http://schemas.microsoft.com/office/2006/metadata/properties" ma:root="true" ma:fieldsID="1a7482df3aa6a998dd4a062b531d7774" ns2:_="">
    <xsd:import namespace="0bc3cd66-eb77-4078-8218-677d32e812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c3cd66-eb77-4078-8218-677d32e812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C9ACB9-A520-472A-9A3C-74F69185B61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467914D-F37E-4B01-9450-D98E05C20E92}">
  <ds:schemaRefs>
    <ds:schemaRef ds:uri="http://schemas.microsoft.com/sharepoint/v3/contenttype/forms"/>
  </ds:schemaRefs>
</ds:datastoreItem>
</file>

<file path=customXml/itemProps3.xml><?xml version="1.0" encoding="utf-8"?>
<ds:datastoreItem xmlns:ds="http://schemas.openxmlformats.org/officeDocument/2006/customXml" ds:itemID="{003A65C2-3370-4515-AF0C-0E18A97DBA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c3cd66-eb77-4078-8218-677d32e812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1733</Words>
  <Application>Microsoft Office PowerPoint</Application>
  <PresentationFormat>Widescreen</PresentationFormat>
  <Paragraphs>129</Paragraphs>
  <Slides>29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Calibri Light</vt:lpstr>
      <vt:lpstr>Helvetica Light</vt:lpstr>
      <vt:lpstr>Roboto Bold</vt:lpstr>
      <vt:lpstr>Roboto Medium</vt:lpstr>
      <vt:lpstr>Office Theme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Manpreet Singh</dc:creator>
  <cp:lastModifiedBy>Jess Pomfret</cp:lastModifiedBy>
  <cp:revision>2</cp:revision>
  <dcterms:created xsi:type="dcterms:W3CDTF">2020-07-12T06:50:05Z</dcterms:created>
  <dcterms:modified xsi:type="dcterms:W3CDTF">2020-07-12T15:40:15Z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0x010100A1492730AB177845ACD01A077779694D</vt:lpwstr>
  </property>
</Properties>
</file>