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9"/>
  </p:notesMasterIdLst>
  <p:sldIdLst>
    <p:sldId id="256" r:id="rId2"/>
    <p:sldId id="258" r:id="rId3"/>
    <p:sldId id="265" r:id="rId4"/>
    <p:sldId id="302" r:id="rId5"/>
    <p:sldId id="301" r:id="rId6"/>
    <p:sldId id="303" r:id="rId7"/>
    <p:sldId id="30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2EB46-F6D8-4DE4-B173-5FD500A5E2F5}" v="81" dt="2019-10-01T11:19:03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6" autoAdjust="0"/>
    <p:restoredTop sz="66873" autoAdjust="0"/>
  </p:normalViewPr>
  <p:slideViewPr>
    <p:cSldViewPr snapToGrid="0">
      <p:cViewPr varScale="1">
        <p:scale>
          <a:sx n="58" d="100"/>
          <a:sy n="58" d="100"/>
        </p:scale>
        <p:origin x="1282" y="72"/>
      </p:cViewPr>
      <p:guideLst/>
    </p:cSldViewPr>
  </p:slideViewPr>
  <p:outlineViewPr>
    <p:cViewPr>
      <p:scale>
        <a:sx n="33" d="100"/>
        <a:sy n="33" d="100"/>
      </p:scale>
      <p:origin x="0" y="-9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 Pomfret" userId="20acbb136427dec8" providerId="LiveId" clId="{A5185C00-B12F-4F2F-8F2E-F0679A5AC6B7}"/>
    <pc:docChg chg="undo addSld delSld modSld">
      <pc:chgData name="Jess Pomfret" userId="20acbb136427dec8" providerId="LiveId" clId="{A5185C00-B12F-4F2F-8F2E-F0679A5AC6B7}" dt="2019-09-20T23:26:55.707" v="90" actId="15"/>
      <pc:docMkLst>
        <pc:docMk/>
      </pc:docMkLst>
      <pc:sldChg chg="modSp add del">
        <pc:chgData name="Jess Pomfret" userId="20acbb136427dec8" providerId="LiveId" clId="{A5185C00-B12F-4F2F-8F2E-F0679A5AC6B7}" dt="2019-09-20T23:19:06.690" v="48" actId="20577"/>
        <pc:sldMkLst>
          <pc:docMk/>
          <pc:sldMk cId="906359931" sldId="256"/>
        </pc:sldMkLst>
        <pc:spChg chg="mod">
          <ac:chgData name="Jess Pomfret" userId="20acbb136427dec8" providerId="LiveId" clId="{A5185C00-B12F-4F2F-8F2E-F0679A5AC6B7}" dt="2019-09-20T23:19:06.690" v="48" actId="20577"/>
          <ac:spMkLst>
            <pc:docMk/>
            <pc:sldMk cId="906359931" sldId="256"/>
            <ac:spMk id="2" creationId="{4CC6F8DE-A1B6-4914-A23E-D3683274E9F2}"/>
          </ac:spMkLst>
        </pc:spChg>
        <pc:spChg chg="mod">
          <ac:chgData name="Jess Pomfret" userId="20acbb136427dec8" providerId="LiveId" clId="{A5185C00-B12F-4F2F-8F2E-F0679A5AC6B7}" dt="2019-09-20T23:18:57.610" v="47" actId="20577"/>
          <ac:spMkLst>
            <pc:docMk/>
            <pc:sldMk cId="906359931" sldId="256"/>
            <ac:spMk id="3" creationId="{8223B05E-B057-44EF-A6F5-3409137E5C04}"/>
          </ac:spMkLst>
        </pc:spChg>
      </pc:sldChg>
      <pc:sldChg chg="addSp delSp">
        <pc:chgData name="Jess Pomfret" userId="20acbb136427dec8" providerId="LiveId" clId="{A5185C00-B12F-4F2F-8F2E-F0679A5AC6B7}" dt="2019-09-20T23:23:44.114" v="50"/>
        <pc:sldMkLst>
          <pc:docMk/>
          <pc:sldMk cId="3256882072" sldId="258"/>
        </pc:sldMkLst>
        <pc:picChg chg="add">
          <ac:chgData name="Jess Pomfret" userId="20acbb136427dec8" providerId="LiveId" clId="{A5185C00-B12F-4F2F-8F2E-F0679A5AC6B7}" dt="2019-09-20T23:23:44.114" v="50"/>
          <ac:picMkLst>
            <pc:docMk/>
            <pc:sldMk cId="3256882072" sldId="258"/>
            <ac:picMk id="5" creationId="{534BBB60-327E-41E5-A188-F9573B75AD86}"/>
          </ac:picMkLst>
        </pc:picChg>
        <pc:picChg chg="del">
          <ac:chgData name="Jess Pomfret" userId="20acbb136427dec8" providerId="LiveId" clId="{A5185C00-B12F-4F2F-8F2E-F0679A5AC6B7}" dt="2019-09-20T23:23:43.909" v="49" actId="478"/>
          <ac:picMkLst>
            <pc:docMk/>
            <pc:sldMk cId="3256882072" sldId="258"/>
            <ac:picMk id="1026" creationId="{B993995D-5218-4C1B-BEBB-0593BB89D866}"/>
          </ac:picMkLst>
        </pc:picChg>
      </pc:sldChg>
      <pc:sldChg chg="del">
        <pc:chgData name="Jess Pomfret" userId="20acbb136427dec8" providerId="LiveId" clId="{A5185C00-B12F-4F2F-8F2E-F0679A5AC6B7}" dt="2019-09-20T23:23:47.437" v="51" actId="2696"/>
        <pc:sldMkLst>
          <pc:docMk/>
          <pc:sldMk cId="420194623" sldId="259"/>
        </pc:sldMkLst>
      </pc:sldChg>
      <pc:sldChg chg="modSp">
        <pc:chgData name="Jess Pomfret" userId="20acbb136427dec8" providerId="LiveId" clId="{A5185C00-B12F-4F2F-8F2E-F0679A5AC6B7}" dt="2019-09-20T23:26:55.707" v="90" actId="15"/>
        <pc:sldMkLst>
          <pc:docMk/>
          <pc:sldMk cId="1877511129" sldId="265"/>
        </pc:sldMkLst>
        <pc:spChg chg="mod">
          <ac:chgData name="Jess Pomfret" userId="20acbb136427dec8" providerId="LiveId" clId="{A5185C00-B12F-4F2F-8F2E-F0679A5AC6B7}" dt="2019-09-20T23:26:55.707" v="90" actId="15"/>
          <ac:spMkLst>
            <pc:docMk/>
            <pc:sldMk cId="1877511129" sldId="265"/>
            <ac:spMk id="3" creationId="{0A031764-D9F6-4435-B0F7-9C4344D10D55}"/>
          </ac:spMkLst>
        </pc:spChg>
      </pc:sldChg>
      <pc:sldChg chg="add">
        <pc:chgData name="Jess Pomfret" userId="20acbb136427dec8" providerId="LiveId" clId="{A5185C00-B12F-4F2F-8F2E-F0679A5AC6B7}" dt="2019-09-20T23:24:20.285" v="52"/>
        <pc:sldMkLst>
          <pc:docMk/>
          <pc:sldMk cId="1906721728" sldId="300"/>
        </pc:sldMkLst>
      </pc:sldChg>
    </pc:docChg>
  </pc:docChgLst>
  <pc:docChgLst>
    <pc:chgData name="Jess Pomfret" userId="20acbb136427dec8" providerId="LiveId" clId="{0002EB46-F6D8-4DE4-B173-5FD500A5E2F5}"/>
    <pc:docChg chg="undo custSel addSld delSld modSld">
      <pc:chgData name="Jess Pomfret" userId="20acbb136427dec8" providerId="LiveId" clId="{0002EB46-F6D8-4DE4-B173-5FD500A5E2F5}" dt="2019-10-02T11:09:25.861" v="2794" actId="6549"/>
      <pc:docMkLst>
        <pc:docMk/>
      </pc:docMkLst>
      <pc:sldChg chg="addSp delSp modSp">
        <pc:chgData name="Jess Pomfret" userId="20acbb136427dec8" providerId="LiveId" clId="{0002EB46-F6D8-4DE4-B173-5FD500A5E2F5}" dt="2019-10-01T09:59:13.297" v="2643" actId="478"/>
        <pc:sldMkLst>
          <pc:docMk/>
          <pc:sldMk cId="906359931" sldId="256"/>
        </pc:sldMkLst>
        <pc:spChg chg="mod">
          <ac:chgData name="Jess Pomfret" userId="20acbb136427dec8" providerId="LiveId" clId="{0002EB46-F6D8-4DE4-B173-5FD500A5E2F5}" dt="2019-09-24T13:23:47.670" v="645" actId="1076"/>
          <ac:spMkLst>
            <pc:docMk/>
            <pc:sldMk cId="906359931" sldId="256"/>
            <ac:spMk id="2" creationId="{4CC6F8DE-A1B6-4914-A23E-D3683274E9F2}"/>
          </ac:spMkLst>
        </pc:spChg>
        <pc:spChg chg="add del mod">
          <ac:chgData name="Jess Pomfret" userId="20acbb136427dec8" providerId="LiveId" clId="{0002EB46-F6D8-4DE4-B173-5FD500A5E2F5}" dt="2019-10-01T09:59:13.297" v="2643" actId="478"/>
          <ac:spMkLst>
            <pc:docMk/>
            <pc:sldMk cId="906359931" sldId="256"/>
            <ac:spMk id="3" creationId="{46F96A3D-8E7F-427E-B12B-454A5A751ADD}"/>
          </ac:spMkLst>
        </pc:spChg>
        <pc:spChg chg="del">
          <ac:chgData name="Jess Pomfret" userId="20acbb136427dec8" providerId="LiveId" clId="{0002EB46-F6D8-4DE4-B173-5FD500A5E2F5}" dt="2019-09-22T22:45:19.172" v="60" actId="478"/>
          <ac:spMkLst>
            <pc:docMk/>
            <pc:sldMk cId="906359931" sldId="256"/>
            <ac:spMk id="3" creationId="{8223B05E-B057-44EF-A6F5-3409137E5C04}"/>
          </ac:spMkLst>
        </pc:spChg>
        <pc:picChg chg="add del mod">
          <ac:chgData name="Jess Pomfret" userId="20acbb136427dec8" providerId="LiveId" clId="{0002EB46-F6D8-4DE4-B173-5FD500A5E2F5}" dt="2019-09-22T22:49:02.303" v="66" actId="478"/>
          <ac:picMkLst>
            <pc:docMk/>
            <pc:sldMk cId="906359931" sldId="256"/>
            <ac:picMk id="4" creationId="{321B1EC6-121D-485F-8623-448C09FA8447}"/>
          </ac:picMkLst>
        </pc:picChg>
        <pc:picChg chg="add mod">
          <ac:chgData name="Jess Pomfret" userId="20acbb136427dec8" providerId="LiveId" clId="{0002EB46-F6D8-4DE4-B173-5FD500A5E2F5}" dt="2019-09-24T13:23:56.903" v="647" actId="12788"/>
          <ac:picMkLst>
            <pc:docMk/>
            <pc:sldMk cId="906359931" sldId="256"/>
            <ac:picMk id="6" creationId="{8C6B9BF0-CCF3-43FC-9804-3BEE56C9D01A}"/>
          </ac:picMkLst>
        </pc:picChg>
        <pc:picChg chg="add del">
          <ac:chgData name="Jess Pomfret" userId="20acbb136427dec8" providerId="LiveId" clId="{0002EB46-F6D8-4DE4-B173-5FD500A5E2F5}" dt="2019-09-22T22:48:15.140" v="62" actId="478"/>
          <ac:picMkLst>
            <pc:docMk/>
            <pc:sldMk cId="906359931" sldId="256"/>
            <ac:picMk id="2050" creationId="{56CC2069-F647-4B74-8577-3484E1603668}"/>
          </ac:picMkLst>
        </pc:picChg>
      </pc:sldChg>
      <pc:sldChg chg="add del">
        <pc:chgData name="Jess Pomfret" userId="20acbb136427dec8" providerId="LiveId" clId="{0002EB46-F6D8-4DE4-B173-5FD500A5E2F5}" dt="2019-09-22T23:31:11.042" v="489" actId="2696"/>
        <pc:sldMkLst>
          <pc:docMk/>
          <pc:sldMk cId="1858274372" sldId="257"/>
        </pc:sldMkLst>
      </pc:sldChg>
      <pc:sldChg chg="del">
        <pc:chgData name="Jess Pomfret" userId="20acbb136427dec8" providerId="LiveId" clId="{0002EB46-F6D8-4DE4-B173-5FD500A5E2F5}" dt="2019-09-22T23:31:05.299" v="465" actId="2696"/>
        <pc:sldMkLst>
          <pc:docMk/>
          <pc:sldMk cId="2011222919" sldId="260"/>
        </pc:sldMkLst>
      </pc:sldChg>
      <pc:sldChg chg="add del">
        <pc:chgData name="Jess Pomfret" userId="20acbb136427dec8" providerId="LiveId" clId="{0002EB46-F6D8-4DE4-B173-5FD500A5E2F5}" dt="2019-09-22T23:31:10.804" v="482" actId="2696"/>
        <pc:sldMkLst>
          <pc:docMk/>
          <pc:sldMk cId="4194184501" sldId="261"/>
        </pc:sldMkLst>
      </pc:sldChg>
      <pc:sldChg chg="add del">
        <pc:chgData name="Jess Pomfret" userId="20acbb136427dec8" providerId="LiveId" clId="{0002EB46-F6D8-4DE4-B173-5FD500A5E2F5}" dt="2019-09-22T23:31:10.824" v="483" actId="2696"/>
        <pc:sldMkLst>
          <pc:docMk/>
          <pc:sldMk cId="2513700414" sldId="262"/>
        </pc:sldMkLst>
      </pc:sldChg>
      <pc:sldChg chg="add del">
        <pc:chgData name="Jess Pomfret" userId="20acbb136427dec8" providerId="LiveId" clId="{0002EB46-F6D8-4DE4-B173-5FD500A5E2F5}" dt="2019-09-22T23:31:10.843" v="484" actId="2696"/>
        <pc:sldMkLst>
          <pc:docMk/>
          <pc:sldMk cId="198332429" sldId="263"/>
        </pc:sldMkLst>
      </pc:sldChg>
      <pc:sldChg chg="add del">
        <pc:chgData name="Jess Pomfret" userId="20acbb136427dec8" providerId="LiveId" clId="{0002EB46-F6D8-4DE4-B173-5FD500A5E2F5}" dt="2019-09-22T23:31:10.879" v="485" actId="2696"/>
        <pc:sldMkLst>
          <pc:docMk/>
          <pc:sldMk cId="2553502436" sldId="264"/>
        </pc:sldMkLst>
      </pc:sldChg>
      <pc:sldChg chg="addSp delSp modSp modNotesTx">
        <pc:chgData name="Jess Pomfret" userId="20acbb136427dec8" providerId="LiveId" clId="{0002EB46-F6D8-4DE4-B173-5FD500A5E2F5}" dt="2019-10-02T11:09:25.861" v="2794" actId="6549"/>
        <pc:sldMkLst>
          <pc:docMk/>
          <pc:sldMk cId="1877511129" sldId="265"/>
        </pc:sldMkLst>
        <pc:spChg chg="mod">
          <ac:chgData name="Jess Pomfret" userId="20acbb136427dec8" providerId="LiveId" clId="{0002EB46-F6D8-4DE4-B173-5FD500A5E2F5}" dt="2019-09-30T09:51:03.105" v="2640" actId="20577"/>
          <ac:spMkLst>
            <pc:docMk/>
            <pc:sldMk cId="1877511129" sldId="265"/>
            <ac:spMk id="3" creationId="{0A031764-D9F6-4435-B0F7-9C4344D10D55}"/>
          </ac:spMkLst>
        </pc:spChg>
        <pc:picChg chg="add mod">
          <ac:chgData name="Jess Pomfret" userId="20acbb136427dec8" providerId="LiveId" clId="{0002EB46-F6D8-4DE4-B173-5FD500A5E2F5}" dt="2019-09-30T09:29:53.284" v="2393" actId="1076"/>
          <ac:picMkLst>
            <pc:docMk/>
            <pc:sldMk cId="1877511129" sldId="265"/>
            <ac:picMk id="5" creationId="{883620BE-A5F5-49F1-8D15-5CA6EAEC47D9}"/>
          </ac:picMkLst>
        </pc:picChg>
        <pc:picChg chg="add del mod">
          <ac:chgData name="Jess Pomfret" userId="20acbb136427dec8" providerId="LiveId" clId="{0002EB46-F6D8-4DE4-B173-5FD500A5E2F5}" dt="2019-09-22T22:43:47.041" v="51" actId="478"/>
          <ac:picMkLst>
            <pc:docMk/>
            <pc:sldMk cId="1877511129" sldId="265"/>
            <ac:picMk id="5" creationId="{B558CA71-9BDB-4117-8FF7-1ABE8790ABE4}"/>
          </ac:picMkLst>
        </pc:picChg>
        <pc:picChg chg="add del mod">
          <ac:chgData name="Jess Pomfret" userId="20acbb136427dec8" providerId="LiveId" clId="{0002EB46-F6D8-4DE4-B173-5FD500A5E2F5}" dt="2019-09-30T09:29:22.215" v="2388" actId="478"/>
          <ac:picMkLst>
            <pc:docMk/>
            <pc:sldMk cId="1877511129" sldId="265"/>
            <ac:picMk id="1026" creationId="{862C47C4-05BC-4DEE-AA87-3D343EFABBF2}"/>
          </ac:picMkLst>
        </pc:picChg>
      </pc:sldChg>
      <pc:sldChg chg="add del">
        <pc:chgData name="Jess Pomfret" userId="20acbb136427dec8" providerId="LiveId" clId="{0002EB46-F6D8-4DE4-B173-5FD500A5E2F5}" dt="2019-09-22T23:31:10.951" v="487" actId="2696"/>
        <pc:sldMkLst>
          <pc:docMk/>
          <pc:sldMk cId="3763152503" sldId="266"/>
        </pc:sldMkLst>
      </pc:sldChg>
      <pc:sldChg chg="add del">
        <pc:chgData name="Jess Pomfret" userId="20acbb136427dec8" providerId="LiveId" clId="{0002EB46-F6D8-4DE4-B173-5FD500A5E2F5}" dt="2019-09-22T23:31:10.912" v="486" actId="2696"/>
        <pc:sldMkLst>
          <pc:docMk/>
          <pc:sldMk cId="4211395994" sldId="267"/>
        </pc:sldMkLst>
      </pc:sldChg>
      <pc:sldChg chg="add del">
        <pc:chgData name="Jess Pomfret" userId="20acbb136427dec8" providerId="LiveId" clId="{0002EB46-F6D8-4DE4-B173-5FD500A5E2F5}" dt="2019-09-22T23:31:11.001" v="488" actId="2696"/>
        <pc:sldMkLst>
          <pc:docMk/>
          <pc:sldMk cId="3815511633" sldId="268"/>
        </pc:sldMkLst>
      </pc:sldChg>
      <pc:sldChg chg="addSp delSp modSp">
        <pc:chgData name="Jess Pomfret" userId="20acbb136427dec8" providerId="LiveId" clId="{0002EB46-F6D8-4DE4-B173-5FD500A5E2F5}" dt="2019-10-01T11:09:15.730" v="2647"/>
        <pc:sldMkLst>
          <pc:docMk/>
          <pc:sldMk cId="1906721728" sldId="300"/>
        </pc:sldMkLst>
        <pc:picChg chg="add del mod">
          <ac:chgData name="Jess Pomfret" userId="20acbb136427dec8" providerId="LiveId" clId="{0002EB46-F6D8-4DE4-B173-5FD500A5E2F5}" dt="2019-10-01T11:09:15.730" v="2647"/>
          <ac:picMkLst>
            <pc:docMk/>
            <pc:sldMk cId="1906721728" sldId="300"/>
            <ac:picMk id="4" creationId="{BA59D5FB-C900-4E5F-A665-9FA6DD7AA8B0}"/>
          </ac:picMkLst>
        </pc:picChg>
      </pc:sldChg>
      <pc:sldChg chg="modSp add">
        <pc:chgData name="Jess Pomfret" userId="20acbb136427dec8" providerId="LiveId" clId="{0002EB46-F6D8-4DE4-B173-5FD500A5E2F5}" dt="2019-09-22T23:08:29.662" v="461" actId="404"/>
        <pc:sldMkLst>
          <pc:docMk/>
          <pc:sldMk cId="1710610017" sldId="301"/>
        </pc:sldMkLst>
        <pc:spChg chg="mod">
          <ac:chgData name="Jess Pomfret" userId="20acbb136427dec8" providerId="LiveId" clId="{0002EB46-F6D8-4DE4-B173-5FD500A5E2F5}" dt="2019-09-22T23:04:54.461" v="390" actId="20577"/>
          <ac:spMkLst>
            <pc:docMk/>
            <pc:sldMk cId="1710610017" sldId="301"/>
            <ac:spMk id="2" creationId="{8D422263-0412-436C-BE7A-EF75789E4BDD}"/>
          </ac:spMkLst>
        </pc:spChg>
        <pc:spChg chg="mod">
          <ac:chgData name="Jess Pomfret" userId="20acbb136427dec8" providerId="LiveId" clId="{0002EB46-F6D8-4DE4-B173-5FD500A5E2F5}" dt="2019-09-22T23:08:29.662" v="461" actId="404"/>
          <ac:spMkLst>
            <pc:docMk/>
            <pc:sldMk cId="1710610017" sldId="301"/>
            <ac:spMk id="3" creationId="{373F1335-4328-4E58-94A0-BDBC5F307700}"/>
          </ac:spMkLst>
        </pc:spChg>
      </pc:sldChg>
      <pc:sldChg chg="addSp modSp add modAnim modNotesTx">
        <pc:chgData name="Jess Pomfret" userId="20acbb136427dec8" providerId="LiveId" clId="{0002EB46-F6D8-4DE4-B173-5FD500A5E2F5}" dt="2019-10-01T11:19:03.412" v="2790"/>
        <pc:sldMkLst>
          <pc:docMk/>
          <pc:sldMk cId="3109138671" sldId="302"/>
        </pc:sldMkLst>
        <pc:spChg chg="mod">
          <ac:chgData name="Jess Pomfret" userId="20acbb136427dec8" providerId="LiveId" clId="{0002EB46-F6D8-4DE4-B173-5FD500A5E2F5}" dt="2019-09-30T08:59:31.189" v="875" actId="20577"/>
          <ac:spMkLst>
            <pc:docMk/>
            <pc:sldMk cId="3109138671" sldId="302"/>
            <ac:spMk id="2" creationId="{F9DDD8BB-C850-4B3C-BF45-E76343CF57D0}"/>
          </ac:spMkLst>
        </pc:spChg>
        <pc:spChg chg="mod">
          <ac:chgData name="Jess Pomfret" userId="20acbb136427dec8" providerId="LiveId" clId="{0002EB46-F6D8-4DE4-B173-5FD500A5E2F5}" dt="2019-10-01T11:14:39.566" v="2735" actId="27636"/>
          <ac:spMkLst>
            <pc:docMk/>
            <pc:sldMk cId="3109138671" sldId="302"/>
            <ac:spMk id="3" creationId="{A34FD3AF-15D0-40AA-BA8F-B446D85C939E}"/>
          </ac:spMkLst>
        </pc:spChg>
        <pc:picChg chg="add mod">
          <ac:chgData name="Jess Pomfret" userId="20acbb136427dec8" providerId="LiveId" clId="{0002EB46-F6D8-4DE4-B173-5FD500A5E2F5}" dt="2019-10-01T11:18:58.580" v="2789" actId="1076"/>
          <ac:picMkLst>
            <pc:docMk/>
            <pc:sldMk cId="3109138671" sldId="302"/>
            <ac:picMk id="4" creationId="{69EC2ACE-9B49-4D1B-9383-1772DDE89434}"/>
          </ac:picMkLst>
        </pc:picChg>
      </pc:sldChg>
      <pc:sldChg chg="addSp delSp modSp add">
        <pc:chgData name="Jess Pomfret" userId="20acbb136427dec8" providerId="LiveId" clId="{0002EB46-F6D8-4DE4-B173-5FD500A5E2F5}" dt="2019-10-01T11:13:28.770" v="2729" actId="20577"/>
        <pc:sldMkLst>
          <pc:docMk/>
          <pc:sldMk cId="2378380410" sldId="303"/>
        </pc:sldMkLst>
        <pc:spChg chg="mod">
          <ac:chgData name="Jess Pomfret" userId="20acbb136427dec8" providerId="LiveId" clId="{0002EB46-F6D8-4DE4-B173-5FD500A5E2F5}" dt="2019-09-30T09:24:39.964" v="2200" actId="20577"/>
          <ac:spMkLst>
            <pc:docMk/>
            <pc:sldMk cId="2378380410" sldId="303"/>
            <ac:spMk id="2" creationId="{4867FBAA-F213-4F01-B509-33CC7B3B7F47}"/>
          </ac:spMkLst>
        </pc:spChg>
        <pc:spChg chg="mod">
          <ac:chgData name="Jess Pomfret" userId="20acbb136427dec8" providerId="LiveId" clId="{0002EB46-F6D8-4DE4-B173-5FD500A5E2F5}" dt="2019-10-01T11:13:28.770" v="2729" actId="20577"/>
          <ac:spMkLst>
            <pc:docMk/>
            <pc:sldMk cId="2378380410" sldId="303"/>
            <ac:spMk id="3" creationId="{0C9CA7B6-1C31-40D6-8E2D-0F9CB3BD43E4}"/>
          </ac:spMkLst>
        </pc:spChg>
        <pc:spChg chg="add del mod">
          <ac:chgData name="Jess Pomfret" userId="20acbb136427dec8" providerId="LiveId" clId="{0002EB46-F6D8-4DE4-B173-5FD500A5E2F5}" dt="2019-10-01T11:11:10.375" v="2697" actId="478"/>
          <ac:spMkLst>
            <pc:docMk/>
            <pc:sldMk cId="2378380410" sldId="303"/>
            <ac:spMk id="5" creationId="{ADCF4B26-8DD4-4522-B239-8D8121A6537E}"/>
          </ac:spMkLst>
        </pc:spChg>
        <pc:picChg chg="add del mod">
          <ac:chgData name="Jess Pomfret" userId="20acbb136427dec8" providerId="LiveId" clId="{0002EB46-F6D8-4DE4-B173-5FD500A5E2F5}" dt="2019-10-01T11:09:37.624" v="2650" actId="478"/>
          <ac:picMkLst>
            <pc:docMk/>
            <pc:sldMk cId="2378380410" sldId="303"/>
            <ac:picMk id="4" creationId="{6D2CEA92-5DDF-48BC-84A4-FCB448CC2931}"/>
          </ac:picMkLst>
        </pc:picChg>
        <pc:picChg chg="add del mod">
          <ac:chgData name="Jess Pomfret" userId="20acbb136427dec8" providerId="LiveId" clId="{0002EB46-F6D8-4DE4-B173-5FD500A5E2F5}" dt="2019-10-01T11:11:39.647" v="2700" actId="478"/>
          <ac:picMkLst>
            <pc:docMk/>
            <pc:sldMk cId="2378380410" sldId="303"/>
            <ac:picMk id="6" creationId="{6E08DDBA-BB4B-454E-8BF5-6C405CD243A4}"/>
          </ac:picMkLst>
        </pc:picChg>
        <pc:picChg chg="add del mod">
          <ac:chgData name="Jess Pomfret" userId="20acbb136427dec8" providerId="LiveId" clId="{0002EB46-F6D8-4DE4-B173-5FD500A5E2F5}" dt="2019-10-01T11:11:09.118" v="2696" actId="478"/>
          <ac:picMkLst>
            <pc:docMk/>
            <pc:sldMk cId="2378380410" sldId="303"/>
            <ac:picMk id="1026" creationId="{6F2FC35F-05F8-413E-8F81-08809CED81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batools.io/meap/" TargetMode="External"/><Relationship Id="rId4" Type="http://schemas.openxmlformats.org/officeDocument/2006/relationships/hyperlink" Target="https://dbatools.io/secure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Backups are useless if they can’t be restored</a:t>
            </a:r>
          </a:p>
          <a:p>
            <a:r>
              <a:rPr lang="en-US" dirty="0">
                <a:hlinkClick r:id="rId3"/>
              </a:rPr>
              <a:t>https://dbatools.io/dedicated-server/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endParaRPr lang="en-US" dirty="0"/>
          </a:p>
          <a:p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OK for commercial use, modification, distribution, private use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r>
              <a:rPr lang="en-US" dirty="0">
                <a:hlinkClick r:id="rId5"/>
              </a:rPr>
              <a:t>https://dbatools.io/meap/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@</a:t>
            </a:r>
            <a:r>
              <a:rPr lang="en-US" sz="3200" dirty="0" err="1">
                <a:latin typeface="+mj-lt"/>
              </a:rPr>
              <a:t>jpomfret</a:t>
            </a:r>
            <a:endParaRPr lang="en-US" sz="3200" dirty="0">
              <a:latin typeface="+mj-lt"/>
            </a:endParaRPr>
          </a:p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</a:t>
            </a:r>
            <a:r>
              <a:rPr lang="en-US" dirty="0" err="1">
                <a:solidFill>
                  <a:schemeClr val="bg2"/>
                </a:solidFill>
              </a:rPr>
              <a:t>jpomfret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omfret/demos/tree/master/LifeHacks_dbatool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 dirty="0"/>
              <a:t>Life Hacks: </a:t>
            </a:r>
            <a:r>
              <a:rPr lang="en-US" dirty="0" err="1"/>
              <a:t>dbatools</a:t>
            </a:r>
            <a:r>
              <a:rPr lang="en-US" dirty="0"/>
              <a:t> Edition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Server DBA at Westfield Insurance, Ohio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SQL Server, PowerShell &amp; Proper Football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jpomfret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8" y="2175930"/>
            <a:ext cx="4084819" cy="40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  <a:p>
            <a:r>
              <a:rPr lang="en-US" dirty="0"/>
              <a:t>PowerShell 101</a:t>
            </a:r>
          </a:p>
          <a:p>
            <a:r>
              <a:rPr lang="en-US" dirty="0"/>
              <a:t>Life Hacks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Getting Started With </a:t>
            </a:r>
            <a:r>
              <a:rPr lang="en-US" dirty="0" err="1"/>
              <a:t>dbatools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Your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Manage Logins &amp;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Mask Sensitive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Migrate… Everything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Meet Best Practices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Documentation for everyone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dbatools</a:t>
            </a:r>
            <a:r>
              <a:rPr lang="en-US" dirty="0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Created by Chrissy </a:t>
            </a:r>
            <a:r>
              <a:rPr lang="en-US" dirty="0" err="1"/>
              <a:t>LeMaire</a:t>
            </a:r>
            <a:r>
              <a:rPr lang="en-US" dirty="0"/>
              <a:t> to migrate SharePoint instances</a:t>
            </a:r>
          </a:p>
          <a:p>
            <a:r>
              <a:rPr lang="en-US" dirty="0"/>
              <a:t>September 2015 – First commit to GitHub</a:t>
            </a:r>
          </a:p>
          <a:p>
            <a:r>
              <a:rPr lang="en-US" dirty="0"/>
              <a:t>June 2019 – 1.0 launch at </a:t>
            </a:r>
            <a:r>
              <a:rPr lang="en-US" dirty="0" err="1"/>
              <a:t>DataGrillen</a:t>
            </a:r>
            <a:endParaRPr lang="en-US" dirty="0"/>
          </a:p>
          <a:p>
            <a:endParaRPr lang="en-US" dirty="0"/>
          </a:p>
          <a:p>
            <a:r>
              <a:rPr lang="en-US" dirty="0"/>
              <a:t>MIT Licensed</a:t>
            </a:r>
          </a:p>
          <a:p>
            <a:r>
              <a:rPr lang="en-US" dirty="0"/>
              <a:t>Secure!</a:t>
            </a:r>
          </a:p>
          <a:p>
            <a:endParaRPr lang="en-US" dirty="0"/>
          </a:p>
          <a:p>
            <a:r>
              <a:rPr lang="en-US" dirty="0"/>
              <a:t>574 Commands (as of 9/30/2019) – v1.0.50</a:t>
            </a:r>
          </a:p>
          <a:p>
            <a:r>
              <a:rPr lang="en-US" dirty="0"/>
              <a:t>500+ pester tests</a:t>
            </a:r>
          </a:p>
          <a:p>
            <a:endParaRPr lang="en-US" dirty="0"/>
          </a:p>
          <a:p>
            <a:r>
              <a:rPr lang="en-US" dirty="0"/>
              <a:t>Learn </a:t>
            </a:r>
            <a:r>
              <a:rPr lang="en-US" dirty="0" err="1"/>
              <a:t>dbatools</a:t>
            </a:r>
            <a:r>
              <a:rPr lang="en-US" dirty="0"/>
              <a:t> in a Month of Lunches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C2ACE-9B49-4D1B-9383-1772DDE8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396" y="2651615"/>
            <a:ext cx="258340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Files available here: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https://github.com/jpomfret/demos/tree/master/LifeHacks_dbatools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dbatools</a:t>
            </a:r>
            <a:r>
              <a:rPr lang="en-US" dirty="0"/>
              <a:t> Blog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https://dbatools.io/meap/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https://dbatools.io/secure/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Docs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https://docs.dbatools.io/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https://dbatools.io/build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Other</a:t>
            </a:r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https://dbatools.io/github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7"/>
              </a:rPr>
              <a:t>https://dbatools.io/slack/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8"/>
              </a:rPr>
              <a:t>http://dbatools.io/twitter</a:t>
            </a:r>
            <a:r>
              <a:rPr lang="en-US" dirty="0"/>
              <a:t> - @</a:t>
            </a:r>
            <a:r>
              <a:rPr lang="en-US" dirty="0" err="1"/>
              <a:t>psdbatools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Jess Pomfret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Widescreen</PresentationFormat>
  <Paragraphs>80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Life Hacks: dbatools Edition</vt:lpstr>
      <vt:lpstr>Jess Pomfret</vt:lpstr>
      <vt:lpstr>Agenda</vt:lpstr>
      <vt:lpstr>dbatools: a short history</vt:lpstr>
      <vt:lpstr>Demo Time</vt:lpstr>
      <vt:lpstr>Resources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2</cp:revision>
  <dcterms:created xsi:type="dcterms:W3CDTF">2019-02-14T03:37:16Z</dcterms:created>
  <dcterms:modified xsi:type="dcterms:W3CDTF">2019-10-02T11:09:33Z</dcterms:modified>
</cp:coreProperties>
</file>