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DF85-7AB9-438F-9AE1-677BD9E85195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2F02-7677-4B63-A7C6-C5D39B7BD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1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FD2A-1D10-481A-AEF5-89950F9F9FFF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7452-8D1D-46AF-B06D-29D02D8A89E8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9CE0-B32A-4DBA-8348-0F70A5F01331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B50B-08CB-414C-939A-831C0441A0B6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8C5-C724-4F78-904E-954B5EC74C95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4BF8-6CCA-4729-A6BE-2BDBA954383E}" type="datetime1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28FA-F48F-4061-9973-F3193638AFE6}" type="datetime1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CC4-1381-4ECD-9F8E-AA19A2FBCC44}" type="datetime1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1AD-5FDB-4479-BED5-E13F67D19296}" type="datetime1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9105-3165-4DE5-B370-51E0D5CB2686}" type="datetime1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F88-24E7-4493-BA90-E47AD045223B}" type="datetime1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4D6770-A230-4265-9595-CE7A4A09DE73}" type="datetime1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22DA69D-6480-424E-933B-C788919F14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6021288"/>
            <a:ext cx="3670176" cy="57187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Harriet Watson &amp; </a:t>
            </a:r>
            <a:r>
              <a:rPr lang="en-GB" sz="2000" dirty="0" err="1" smtClean="0"/>
              <a:t>Qichen</a:t>
            </a:r>
            <a:r>
              <a:rPr lang="en-GB" sz="2000" dirty="0" smtClean="0"/>
              <a:t> Dong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8431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Matter-antimatter asymmetries at </a:t>
            </a:r>
            <a:r>
              <a:rPr lang="en-GB" sz="3200" dirty="0" err="1" smtClean="0">
                <a:latin typeface="Calibri" panose="020F0502020204030204" pitchFamily="34" charset="0"/>
              </a:rPr>
              <a:t>LHCb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3568" y="3573016"/>
                <a:ext cx="6840760" cy="92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computational analysis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±</m:t>
                        </m:r>
                      </m:sup>
                    </m:sSup>
                    <m:r>
                      <a:rPr lang="en-GB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±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GB" dirty="0" smtClean="0"/>
                  <a:t> decays using data obtained by </a:t>
                </a:r>
                <a:r>
                  <a:rPr lang="en-GB" dirty="0" err="1" smtClean="0"/>
                  <a:t>LHCb</a:t>
                </a:r>
                <a:r>
                  <a:rPr lang="en-GB" dirty="0" smtClean="0"/>
                  <a:t> in order to calculate the asymmetry between matter and antimatter.</a:t>
                </a:r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6840760" cy="926729"/>
              </a:xfrm>
              <a:prstGeom prst="rect">
                <a:avLst/>
              </a:prstGeom>
              <a:blipFill rotWithShape="1">
                <a:blip r:embed="rId2"/>
                <a:stretch>
                  <a:fillRect l="-713" t="-2632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 final results (?)</a:t>
            </a:r>
          </a:p>
          <a:p>
            <a:r>
              <a:rPr lang="en-GB" dirty="0" smtClean="0"/>
              <a:t>Background theory</a:t>
            </a:r>
          </a:p>
          <a:p>
            <a:r>
              <a:rPr lang="en-GB" dirty="0" smtClean="0"/>
              <a:t>Past experiment results</a:t>
            </a:r>
          </a:p>
          <a:p>
            <a:r>
              <a:rPr lang="en-GB" dirty="0" smtClean="0"/>
              <a:t>Why this experiment is worth doing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Selected data based on the specific decay channel</a:t>
                </a:r>
              </a:p>
              <a:p>
                <a:r>
                  <a:rPr lang="en-GB" dirty="0" smtClean="0"/>
                  <a:t>Identified the presence of two-body resonance</a:t>
                </a:r>
              </a:p>
              <a:p>
                <a:r>
                  <a:rPr lang="en-GB" dirty="0" smtClean="0"/>
                  <a:t>Calculated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±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invariant </a:t>
                </a:r>
                <a:r>
                  <a:rPr lang="en-GB" dirty="0" smtClean="0"/>
                  <a:t>mass</a:t>
                </a:r>
              </a:p>
              <a:p>
                <a:r>
                  <a:rPr lang="en-GB" dirty="0" smtClean="0"/>
                  <a:t>Extracted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dirty="0" smtClean="0"/>
                  <a:t> processes </a:t>
                </a:r>
              </a:p>
              <a:p>
                <a:r>
                  <a:rPr lang="en-GB" dirty="0" smtClean="0"/>
                  <a:t>Fit functions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GB" dirty="0" smtClean="0"/>
                  <a:t> invariant mass peak</a:t>
                </a:r>
              </a:p>
              <a:p>
                <a:r>
                  <a:rPr lang="en-GB" dirty="0" smtClean="0"/>
                  <a:t>Calculated the global asymmetry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 value for A with uncertainty</a:t>
            </a:r>
          </a:p>
          <a:p>
            <a:r>
              <a:rPr lang="en-GB" dirty="0"/>
              <a:t>Fitting graphs </a:t>
            </a:r>
            <a:endParaRPr lang="en-GB" dirty="0" smtClean="0"/>
          </a:p>
          <a:p>
            <a:r>
              <a:rPr lang="en-GB" dirty="0" err="1" smtClean="0"/>
              <a:t>Dalitz</a:t>
            </a:r>
            <a:r>
              <a:rPr lang="en-GB" dirty="0" smtClean="0"/>
              <a:t>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evaluation and </a:t>
            </a:r>
            <a:r>
              <a:rPr lang="en-GB" dirty="0" smtClean="0"/>
              <a:t>justification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Systematic and random sources of error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Restate all results</a:t>
            </a:r>
          </a:p>
          <a:p>
            <a:r>
              <a:rPr lang="en-GB" dirty="0" smtClean="0"/>
              <a:t>Implications for the standard model (?)</a:t>
            </a:r>
          </a:p>
          <a:p>
            <a:r>
              <a:rPr lang="en-GB" dirty="0" smtClean="0"/>
              <a:t>Relate to further experiments/implications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69D-6480-424E-933B-C788919F14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00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</TotalTime>
  <Words>142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PowerPoint Presentation</vt:lpstr>
      <vt:lpstr>Introduction</vt:lpstr>
      <vt:lpstr>Method</vt:lpstr>
      <vt:lpstr>Results</vt:lpstr>
      <vt:lpstr>Error evaluation and justification</vt:lpstr>
      <vt:lpstr>Conclusion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Harriet Watson</dc:creator>
  <cp:lastModifiedBy>Harriet Watson</cp:lastModifiedBy>
  <cp:revision>14</cp:revision>
  <dcterms:created xsi:type="dcterms:W3CDTF">2018-11-14T13:55:59Z</dcterms:created>
  <dcterms:modified xsi:type="dcterms:W3CDTF">2018-11-14T14:32:53Z</dcterms:modified>
</cp:coreProperties>
</file>