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0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96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46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65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865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8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27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2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77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3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78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5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CD54F3-FFE5-4050-B658-F3888D943BA5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907F-C47D-4172-A68D-B5764C765D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65745" y="6148189"/>
            <a:ext cx="7014868" cy="861420"/>
          </a:xfrm>
        </p:spPr>
        <p:txBody>
          <a:bodyPr/>
          <a:lstStyle/>
          <a:p>
            <a:r>
              <a:rPr lang="fr-FR" dirty="0"/>
              <a:t>https://www.youtube.com/watch?v=DTIYVffhJuU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1" y="-43278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0557" y="3023060"/>
            <a:ext cx="5663248" cy="1400530"/>
          </a:xfrm>
        </p:spPr>
        <p:txBody>
          <a:bodyPr/>
          <a:lstStyle/>
          <a:p>
            <a:r>
              <a:rPr lang="fr-FR" sz="8000" dirty="0" err="1" smtClean="0">
                <a:solidFill>
                  <a:srgbClr val="2A7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endParaRPr lang="fr-FR" sz="8000" dirty="0">
              <a:solidFill>
                <a:srgbClr val="2A7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96" y="1248277"/>
            <a:ext cx="4950097" cy="4950097"/>
          </a:xfrm>
        </p:spPr>
      </p:pic>
    </p:spTree>
    <p:extLst>
      <p:ext uri="{BB962C8B-B14F-4D97-AF65-F5344CB8AC3E}">
        <p14:creationId xmlns:p14="http://schemas.microsoft.com/office/powerpoint/2010/main" val="12880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940" y="1224374"/>
            <a:ext cx="11086578" cy="5051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6000" dirty="0" err="1" smtClean="0"/>
              <a:t>npm</a:t>
            </a:r>
            <a:r>
              <a:rPr lang="fr-FR" sz="6000" dirty="0" smtClean="0"/>
              <a:t> </a:t>
            </a:r>
            <a:r>
              <a:rPr lang="fr-FR" sz="6000" dirty="0" err="1" smtClean="0"/>
              <a:t>install</a:t>
            </a:r>
            <a:r>
              <a:rPr lang="fr-FR" sz="6000" dirty="0" smtClean="0"/>
              <a:t> -g @</a:t>
            </a:r>
            <a:r>
              <a:rPr lang="fr-FR" sz="6000" dirty="0" err="1" smtClean="0"/>
              <a:t>angular</a:t>
            </a:r>
            <a:r>
              <a:rPr lang="fr-FR" sz="6000" dirty="0" smtClean="0"/>
              <a:t>/cli</a:t>
            </a:r>
          </a:p>
          <a:p>
            <a:pPr marL="0" indent="0">
              <a:buNone/>
            </a:pPr>
            <a:endParaRPr lang="fr-FR" sz="6000" dirty="0"/>
          </a:p>
          <a:p>
            <a:pPr marL="0" indent="0">
              <a:buNone/>
            </a:pPr>
            <a:r>
              <a:rPr lang="fr-FR" sz="6000" dirty="0" err="1" smtClean="0"/>
              <a:t>ng</a:t>
            </a:r>
            <a:r>
              <a:rPr lang="fr-FR" sz="6000" dirty="0" smtClean="0"/>
              <a:t> new </a:t>
            </a:r>
            <a:r>
              <a:rPr lang="fr-FR" sz="6000" dirty="0" err="1" smtClean="0"/>
              <a:t>nomProjet-app</a:t>
            </a:r>
            <a:endParaRPr lang="fr-FR" sz="6000" dirty="0" smtClean="0"/>
          </a:p>
          <a:p>
            <a:pPr marL="0" indent="0">
              <a:buNone/>
            </a:pPr>
            <a:endParaRPr lang="fr-FR" sz="6000" dirty="0" smtClean="0"/>
          </a:p>
          <a:p>
            <a:pPr marL="0" indent="0">
              <a:buNone/>
            </a:pPr>
            <a:r>
              <a:rPr lang="fr-FR" sz="6000" dirty="0" smtClean="0"/>
              <a:t>			--</a:t>
            </a:r>
            <a:r>
              <a:rPr lang="fr-FR" sz="6000" dirty="0"/>
              <a:t>minimal --style=</a:t>
            </a:r>
            <a:r>
              <a:rPr lang="fr-FR" sz="6000" dirty="0" err="1"/>
              <a:t>css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0075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73" y="0"/>
            <a:ext cx="7496090" cy="68075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43" y="1578242"/>
            <a:ext cx="8553949" cy="36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36" y="0"/>
            <a:ext cx="9268691" cy="68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828"/>
            <a:ext cx="12121898" cy="56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57" y="0"/>
            <a:ext cx="8045249" cy="68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31502" y="2886949"/>
            <a:ext cx="9231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/>
              <a:t>ng</a:t>
            </a:r>
            <a:r>
              <a:rPr lang="fr-FR" sz="3200" dirty="0" smtClean="0"/>
              <a:t> </a:t>
            </a:r>
            <a:r>
              <a:rPr lang="fr-FR" sz="3200" dirty="0" err="1"/>
              <a:t>generate</a:t>
            </a:r>
            <a:r>
              <a:rPr lang="fr-FR" sz="3200" dirty="0"/>
              <a:t> component </a:t>
            </a:r>
            <a:r>
              <a:rPr lang="fr-FR" sz="3200" dirty="0" err="1" smtClean="0"/>
              <a:t>nomComponent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11" y="-4505"/>
            <a:ext cx="8674581" cy="686250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7" y="947030"/>
            <a:ext cx="9856288" cy="49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18</Words>
  <Application>Microsoft Office PowerPoint</Application>
  <PresentationFormat>Grand écran</PresentationFormat>
  <Paragraphs>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Angular</vt:lpstr>
      <vt:lpstr>TypeScript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59011-82-07</dc:creator>
  <cp:lastModifiedBy>59011-82-07</cp:lastModifiedBy>
  <cp:revision>6</cp:revision>
  <dcterms:created xsi:type="dcterms:W3CDTF">2024-01-25T12:10:22Z</dcterms:created>
  <dcterms:modified xsi:type="dcterms:W3CDTF">2024-01-25T12:52:42Z</dcterms:modified>
</cp:coreProperties>
</file>