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9" r:id="rId3"/>
    <p:sldId id="260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56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3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44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190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337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2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910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84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88DE29-5810-412B-BF0B-116E7D163FA9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6AB023-DEEF-41FA-B0A6-D04C9038622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2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Impact" panose="020B0806030902050204" pitchFamily="34" charset="0"/>
              </a:rPr>
              <a:t>Quel environnement technique (langage) pour quel type d’entreprise</a:t>
            </a:r>
            <a:endParaRPr lang="fr-FR" dirty="0">
              <a:latin typeface="Impact" panose="020B080603090205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186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pic>
        <p:nvPicPr>
          <p:cNvPr id="1026" name="Picture 2" descr="Entreprise - Icônes architecture et ville gratu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69" y="2105400"/>
            <a:ext cx="2851121" cy="28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Java (technique) — Wikipédia"/>
          <p:cNvSpPr>
            <a:spLocks noChangeAspect="1" noChangeArrowheads="1"/>
          </p:cNvSpPr>
          <p:nvPr/>
        </p:nvSpPr>
        <p:spPr bwMode="auto">
          <a:xfrm>
            <a:off x="155575" y="-822325"/>
            <a:ext cx="923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Java (technique)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043" y="3722561"/>
            <a:ext cx="861556" cy="16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78" y="1072282"/>
            <a:ext cx="1673292" cy="90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91" y="5458953"/>
            <a:ext cx="1640601" cy="8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GitHub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4" descr="GitHub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4" name="Picture 20" descr="https://upload.wikimedia.org/wikipedia/commons/thumb/c/c2/GitHub_Invertocat_Logo.svg/200px-GitHub_Invertocat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244" y="1741864"/>
            <a:ext cx="1703154" cy="1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en arc 10"/>
          <p:cNvCxnSpPr>
            <a:stCxn id="1026" idx="3"/>
            <a:endCxn id="1032" idx="1"/>
          </p:cNvCxnSpPr>
          <p:nvPr/>
        </p:nvCxnSpPr>
        <p:spPr>
          <a:xfrm flipV="1">
            <a:off x="3657788" y="1524071"/>
            <a:ext cx="2554590" cy="2079424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1026" idx="3"/>
            <a:endCxn id="1044" idx="1"/>
          </p:cNvCxnSpPr>
          <p:nvPr/>
        </p:nvCxnSpPr>
        <p:spPr>
          <a:xfrm flipV="1">
            <a:off x="3657788" y="2593441"/>
            <a:ext cx="4822456" cy="1010054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rc 14"/>
          <p:cNvCxnSpPr>
            <a:stCxn id="1026" idx="3"/>
            <a:endCxn id="1030" idx="1"/>
          </p:cNvCxnSpPr>
          <p:nvPr/>
        </p:nvCxnSpPr>
        <p:spPr>
          <a:xfrm>
            <a:off x="3657788" y="3603495"/>
            <a:ext cx="5243255" cy="921031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1026" idx="3"/>
            <a:endCxn id="1034" idx="1"/>
          </p:cNvCxnSpPr>
          <p:nvPr/>
        </p:nvCxnSpPr>
        <p:spPr>
          <a:xfrm>
            <a:off x="3657788" y="3603495"/>
            <a:ext cx="2470903" cy="2279964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ensées 22"/>
          <p:cNvSpPr/>
          <p:nvPr/>
        </p:nvSpPr>
        <p:spPr>
          <a:xfrm>
            <a:off x="2629500" y="1043247"/>
            <a:ext cx="2528852" cy="155019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smtClean="0">
                <a:solidFill>
                  <a:schemeClr val="tx1"/>
                </a:solidFill>
              </a:rPr>
              <a:t>?</a:t>
            </a:r>
            <a:endParaRPr lang="fr-FR" sz="8000" dirty="0">
              <a:solidFill>
                <a:schemeClr val="tx1"/>
              </a:solidFill>
            </a:endParaRPr>
          </a:p>
        </p:txBody>
      </p:sp>
      <p:pic>
        <p:nvPicPr>
          <p:cNvPr id="1048" name="Picture 24" descr="Cadenas - Icônes sécurité gratuit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32" y="3870875"/>
            <a:ext cx="1168394" cy="11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78430" y="791059"/>
            <a:ext cx="7074245" cy="92136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Langage les plus recherché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4467" r="19402"/>
          <a:stretch/>
        </p:blipFill>
        <p:spPr>
          <a:xfrm>
            <a:off x="4116921" y="1712423"/>
            <a:ext cx="3597261" cy="4580312"/>
          </a:xfrm>
        </p:spPr>
      </p:pic>
    </p:spTree>
    <p:extLst>
      <p:ext uri="{BB962C8B-B14F-4D97-AF65-F5344CB8AC3E}">
        <p14:creationId xmlns:p14="http://schemas.microsoft.com/office/powerpoint/2010/main" val="12541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37995"/>
            <a:ext cx="9144000" cy="125260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3/ L’impact de l’informatique dans les différents secteurs d’activité</a:t>
            </a:r>
            <a:endParaRPr lang="fr-FR" sz="4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46" y="1457347"/>
            <a:ext cx="6355107" cy="46427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171" y="4131425"/>
            <a:ext cx="2586276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187997" y="4131425"/>
            <a:ext cx="2586276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3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Les besoins des différents secteurs</a:t>
            </a:r>
            <a:endParaRPr lang="fr-FR" sz="4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7" y="2494910"/>
            <a:ext cx="7268661" cy="27647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340" y="2695108"/>
            <a:ext cx="15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python, go, JS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3692597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python, R, SQL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4540648"/>
            <a:ext cx="2480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java, python, </a:t>
            </a:r>
            <a:r>
              <a:rPr lang="fr-FR" dirty="0" err="1"/>
              <a:t>golang</a:t>
            </a:r>
            <a:r>
              <a:rPr lang="fr-FR" dirty="0"/>
              <a:t>, </a:t>
            </a:r>
            <a:r>
              <a:rPr lang="fr-FR" dirty="0" smtClean="0"/>
              <a:t>C…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21458" y="2639190"/>
            <a:ext cx="217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Python, Java, JS, R…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721457" y="3633857"/>
            <a:ext cx="233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JS, PHP, Python, Ruby…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721457" y="4628524"/>
            <a:ext cx="233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Solidity</a:t>
            </a:r>
            <a:r>
              <a:rPr lang="fr-FR" dirty="0" smtClean="0"/>
              <a:t>, Go, Java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5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4/ Quel </a:t>
            </a:r>
            <a:r>
              <a:rPr lang="fr-FR" sz="4000" dirty="0"/>
              <a:t>langage pour quels secteurs d’activité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7" y="2367418"/>
            <a:ext cx="5990228" cy="358244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90117" y="1797894"/>
            <a:ext cx="554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/>
              <a:t>Exemple: La programmation dans le milieu bancaire </a:t>
            </a:r>
            <a:endParaRPr lang="fr-FR" sz="2000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6550246" y="2114449"/>
            <a:ext cx="5035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APPLICATIONS</a:t>
            </a:r>
          </a:p>
          <a:p>
            <a:endParaRPr lang="fr-FR" i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Systèmes de gestion de la relation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Systèmes de gestion de trésorerie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Systèmes de trading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Systèmes d’analyse des données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593043" y="4081716"/>
            <a:ext cx="5035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AUTOMATISATIONS</a:t>
            </a:r>
          </a:p>
          <a:p>
            <a:endParaRPr lang="fr-FR" i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Systèmes de gestion de la relation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Systèmes de gestion de trésorerie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Systèmes de trading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Systèmes d’analyse des données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72" y="3148012"/>
            <a:ext cx="877866" cy="8778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35" y="1589955"/>
            <a:ext cx="693679" cy="129139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09" y="4292536"/>
            <a:ext cx="940993" cy="103056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01" y="5110510"/>
            <a:ext cx="2025811" cy="15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127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Rétrospective</vt:lpstr>
      <vt:lpstr>Quel environnement technique (langage) pour quel type d’entreprise</vt:lpstr>
      <vt:lpstr>Introduction </vt:lpstr>
      <vt:lpstr>Langage les plus recherché</vt:lpstr>
      <vt:lpstr>3/ L’impact de l’informatique dans les différents secteurs d’activité</vt:lpstr>
      <vt:lpstr>Les besoins des différents secteurs</vt:lpstr>
      <vt:lpstr>4/ Quel langage pour quels secteurs d’activité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différents type d’entreprise et service dans le développement informatique</dc:title>
  <dc:creator>59011-82-09</dc:creator>
  <cp:lastModifiedBy>59011-82-07</cp:lastModifiedBy>
  <cp:revision>16</cp:revision>
  <dcterms:created xsi:type="dcterms:W3CDTF">2023-08-23T09:00:27Z</dcterms:created>
  <dcterms:modified xsi:type="dcterms:W3CDTF">2023-08-23T12:24:07Z</dcterms:modified>
</cp:coreProperties>
</file>