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574" r:id="rId2"/>
    <p:sldId id="575" r:id="rId3"/>
    <p:sldId id="578" r:id="rId4"/>
    <p:sldId id="577" r:id="rId5"/>
    <p:sldId id="585" r:id="rId6"/>
    <p:sldId id="637" r:id="rId7"/>
    <p:sldId id="633" r:id="rId8"/>
    <p:sldId id="734" r:id="rId9"/>
    <p:sldId id="735" r:id="rId10"/>
    <p:sldId id="736" r:id="rId11"/>
    <p:sldId id="7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143"/>
  </p:normalViewPr>
  <p:slideViewPr>
    <p:cSldViewPr snapToGrid="0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7908-97C8-7D45-856C-5FC27709C220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8210-DCA1-2640-B648-883DA1C2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0CA9-6C2E-D347-9CE2-A9183CDF3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3FA-60CD-05FC-26AC-0835059A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83B4E-B743-A418-F87A-951C19453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D382-196B-5325-1F96-A826B3EB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4141-899C-6473-3923-C090F83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F46F-DF45-E150-E6E7-4E860E4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064-1D45-927E-C964-37511A44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5EBE-A4C0-F67E-5E37-08F05A57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F1B9-A9A5-4FCE-FB6F-0EDEE98C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924B-F088-740E-E930-2345FF3C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F850-15D6-F5E8-327D-E28B4CD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D00A3-3D39-48DA-3CED-BD54D53B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2C658-5E6C-DC77-58CC-6B101BD9E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7AC9-7C87-4DB5-C2A6-9EAC47E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14F9-20DE-89EE-9669-EBB7FA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6D15-31CC-5D76-9F7D-54B5BC98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FDFB-F3D2-4ED3-1993-A21EE7AD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9824-7BFC-D1D7-313A-70B8DD63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A1E-1CA0-D054-8BE9-D2A1F186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CA76-4790-17BE-D901-A3FFDC4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EE9E-1CA3-FDEF-7A6B-C2C89B99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F924-14F1-E39D-2708-34EA5045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39E2-5A4E-5B0F-B33C-07C9422A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F1DB-E9B2-8BCD-771C-A3B27C7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CD02-6338-ACF5-B438-858B491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709D-8F9D-286D-28CB-ADA997EE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DEA3-6072-7F31-F78F-0DB84CA1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ACA0-5D69-F7CE-AE3A-0E571CC73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7CF43-E9C4-59ED-71DF-F0B746C21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4335-D840-4BDE-D8DA-93BD35F4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6848-FFFA-FC3E-8340-34DE40C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E9DC-882F-E5AC-F0B5-DD2AE184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5563-A7D4-5B9C-EF2A-E605136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41AE-8A80-2F7A-1D44-84D4C0EB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5FA3C-ACA2-A256-1711-9A3E7000B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F483-D33A-048C-01F3-B4157357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0383B-C89B-D183-B300-9D3EFF34F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E4595-8B30-2A8C-F5EA-EE7AEEF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0D664-9AB7-B09B-7591-C8DD56C3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F2CD-5D9C-00A3-B472-66D5CD9E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37D1-8C90-0D78-53E4-A37A00B7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F4C9-A8E1-E66D-E292-B52DB428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9AE0-8D66-80FF-4E51-F3BA917F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1E4BE-42A7-FC76-3D0D-95EA20A9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2BEA0-0D6C-F212-E246-1F4EDD8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5184-5197-1565-87FC-E87D4027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FDAFD-902E-6CB6-B80B-F556F39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8384-9283-B95A-B937-FFB4DB80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ABD-40CE-21EB-550E-4A62630C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D6557-CB8A-4ED1-F06C-4072350A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2F5EF-4B75-1AC0-A186-6D22819B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840C-1E61-4742-315D-ADB92ACD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2BE7C-E105-0DEC-5A20-D5AA9338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7220-43B9-F961-2630-C3C2678E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AB681-901D-8C07-FAF5-2F7A50703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DA5E-1A3A-EF1C-A514-3D47CAFA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AE77F-916F-065E-D3AD-70CB395B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337B-4454-A9C5-3B74-D17D84B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5D23-14A8-594C-7377-E16E36E1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A9CEF-11FD-3281-2771-025C0A66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B0A0B-35A4-8D7C-A54B-622707FD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A30A-0CB2-24BF-09FC-BFB563ABC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3C26-A5D9-0740-9750-77C6324B5ACD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2978-BC6E-5B57-2610-D8BAAEF08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453E-D1CC-6D71-400E-2CE0A35A7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F2370-34A1-C241-B7A5-710B638D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C53-EA83-1E4A-9B11-271CB35FC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C7543-4D70-9442-BE7C-A3C574659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YEG9dgM0FL8lvTDlkHKlj?flow=Default&amp;onscreen=persist">
            <a:extLst>
              <a:ext uri="{FF2B5EF4-FFF2-40B4-BE49-F238E27FC236}">
                <a16:creationId xmlns:a16="http://schemas.microsoft.com/office/drawing/2014/main" id="{C9C5F520-7F7F-F742-BEA2-B09CB476793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9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6D7-C9B8-384F-AC42-9636C007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EA315-25ED-8342-95FF-811555F02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XpKGsh9jysxDY0cBmeIX6?flow=Default&amp;onscreen=persist">
            <a:extLst>
              <a:ext uri="{FF2B5EF4-FFF2-40B4-BE49-F238E27FC236}">
                <a16:creationId xmlns:a16="http://schemas.microsoft.com/office/drawing/2014/main" id="{C67439AA-7BDD-294E-87CF-3B496B943EF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266-F6C8-F245-9D95-E121F5E53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529DF-9624-8144-843F-5262C31B5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C48JpCNyubKcBrNVb4LRe">
            <a:extLst>
              <a:ext uri="{FF2B5EF4-FFF2-40B4-BE49-F238E27FC236}">
                <a16:creationId xmlns:a16="http://schemas.microsoft.com/office/drawing/2014/main" id="{D331E34A-E8EE-414E-B7BB-E7A46FCDFC0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C54-9284-3142-9A6B-3C14818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E6BA-761B-B147-AF89-1C617FEE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Ms5GvvHQ0xz7ppTGaRWy?flow=Default&amp;onscreen=persist">
            <a:extLst>
              <a:ext uri="{FF2B5EF4-FFF2-40B4-BE49-F238E27FC236}">
                <a16:creationId xmlns:a16="http://schemas.microsoft.com/office/drawing/2014/main" id="{C1F37FF2-24BA-2445-89E3-868337EAC70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BAC5-73E0-BD4B-B0F6-65392C2B5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36118-9BB8-2443-9635-24580943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3ZmIdsffjj4IvSZ3VGyz?flow=Default&amp;onscreen=persist">
            <a:extLst>
              <a:ext uri="{FF2B5EF4-FFF2-40B4-BE49-F238E27FC236}">
                <a16:creationId xmlns:a16="http://schemas.microsoft.com/office/drawing/2014/main" id="{C162A17C-F32B-614D-AF3C-48244986D36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3C6E-DFF6-ED4A-B7A4-597A489F7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247F-BAD9-9A40-88B0-205317ABF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yw38xzxvFrjuGnseICl1?flow=Default&amp;onscreen=persist">
            <a:extLst>
              <a:ext uri="{FF2B5EF4-FFF2-40B4-BE49-F238E27FC236}">
                <a16:creationId xmlns:a16="http://schemas.microsoft.com/office/drawing/2014/main" id="{89F25236-027E-A04E-9603-3EDDAFAB78DB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3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70E-B6AD-9A4F-8789-F1E863F30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6F61-B38E-4E4D-B455-F43A611F8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3exFpaHkGXPHx8Rbsurn?flow=Default&amp;onscreen=persist">
            <a:extLst>
              <a:ext uri="{FF2B5EF4-FFF2-40B4-BE49-F238E27FC236}">
                <a16:creationId xmlns:a16="http://schemas.microsoft.com/office/drawing/2014/main" id="{39F502A5-FA85-7C4A-9231-2DEEC521FE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3C87-81A7-0C43-A183-4D4E45C0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E3D-390D-1A47-96AF-5352D338D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Dn3OH0UejXIbdosOWxDY?flow=Default&amp;onscreen=persist">
            <a:extLst>
              <a:ext uri="{FF2B5EF4-FFF2-40B4-BE49-F238E27FC236}">
                <a16:creationId xmlns:a16="http://schemas.microsoft.com/office/drawing/2014/main" id="{013AD82C-E1A0-7349-8C40-0BDBCD51D1F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0C2-5521-814C-8EAA-8536DE7C3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CDE7-5FE8-5E4B-8178-31578E951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QCJuHE8hoUjl0jChuctE?flow=Default&amp;onscreen=persist">
            <a:extLst>
              <a:ext uri="{FF2B5EF4-FFF2-40B4-BE49-F238E27FC236}">
                <a16:creationId xmlns:a16="http://schemas.microsoft.com/office/drawing/2014/main" id="{72D3727A-068F-4F44-8AE3-FD90A91C30A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D4FC-429B-B34F-B638-C969456A8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AE1FA-A6BF-D947-832D-F6379F791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Way6PbKAbx6cAZIsicoX?flow=Default&amp;onscreen=persist">
            <a:extLst>
              <a:ext uri="{FF2B5EF4-FFF2-40B4-BE49-F238E27FC236}">
                <a16:creationId xmlns:a16="http://schemas.microsoft.com/office/drawing/2014/main" id="{1F02CF87-5EDE-4546-9089-31B8BFCCD4F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D86D-F4D8-044D-A7A6-8EA461FFA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E83B-5FDA-1D48-9973-BE0752F45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xMXmG4erJsZAhO3hECzF?flow=Default&amp;onscreen=persist">
            <a:extLst>
              <a:ext uri="{FF2B5EF4-FFF2-40B4-BE49-F238E27FC236}">
                <a16:creationId xmlns:a16="http://schemas.microsoft.com/office/drawing/2014/main" id="{59E91AAD-0599-7F4A-B926-C2DD9ACBB58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35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aafac37-4439-45ec-b69e-856850689a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26a044b-aa8f-458d-ba4e-7b3fd1d8f6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f181090-0c9d-4a6e-bf19-d270419332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09873be-3ca5-41ad-a1ac-3fef1bb02e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07a4b92-aacb-42ca-97dc-86193d0ebbe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22500d7-1d7e-41b2-9c98-46e44560dd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f3b96fd-6a36-4a87-b0bf-1f56b2a0f1b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b45baa5-0e19-4f91-abbc-760996eecd4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8d40eeb-22b5-4452-9419-0e27a6fd86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9cbae77-354a-4287-b5af-9d3106b67ac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Macintosh PowerPoint</Application>
  <PresentationFormat>Widescreen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MIZOURI, ARIN</dc:creator>
  <cp:lastModifiedBy>MIZOURI, ARIN</cp:lastModifiedBy>
  <cp:revision>1</cp:revision>
  <dcterms:created xsi:type="dcterms:W3CDTF">2022-09-22T11:56:32Z</dcterms:created>
  <dcterms:modified xsi:type="dcterms:W3CDTF">2022-09-22T12:23:39Z</dcterms:modified>
</cp:coreProperties>
</file>