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94" r:id="rId5"/>
    <p:sldId id="295" r:id="rId6"/>
    <p:sldId id="297" r:id="rId7"/>
    <p:sldId id="298" r:id="rId8"/>
    <p:sldId id="296" r:id="rId9"/>
    <p:sldId id="293" r:id="rId10"/>
  </p:sldIdLst>
  <p:sldSz cx="4610100" cy="3460750"/>
  <p:notesSz cx="4610100" cy="34607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B731"/>
    <a:srgbClr val="9BBB59"/>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1542"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EE5CCBB2-97A9-4AE4-B3F7-F21847A3A8A1}" type="datetimeFigureOut">
              <a:rPr lang="fr-FR" smtClean="0"/>
              <a:t>08/06/2024</a:t>
            </a:fld>
            <a:endParaRPr lang="fr-FR"/>
          </a:p>
        </p:txBody>
      </p:sp>
      <p:sp>
        <p:nvSpPr>
          <p:cNvPr id="4" name="Espace réservé de l'image des diapositives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5F5FFBD-188E-4B24-93CB-D123D8B13E58}" type="slidenum">
              <a:rPr lang="fr-FR" smtClean="0"/>
              <a:t>‹N°›</a:t>
            </a:fld>
            <a:endParaRPr lang="fr-FR"/>
          </a:p>
        </p:txBody>
      </p:sp>
    </p:spTree>
    <p:extLst>
      <p:ext uri="{BB962C8B-B14F-4D97-AF65-F5344CB8AC3E}">
        <p14:creationId xmlns:p14="http://schemas.microsoft.com/office/powerpoint/2010/main" val="208324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0" dirty="0"/>
              <a:t>Technologies</a:t>
            </a:r>
            <a:r>
              <a:rPr spc="35" dirty="0"/>
              <a:t> </a:t>
            </a:r>
            <a:r>
              <a:rPr spc="-10" dirty="0"/>
              <a:t>du</a:t>
            </a:r>
            <a:r>
              <a:rPr spc="35" dirty="0"/>
              <a:t> </a:t>
            </a:r>
            <a:r>
              <a:rPr spc="-15" dirty="0"/>
              <a:t>Web</a:t>
            </a:r>
            <a:r>
              <a:rPr spc="40" dirty="0"/>
              <a:t> </a:t>
            </a:r>
            <a:r>
              <a:rPr spc="-20" dirty="0"/>
              <a:t>1</a:t>
            </a:r>
          </a:p>
        </p:txBody>
      </p:sp>
      <p:sp>
        <p:nvSpPr>
          <p:cNvPr id="5" name="Holder 5"/>
          <p:cNvSpPr>
            <a:spLocks noGrp="1"/>
          </p:cNvSpPr>
          <p:nvPr>
            <p:ph type="dt" sz="half" idx="6"/>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5" dirty="0" err="1"/>
              <a:t>Universit</a:t>
            </a:r>
            <a:r>
              <a:rPr lang="fr-FR" spc="-25" dirty="0"/>
              <a:t>é</a:t>
            </a:r>
            <a:r>
              <a:rPr spc="40" dirty="0"/>
              <a:t> </a:t>
            </a:r>
            <a:r>
              <a:rPr dirty="0"/>
              <a:t>Lille</a:t>
            </a:r>
            <a:r>
              <a:rPr spc="45" dirty="0"/>
              <a:t> </a:t>
            </a:r>
            <a:r>
              <a:rPr spc="-20" dirty="0"/>
              <a:t>1</a:t>
            </a:r>
            <a:r>
              <a:rPr spc="45" dirty="0"/>
              <a:t> </a:t>
            </a:r>
            <a:r>
              <a:rPr spc="10" dirty="0"/>
              <a:t>-</a:t>
            </a:r>
            <a:r>
              <a:rPr spc="45" dirty="0"/>
              <a:t> </a:t>
            </a:r>
            <a:r>
              <a:rPr spc="-20" dirty="0"/>
              <a:t>Licence</a:t>
            </a:r>
            <a:r>
              <a:rPr spc="45" dirty="0"/>
              <a:t> </a:t>
            </a:r>
            <a:r>
              <a:rPr spc="-20" dirty="0"/>
              <a:t>1</a:t>
            </a:r>
            <a:r>
              <a:rPr spc="40" dirty="0"/>
              <a:t> </a:t>
            </a:r>
            <a:r>
              <a:rPr spc="-30" dirty="0"/>
              <a:t>SESI</a:t>
            </a:r>
          </a:p>
        </p:txBody>
      </p:sp>
      <p:sp>
        <p:nvSpPr>
          <p:cNvPr id="6" name="Holder 6"/>
          <p:cNvSpPr>
            <a:spLocks noGrp="1"/>
          </p:cNvSpPr>
          <p:nvPr>
            <p:ph type="sldNum" sz="quarter" idx="7"/>
          </p:nvPr>
        </p:nvSpPr>
        <p:spPr/>
        <p:txBody>
          <a:bodyPr lIns="0" tIns="0" rIns="0" bIns="0"/>
          <a:lstStyle>
            <a:lvl1pPr>
              <a:defRPr sz="600" b="0" i="0">
                <a:solidFill>
                  <a:srgbClr val="F2931A"/>
                </a:solidFill>
                <a:latin typeface="Microsoft Sans Serif"/>
                <a:cs typeface="Microsoft Sans Serif"/>
              </a:defRPr>
            </a:lvl1pPr>
          </a:lstStyle>
          <a:p>
            <a:pPr marL="38100">
              <a:lnSpc>
                <a:spcPct val="100000"/>
              </a:lnSpc>
              <a:spcBef>
                <a:spcPts val="190"/>
              </a:spcBef>
            </a:pPr>
            <a:fld id="{81D60167-4931-47E6-BA6A-407CBD079E47}" type="slidenum">
              <a:rPr spc="-20" dirty="0"/>
              <a:t>‹N°›</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solidFill>
            <a:srgbClr val="F2931A"/>
          </a:solidFill>
        </p:spPr>
        <p:txBody>
          <a:bodyPr wrap="square" lIns="0" tIns="0" rIns="0" bIns="0" rtlCol="0"/>
          <a:lstStyle/>
          <a:p>
            <a:endParaRPr/>
          </a:p>
        </p:txBody>
      </p:sp>
      <p:sp>
        <p:nvSpPr>
          <p:cNvPr id="17" name="bg object 17"/>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18" name="bg object 18"/>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19" name="bg object 19"/>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0" name="bg object 20"/>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1" name="bg object 21"/>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2" name="bg object 22"/>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3" name="bg object 23"/>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4" name="bg object 24"/>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5" name="bg object 25"/>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6" name="bg object 26"/>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7" name="bg object 27"/>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8" name="bg object 28"/>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9" name="bg object 29"/>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0" name="bg object 30"/>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1" name="bg object 31"/>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2" name="bg object 32"/>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3" name="bg object 33"/>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4" name="bg object 34"/>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5" name="bg object 35"/>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6" name="bg object 36"/>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7" name="bg object 37"/>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38" name="bg object 38"/>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rgbClr val="F293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 b="0" i="0">
                <a:solidFill>
                  <a:schemeClr val="tx1"/>
                </a:solidFill>
                <a:latin typeface="SimSun"/>
                <a:cs typeface="SimSun"/>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0" dirty="0"/>
              <a:t>Technologies</a:t>
            </a:r>
            <a:r>
              <a:rPr spc="35" dirty="0"/>
              <a:t> </a:t>
            </a:r>
            <a:r>
              <a:rPr spc="-10" dirty="0"/>
              <a:t>du</a:t>
            </a:r>
            <a:r>
              <a:rPr spc="35" dirty="0"/>
              <a:t> </a:t>
            </a:r>
            <a:r>
              <a:rPr spc="-15" dirty="0"/>
              <a:t>Web</a:t>
            </a:r>
            <a:r>
              <a:rPr spc="40" dirty="0"/>
              <a:t> </a:t>
            </a:r>
            <a:r>
              <a:rPr spc="-20" dirty="0"/>
              <a:t>1</a:t>
            </a:r>
          </a:p>
        </p:txBody>
      </p:sp>
      <p:sp>
        <p:nvSpPr>
          <p:cNvPr id="5" name="Holder 5"/>
          <p:cNvSpPr>
            <a:spLocks noGrp="1"/>
          </p:cNvSpPr>
          <p:nvPr>
            <p:ph type="dt" sz="half" idx="6"/>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5" dirty="0" err="1"/>
              <a:t>Universit</a:t>
            </a:r>
            <a:r>
              <a:rPr lang="fr-FR" spc="-25" dirty="0"/>
              <a:t>é</a:t>
            </a:r>
            <a:r>
              <a:rPr spc="40" dirty="0"/>
              <a:t> </a:t>
            </a:r>
            <a:r>
              <a:rPr dirty="0"/>
              <a:t>Lille</a:t>
            </a:r>
            <a:r>
              <a:rPr spc="45" dirty="0"/>
              <a:t> </a:t>
            </a:r>
            <a:r>
              <a:rPr spc="-20" dirty="0"/>
              <a:t>1</a:t>
            </a:r>
            <a:r>
              <a:rPr spc="45" dirty="0"/>
              <a:t> </a:t>
            </a:r>
            <a:r>
              <a:rPr spc="10" dirty="0"/>
              <a:t>-</a:t>
            </a:r>
            <a:r>
              <a:rPr spc="45" dirty="0"/>
              <a:t> </a:t>
            </a:r>
            <a:r>
              <a:rPr spc="-20" dirty="0"/>
              <a:t>Licence</a:t>
            </a:r>
            <a:r>
              <a:rPr spc="45" dirty="0"/>
              <a:t> </a:t>
            </a:r>
            <a:r>
              <a:rPr spc="-20" dirty="0"/>
              <a:t>1</a:t>
            </a:r>
            <a:r>
              <a:rPr spc="40" dirty="0"/>
              <a:t> </a:t>
            </a:r>
            <a:r>
              <a:rPr spc="-30" dirty="0"/>
              <a:t>SESI</a:t>
            </a:r>
          </a:p>
        </p:txBody>
      </p:sp>
      <p:sp>
        <p:nvSpPr>
          <p:cNvPr id="6" name="Holder 6"/>
          <p:cNvSpPr>
            <a:spLocks noGrp="1"/>
          </p:cNvSpPr>
          <p:nvPr>
            <p:ph type="sldNum" sz="quarter" idx="7"/>
          </p:nvPr>
        </p:nvSpPr>
        <p:spPr/>
        <p:txBody>
          <a:bodyPr lIns="0" tIns="0" rIns="0" bIns="0"/>
          <a:lstStyle>
            <a:lvl1pPr>
              <a:defRPr sz="600" b="0" i="0">
                <a:solidFill>
                  <a:srgbClr val="F2931A"/>
                </a:solidFill>
                <a:latin typeface="Microsoft Sans Serif"/>
                <a:cs typeface="Microsoft Sans Serif"/>
              </a:defRPr>
            </a:lvl1pPr>
          </a:lstStyle>
          <a:p>
            <a:pPr marL="38100">
              <a:lnSpc>
                <a:spcPct val="100000"/>
              </a:lnSpc>
              <a:spcBef>
                <a:spcPts val="190"/>
              </a:spcBef>
            </a:pPr>
            <a:fld id="{81D60167-4931-47E6-BA6A-407CBD079E47}" type="slidenum">
              <a:rPr spc="-20" dirty="0"/>
              <a:t>‹N°›</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F2931A"/>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0" dirty="0"/>
              <a:t>Technologies</a:t>
            </a:r>
            <a:r>
              <a:rPr spc="35" dirty="0"/>
              <a:t> </a:t>
            </a:r>
            <a:r>
              <a:rPr spc="-10" dirty="0"/>
              <a:t>du</a:t>
            </a:r>
            <a:r>
              <a:rPr spc="35" dirty="0"/>
              <a:t> </a:t>
            </a:r>
            <a:r>
              <a:rPr spc="-15" dirty="0"/>
              <a:t>Web</a:t>
            </a:r>
            <a:r>
              <a:rPr spc="40" dirty="0"/>
              <a:t> </a:t>
            </a:r>
            <a:r>
              <a:rPr spc="-20" dirty="0"/>
              <a:t>1</a:t>
            </a:r>
          </a:p>
        </p:txBody>
      </p:sp>
      <p:sp>
        <p:nvSpPr>
          <p:cNvPr id="6" name="Holder 6"/>
          <p:cNvSpPr>
            <a:spLocks noGrp="1"/>
          </p:cNvSpPr>
          <p:nvPr>
            <p:ph type="dt" sz="half" idx="6"/>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5" dirty="0" err="1"/>
              <a:t>Universit</a:t>
            </a:r>
            <a:r>
              <a:rPr lang="fr-FR" spc="-25" dirty="0"/>
              <a:t>é</a:t>
            </a:r>
            <a:r>
              <a:rPr spc="40" dirty="0"/>
              <a:t> </a:t>
            </a:r>
            <a:r>
              <a:rPr dirty="0"/>
              <a:t>Lille</a:t>
            </a:r>
            <a:r>
              <a:rPr spc="45" dirty="0"/>
              <a:t> </a:t>
            </a:r>
            <a:r>
              <a:rPr spc="-20" dirty="0"/>
              <a:t>1</a:t>
            </a:r>
            <a:r>
              <a:rPr spc="45" dirty="0"/>
              <a:t> </a:t>
            </a:r>
            <a:r>
              <a:rPr spc="10" dirty="0"/>
              <a:t>-</a:t>
            </a:r>
            <a:r>
              <a:rPr spc="45" dirty="0"/>
              <a:t> </a:t>
            </a:r>
            <a:r>
              <a:rPr spc="-20" dirty="0"/>
              <a:t>Licence</a:t>
            </a:r>
            <a:r>
              <a:rPr spc="45" dirty="0"/>
              <a:t> </a:t>
            </a:r>
            <a:r>
              <a:rPr spc="-20" dirty="0"/>
              <a:t>1</a:t>
            </a:r>
            <a:r>
              <a:rPr spc="40" dirty="0"/>
              <a:t> </a:t>
            </a:r>
            <a:r>
              <a:rPr spc="-30" dirty="0"/>
              <a:t>SESI</a:t>
            </a:r>
          </a:p>
        </p:txBody>
      </p:sp>
      <p:sp>
        <p:nvSpPr>
          <p:cNvPr id="7" name="Holder 7"/>
          <p:cNvSpPr>
            <a:spLocks noGrp="1"/>
          </p:cNvSpPr>
          <p:nvPr>
            <p:ph type="sldNum" sz="quarter" idx="7"/>
          </p:nvPr>
        </p:nvSpPr>
        <p:spPr/>
        <p:txBody>
          <a:bodyPr lIns="0" tIns="0" rIns="0" bIns="0"/>
          <a:lstStyle>
            <a:lvl1pPr>
              <a:defRPr sz="600" b="0" i="0">
                <a:solidFill>
                  <a:srgbClr val="F2931A"/>
                </a:solidFill>
                <a:latin typeface="Microsoft Sans Serif"/>
                <a:cs typeface="Microsoft Sans Serif"/>
              </a:defRPr>
            </a:lvl1pPr>
          </a:lstStyle>
          <a:p>
            <a:pPr marL="38100">
              <a:lnSpc>
                <a:spcPct val="100000"/>
              </a:lnSpc>
              <a:spcBef>
                <a:spcPts val="190"/>
              </a:spcBef>
            </a:pPr>
            <a:fld id="{81D60167-4931-47E6-BA6A-407CBD079E47}" type="slidenum">
              <a:rPr spc="-20" dirty="0"/>
              <a:t>‹N°›</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F2931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0" dirty="0"/>
              <a:t>Technologies</a:t>
            </a:r>
            <a:r>
              <a:rPr spc="35" dirty="0"/>
              <a:t> </a:t>
            </a:r>
            <a:r>
              <a:rPr spc="-10" dirty="0"/>
              <a:t>du</a:t>
            </a:r>
            <a:r>
              <a:rPr spc="35" dirty="0"/>
              <a:t> </a:t>
            </a:r>
            <a:r>
              <a:rPr spc="-15" dirty="0"/>
              <a:t>Web</a:t>
            </a:r>
            <a:r>
              <a:rPr spc="40" dirty="0"/>
              <a:t> </a:t>
            </a:r>
            <a:r>
              <a:rPr spc="-20" dirty="0"/>
              <a:t>1</a:t>
            </a:r>
          </a:p>
        </p:txBody>
      </p:sp>
      <p:sp>
        <p:nvSpPr>
          <p:cNvPr id="4" name="Holder 4"/>
          <p:cNvSpPr>
            <a:spLocks noGrp="1"/>
          </p:cNvSpPr>
          <p:nvPr>
            <p:ph type="dt" sz="half" idx="6"/>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5" dirty="0" err="1"/>
              <a:t>Universit</a:t>
            </a:r>
            <a:r>
              <a:rPr lang="fr-FR" spc="-25" dirty="0"/>
              <a:t>é</a:t>
            </a:r>
            <a:r>
              <a:rPr spc="40" dirty="0"/>
              <a:t> </a:t>
            </a:r>
            <a:r>
              <a:rPr dirty="0"/>
              <a:t>Lille</a:t>
            </a:r>
            <a:r>
              <a:rPr spc="45" dirty="0"/>
              <a:t> </a:t>
            </a:r>
            <a:r>
              <a:rPr spc="-20" dirty="0"/>
              <a:t>1</a:t>
            </a:r>
            <a:r>
              <a:rPr spc="45" dirty="0"/>
              <a:t> </a:t>
            </a:r>
            <a:r>
              <a:rPr spc="10" dirty="0"/>
              <a:t>-</a:t>
            </a:r>
            <a:r>
              <a:rPr spc="45" dirty="0"/>
              <a:t> </a:t>
            </a:r>
            <a:r>
              <a:rPr spc="-20" dirty="0"/>
              <a:t>Licence</a:t>
            </a:r>
            <a:r>
              <a:rPr spc="45" dirty="0"/>
              <a:t> </a:t>
            </a:r>
            <a:r>
              <a:rPr spc="-20" dirty="0"/>
              <a:t>1</a:t>
            </a:r>
            <a:r>
              <a:rPr spc="40" dirty="0"/>
              <a:t> </a:t>
            </a:r>
            <a:r>
              <a:rPr spc="-30" dirty="0"/>
              <a:t>SESI</a:t>
            </a:r>
          </a:p>
        </p:txBody>
      </p:sp>
      <p:sp>
        <p:nvSpPr>
          <p:cNvPr id="5" name="Holder 5"/>
          <p:cNvSpPr>
            <a:spLocks noGrp="1"/>
          </p:cNvSpPr>
          <p:nvPr>
            <p:ph type="sldNum" sz="quarter" idx="7"/>
          </p:nvPr>
        </p:nvSpPr>
        <p:spPr/>
        <p:txBody>
          <a:bodyPr lIns="0" tIns="0" rIns="0" bIns="0"/>
          <a:lstStyle>
            <a:lvl1pPr>
              <a:defRPr sz="600" b="0" i="0">
                <a:solidFill>
                  <a:srgbClr val="F2931A"/>
                </a:solidFill>
                <a:latin typeface="Microsoft Sans Serif"/>
                <a:cs typeface="Microsoft Sans Serif"/>
              </a:defRPr>
            </a:lvl1pPr>
          </a:lstStyle>
          <a:p>
            <a:pPr marL="38100">
              <a:lnSpc>
                <a:spcPct val="100000"/>
              </a:lnSpc>
              <a:spcBef>
                <a:spcPts val="190"/>
              </a:spcBef>
            </a:pPr>
            <a:fld id="{81D60167-4931-47E6-BA6A-407CBD079E47}" type="slidenum">
              <a:rPr spc="-20" dirty="0"/>
              <a:t>‹N°›</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solidFill>
            <a:srgbClr val="F2931A"/>
          </a:solidFill>
        </p:spPr>
        <p:txBody>
          <a:bodyPr wrap="square" lIns="0" tIns="0" rIns="0" bIns="0" rtlCol="0"/>
          <a:lstStyle/>
          <a:p>
            <a:endParaRPr/>
          </a:p>
        </p:txBody>
      </p:sp>
      <p:sp>
        <p:nvSpPr>
          <p:cNvPr id="17" name="bg object 17"/>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18" name="bg object 18"/>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19" name="bg object 19"/>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0" name="bg object 20"/>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1" name="bg object 21"/>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0" dirty="0"/>
              <a:t>Technologies</a:t>
            </a:r>
            <a:r>
              <a:rPr spc="35" dirty="0"/>
              <a:t> </a:t>
            </a:r>
            <a:r>
              <a:rPr spc="-10" dirty="0"/>
              <a:t>du</a:t>
            </a:r>
            <a:r>
              <a:rPr spc="35" dirty="0"/>
              <a:t> </a:t>
            </a:r>
            <a:r>
              <a:rPr spc="-15" dirty="0"/>
              <a:t>Web</a:t>
            </a:r>
            <a:r>
              <a:rPr spc="40" dirty="0"/>
              <a:t> </a:t>
            </a:r>
            <a:r>
              <a:rPr spc="-20" dirty="0"/>
              <a:t>1</a:t>
            </a:r>
          </a:p>
        </p:txBody>
      </p:sp>
      <p:sp>
        <p:nvSpPr>
          <p:cNvPr id="3" name="Holder 3"/>
          <p:cNvSpPr>
            <a:spLocks noGrp="1"/>
          </p:cNvSpPr>
          <p:nvPr>
            <p:ph type="dt" sz="half" idx="6"/>
          </p:nvPr>
        </p:nvSpPr>
        <p:spPr/>
        <p:txBody>
          <a:bodyPr lIns="0" tIns="0" rIns="0" bIns="0"/>
          <a:lstStyle>
            <a:lvl1pPr>
              <a:defRPr sz="600" b="0" i="0">
                <a:solidFill>
                  <a:srgbClr val="F2931A"/>
                </a:solidFill>
                <a:latin typeface="Microsoft Sans Serif"/>
                <a:cs typeface="Microsoft Sans Serif"/>
              </a:defRPr>
            </a:lvl1pPr>
          </a:lstStyle>
          <a:p>
            <a:pPr marL="12700">
              <a:lnSpc>
                <a:spcPct val="100000"/>
              </a:lnSpc>
              <a:spcBef>
                <a:spcPts val="190"/>
              </a:spcBef>
            </a:pPr>
            <a:r>
              <a:rPr spc="-25" dirty="0" err="1"/>
              <a:t>Universit</a:t>
            </a:r>
            <a:r>
              <a:rPr lang="fr-FR" spc="-25" dirty="0"/>
              <a:t>é</a:t>
            </a:r>
            <a:r>
              <a:rPr spc="40" dirty="0"/>
              <a:t> </a:t>
            </a:r>
            <a:r>
              <a:rPr dirty="0"/>
              <a:t>Lille</a:t>
            </a:r>
            <a:r>
              <a:rPr spc="45" dirty="0"/>
              <a:t> </a:t>
            </a:r>
            <a:r>
              <a:rPr spc="-20" dirty="0"/>
              <a:t>1</a:t>
            </a:r>
            <a:r>
              <a:rPr spc="45" dirty="0"/>
              <a:t> </a:t>
            </a:r>
            <a:r>
              <a:rPr spc="10" dirty="0"/>
              <a:t>-</a:t>
            </a:r>
            <a:r>
              <a:rPr spc="45" dirty="0"/>
              <a:t> </a:t>
            </a:r>
            <a:r>
              <a:rPr spc="-20" dirty="0"/>
              <a:t>Licence</a:t>
            </a:r>
            <a:r>
              <a:rPr spc="45" dirty="0"/>
              <a:t> </a:t>
            </a:r>
            <a:r>
              <a:rPr spc="-20" dirty="0"/>
              <a:t>1</a:t>
            </a:r>
            <a:r>
              <a:rPr spc="40" dirty="0"/>
              <a:t> </a:t>
            </a:r>
            <a:r>
              <a:rPr spc="-30" dirty="0"/>
              <a:t>SESI</a:t>
            </a:r>
          </a:p>
        </p:txBody>
      </p:sp>
      <p:sp>
        <p:nvSpPr>
          <p:cNvPr id="4" name="Holder 4"/>
          <p:cNvSpPr>
            <a:spLocks noGrp="1"/>
          </p:cNvSpPr>
          <p:nvPr>
            <p:ph type="sldNum" sz="quarter" idx="7"/>
          </p:nvPr>
        </p:nvSpPr>
        <p:spPr/>
        <p:txBody>
          <a:bodyPr lIns="0" tIns="0" rIns="0" bIns="0"/>
          <a:lstStyle>
            <a:lvl1pPr>
              <a:defRPr sz="600" b="0" i="0">
                <a:solidFill>
                  <a:srgbClr val="F2931A"/>
                </a:solidFill>
                <a:latin typeface="Microsoft Sans Serif"/>
                <a:cs typeface="Microsoft Sans Serif"/>
              </a:defRPr>
            </a:lvl1pPr>
          </a:lstStyle>
          <a:p>
            <a:pPr marL="38100">
              <a:lnSpc>
                <a:spcPct val="100000"/>
              </a:lnSpc>
              <a:spcBef>
                <a:spcPts val="190"/>
              </a:spcBef>
            </a:pPr>
            <a:fld id="{81D60167-4931-47E6-BA6A-407CBD079E47}" type="slidenum">
              <a:rPr spc="-20" dirty="0"/>
              <a:t>‹N°›</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solidFill>
            <a:srgbClr val="F2931A"/>
          </a:solidFill>
        </p:spPr>
        <p:txBody>
          <a:bodyPr wrap="square" lIns="0" tIns="0" rIns="0" bIns="0" rtlCol="0"/>
          <a:lstStyle/>
          <a:p>
            <a:endParaRPr/>
          </a:p>
        </p:txBody>
      </p:sp>
      <p:sp>
        <p:nvSpPr>
          <p:cNvPr id="17" name="bg object 17"/>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18" name="bg object 18"/>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19" name="bg object 19"/>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0" name="bg object 20"/>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1" name="bg object 21"/>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2" name="bg object 22"/>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8C98C"/>
            </a:solidFill>
          </a:ln>
        </p:spPr>
        <p:txBody>
          <a:bodyPr wrap="square" lIns="0" tIns="0" rIns="0" bIns="0" rtlCol="0"/>
          <a:lstStyle/>
          <a:p>
            <a:endParaRPr/>
          </a:p>
        </p:txBody>
      </p:sp>
      <p:sp>
        <p:nvSpPr>
          <p:cNvPr id="2" name="Holder 2"/>
          <p:cNvSpPr>
            <a:spLocks noGrp="1"/>
          </p:cNvSpPr>
          <p:nvPr>
            <p:ph type="title"/>
          </p:nvPr>
        </p:nvSpPr>
        <p:spPr>
          <a:xfrm>
            <a:off x="0" y="193065"/>
            <a:ext cx="4610100" cy="345440"/>
          </a:xfrm>
          <a:prstGeom prst="rect">
            <a:avLst/>
          </a:prstGeom>
        </p:spPr>
        <p:txBody>
          <a:bodyPr wrap="square" lIns="0" tIns="0" rIns="0" bIns="0">
            <a:spAutoFit/>
          </a:bodyPr>
          <a:lstStyle>
            <a:lvl1pPr>
              <a:defRPr sz="1400" b="1" i="0">
                <a:solidFill>
                  <a:srgbClr val="F2931A"/>
                </a:solidFill>
                <a:latin typeface="Arial"/>
                <a:cs typeface="Arial"/>
              </a:defRPr>
            </a:lvl1pPr>
          </a:lstStyle>
          <a:p>
            <a:endParaRPr/>
          </a:p>
        </p:txBody>
      </p:sp>
      <p:sp>
        <p:nvSpPr>
          <p:cNvPr id="3" name="Holder 3"/>
          <p:cNvSpPr>
            <a:spLocks noGrp="1"/>
          </p:cNvSpPr>
          <p:nvPr>
            <p:ph type="body" idx="1"/>
          </p:nvPr>
        </p:nvSpPr>
        <p:spPr>
          <a:xfrm>
            <a:off x="165735" y="1225307"/>
            <a:ext cx="3195320" cy="1469389"/>
          </a:xfrm>
          <a:prstGeom prst="rect">
            <a:avLst/>
          </a:prstGeom>
        </p:spPr>
        <p:txBody>
          <a:bodyPr wrap="square" lIns="0" tIns="0" rIns="0" bIns="0">
            <a:spAutoFit/>
          </a:bodyPr>
          <a:lstStyle>
            <a:lvl1pPr>
              <a:defRPr sz="800" b="0" i="0">
                <a:solidFill>
                  <a:schemeClr val="tx1"/>
                </a:solidFill>
                <a:latin typeface="SimSun"/>
                <a:cs typeface="SimSun"/>
              </a:defRPr>
            </a:lvl1pPr>
          </a:lstStyle>
          <a:p>
            <a:endParaRPr/>
          </a:p>
        </p:txBody>
      </p:sp>
      <p:sp>
        <p:nvSpPr>
          <p:cNvPr id="4" name="Holder 4"/>
          <p:cNvSpPr>
            <a:spLocks noGrp="1"/>
          </p:cNvSpPr>
          <p:nvPr>
            <p:ph type="ftr" sz="quarter" idx="5"/>
          </p:nvPr>
        </p:nvSpPr>
        <p:spPr>
          <a:xfrm>
            <a:off x="2445077" y="3315625"/>
            <a:ext cx="810895" cy="137160"/>
          </a:xfrm>
          <a:prstGeom prst="rect">
            <a:avLst/>
          </a:prstGeom>
        </p:spPr>
        <p:txBody>
          <a:bodyPr wrap="square" lIns="0" tIns="0" rIns="0" bIns="0">
            <a:spAutoFit/>
          </a:bodyPr>
          <a:lstStyle>
            <a:lvl1pPr>
              <a:defRPr sz="600" b="0" i="0">
                <a:solidFill>
                  <a:srgbClr val="F2931A"/>
                </a:solidFill>
                <a:latin typeface="Microsoft Sans Serif"/>
                <a:cs typeface="Microsoft Sans Serif"/>
              </a:defRPr>
            </a:lvl1pPr>
          </a:lstStyle>
          <a:p>
            <a:pPr marL="12700">
              <a:lnSpc>
                <a:spcPct val="100000"/>
              </a:lnSpc>
              <a:spcBef>
                <a:spcPts val="190"/>
              </a:spcBef>
            </a:pPr>
            <a:r>
              <a:rPr spc="-20" dirty="0"/>
              <a:t>Technologies</a:t>
            </a:r>
            <a:r>
              <a:rPr spc="35" dirty="0"/>
              <a:t> </a:t>
            </a:r>
            <a:r>
              <a:rPr spc="-10" dirty="0"/>
              <a:t>du</a:t>
            </a:r>
            <a:r>
              <a:rPr spc="35" dirty="0"/>
              <a:t> </a:t>
            </a:r>
            <a:r>
              <a:rPr spc="-15" dirty="0"/>
              <a:t>Web</a:t>
            </a:r>
            <a:r>
              <a:rPr spc="40" dirty="0"/>
              <a:t> </a:t>
            </a:r>
            <a:r>
              <a:rPr spc="-20" dirty="0"/>
              <a:t>1</a:t>
            </a:r>
          </a:p>
        </p:txBody>
      </p:sp>
      <p:sp>
        <p:nvSpPr>
          <p:cNvPr id="5" name="Holder 5"/>
          <p:cNvSpPr>
            <a:spLocks noGrp="1"/>
          </p:cNvSpPr>
          <p:nvPr>
            <p:ph type="dt" sz="half" idx="6"/>
          </p:nvPr>
        </p:nvSpPr>
        <p:spPr>
          <a:xfrm>
            <a:off x="59296" y="3315625"/>
            <a:ext cx="1172210" cy="92333"/>
          </a:xfrm>
          <a:prstGeom prst="rect">
            <a:avLst/>
          </a:prstGeom>
        </p:spPr>
        <p:txBody>
          <a:bodyPr wrap="square" lIns="0" tIns="0" rIns="0" bIns="0">
            <a:spAutoFit/>
          </a:bodyPr>
          <a:lstStyle>
            <a:lvl1pPr>
              <a:defRPr sz="600" b="0" i="0">
                <a:solidFill>
                  <a:srgbClr val="F2931A"/>
                </a:solidFill>
                <a:latin typeface="Microsoft Sans Serif"/>
                <a:cs typeface="Microsoft Sans Serif"/>
              </a:defRPr>
            </a:lvl1pPr>
          </a:lstStyle>
          <a:p>
            <a:pPr marL="12700">
              <a:lnSpc>
                <a:spcPct val="100000"/>
              </a:lnSpc>
              <a:spcBef>
                <a:spcPts val="190"/>
              </a:spcBef>
            </a:pPr>
            <a:r>
              <a:rPr spc="-25" dirty="0" err="1"/>
              <a:t>Universit</a:t>
            </a:r>
            <a:r>
              <a:rPr lang="fr-FR" spc="-25" dirty="0"/>
              <a:t>é</a:t>
            </a:r>
            <a:r>
              <a:rPr spc="40" dirty="0"/>
              <a:t> </a:t>
            </a:r>
            <a:r>
              <a:rPr dirty="0"/>
              <a:t>Lille</a:t>
            </a:r>
            <a:r>
              <a:rPr spc="45" dirty="0"/>
              <a:t> </a:t>
            </a:r>
            <a:r>
              <a:rPr spc="-20" dirty="0"/>
              <a:t>1</a:t>
            </a:r>
            <a:r>
              <a:rPr spc="45" dirty="0"/>
              <a:t> </a:t>
            </a:r>
            <a:r>
              <a:rPr spc="10" dirty="0"/>
              <a:t>-</a:t>
            </a:r>
            <a:r>
              <a:rPr spc="45" dirty="0"/>
              <a:t> </a:t>
            </a:r>
            <a:r>
              <a:rPr spc="-20" dirty="0"/>
              <a:t>Licence</a:t>
            </a:r>
            <a:r>
              <a:rPr spc="45" dirty="0"/>
              <a:t> </a:t>
            </a:r>
            <a:r>
              <a:rPr spc="-20" dirty="0"/>
              <a:t>1</a:t>
            </a:r>
            <a:r>
              <a:rPr spc="40" dirty="0"/>
              <a:t> </a:t>
            </a:r>
            <a:r>
              <a:rPr spc="-30" dirty="0"/>
              <a:t>SESI</a:t>
            </a:r>
          </a:p>
        </p:txBody>
      </p:sp>
      <p:sp>
        <p:nvSpPr>
          <p:cNvPr id="6" name="Holder 6"/>
          <p:cNvSpPr>
            <a:spLocks noGrp="1"/>
          </p:cNvSpPr>
          <p:nvPr>
            <p:ph type="sldNum" sz="quarter" idx="7"/>
          </p:nvPr>
        </p:nvSpPr>
        <p:spPr>
          <a:xfrm>
            <a:off x="4417265" y="3315625"/>
            <a:ext cx="157479" cy="137160"/>
          </a:xfrm>
          <a:prstGeom prst="rect">
            <a:avLst/>
          </a:prstGeom>
        </p:spPr>
        <p:txBody>
          <a:bodyPr wrap="square" lIns="0" tIns="0" rIns="0" bIns="0">
            <a:spAutoFit/>
          </a:bodyPr>
          <a:lstStyle>
            <a:lvl1pPr>
              <a:defRPr sz="600" b="0" i="0">
                <a:solidFill>
                  <a:srgbClr val="F2931A"/>
                </a:solidFill>
                <a:latin typeface="Microsoft Sans Serif"/>
                <a:cs typeface="Microsoft Sans Serif"/>
              </a:defRPr>
            </a:lvl1pPr>
          </a:lstStyle>
          <a:p>
            <a:pPr marL="38100">
              <a:lnSpc>
                <a:spcPct val="100000"/>
              </a:lnSpc>
              <a:spcBef>
                <a:spcPts val="190"/>
              </a:spcBef>
            </a:pPr>
            <a:fld id="{81D60167-4931-47E6-BA6A-407CBD079E47}" type="slidenum">
              <a:rPr spc="-20" dirty="0"/>
              <a:t>‹N°›</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40"/>
          <p:cNvGrpSpPr/>
          <p:nvPr/>
        </p:nvGrpSpPr>
        <p:grpSpPr>
          <a:xfrm>
            <a:off x="57200" y="451230"/>
            <a:ext cx="4544695" cy="427990"/>
            <a:chOff x="57200" y="451230"/>
            <a:chExt cx="4544695" cy="427990"/>
          </a:xfrm>
        </p:grpSpPr>
        <p:sp>
          <p:nvSpPr>
            <p:cNvPr id="41" name="object 41"/>
            <p:cNvSpPr/>
            <p:nvPr/>
          </p:nvSpPr>
          <p:spPr>
            <a:xfrm>
              <a:off x="57200" y="451230"/>
              <a:ext cx="4493895" cy="82550"/>
            </a:xfrm>
            <a:custGeom>
              <a:avLst/>
              <a:gdLst/>
              <a:ahLst/>
              <a:cxnLst/>
              <a:rect l="l" t="t" r="r" b="b"/>
              <a:pathLst>
                <a:path w="4493895" h="82550">
                  <a:moveTo>
                    <a:pt x="4442856" y="0"/>
                  </a:moveTo>
                  <a:lnTo>
                    <a:pt x="50800" y="0"/>
                  </a:lnTo>
                  <a:lnTo>
                    <a:pt x="31075" y="4008"/>
                  </a:lnTo>
                  <a:lnTo>
                    <a:pt x="14922" y="14922"/>
                  </a:lnTo>
                  <a:lnTo>
                    <a:pt x="4008" y="31075"/>
                  </a:lnTo>
                  <a:lnTo>
                    <a:pt x="0" y="50800"/>
                  </a:lnTo>
                  <a:lnTo>
                    <a:pt x="0" y="82384"/>
                  </a:lnTo>
                  <a:lnTo>
                    <a:pt x="4493656" y="82384"/>
                  </a:lnTo>
                  <a:lnTo>
                    <a:pt x="4493656" y="50800"/>
                  </a:lnTo>
                  <a:lnTo>
                    <a:pt x="4489648" y="31075"/>
                  </a:lnTo>
                  <a:lnTo>
                    <a:pt x="4478734" y="14922"/>
                  </a:lnTo>
                  <a:lnTo>
                    <a:pt x="4462581" y="4008"/>
                  </a:lnTo>
                  <a:lnTo>
                    <a:pt x="4442856" y="0"/>
                  </a:lnTo>
                  <a:close/>
                </a:path>
              </a:pathLst>
            </a:custGeom>
            <a:solidFill>
              <a:srgbClr val="E5F5FA"/>
            </a:solidFill>
          </p:spPr>
          <p:txBody>
            <a:bodyPr wrap="square" lIns="0" tIns="0" rIns="0" bIns="0" rtlCol="0"/>
            <a:lstStyle/>
            <a:p>
              <a:endParaRPr/>
            </a:p>
          </p:txBody>
        </p:sp>
        <p:pic>
          <p:nvPicPr>
            <p:cNvPr id="42" name="object 42"/>
            <p:cNvPicPr/>
            <p:nvPr/>
          </p:nvPicPr>
          <p:blipFill>
            <a:blip r:embed="rId2" cstate="print"/>
            <a:stretch>
              <a:fillRect/>
            </a:stretch>
          </p:blipFill>
          <p:spPr>
            <a:xfrm>
              <a:off x="108000" y="777392"/>
              <a:ext cx="101599" cy="101600"/>
            </a:xfrm>
            <a:prstGeom prst="rect">
              <a:avLst/>
            </a:prstGeom>
          </p:spPr>
        </p:pic>
        <p:pic>
          <p:nvPicPr>
            <p:cNvPr id="43" name="object 43"/>
            <p:cNvPicPr/>
            <p:nvPr/>
          </p:nvPicPr>
          <p:blipFill>
            <a:blip r:embed="rId3" cstate="print"/>
            <a:stretch>
              <a:fillRect/>
            </a:stretch>
          </p:blipFill>
          <p:spPr>
            <a:xfrm>
              <a:off x="158801" y="764692"/>
              <a:ext cx="4442802" cy="114300"/>
            </a:xfrm>
            <a:prstGeom prst="rect">
              <a:avLst/>
            </a:prstGeom>
          </p:spPr>
        </p:pic>
        <p:pic>
          <p:nvPicPr>
            <p:cNvPr id="44" name="object 44"/>
            <p:cNvPicPr/>
            <p:nvPr/>
          </p:nvPicPr>
          <p:blipFill>
            <a:blip r:embed="rId4" cstate="print"/>
            <a:stretch>
              <a:fillRect/>
            </a:stretch>
          </p:blipFill>
          <p:spPr>
            <a:xfrm>
              <a:off x="4550857" y="501802"/>
              <a:ext cx="50746" cy="275590"/>
            </a:xfrm>
            <a:prstGeom prst="rect">
              <a:avLst/>
            </a:prstGeom>
          </p:spPr>
        </p:pic>
        <p:sp>
          <p:nvSpPr>
            <p:cNvPr id="45" name="object 45"/>
            <p:cNvSpPr/>
            <p:nvPr/>
          </p:nvSpPr>
          <p:spPr>
            <a:xfrm>
              <a:off x="57200" y="495663"/>
              <a:ext cx="4493895" cy="332740"/>
            </a:xfrm>
            <a:custGeom>
              <a:avLst/>
              <a:gdLst/>
              <a:ahLst/>
              <a:cxnLst/>
              <a:rect l="l" t="t" r="r" b="b"/>
              <a:pathLst>
                <a:path w="4493895" h="332740">
                  <a:moveTo>
                    <a:pt x="4493656" y="0"/>
                  </a:moveTo>
                  <a:lnTo>
                    <a:pt x="0" y="0"/>
                  </a:lnTo>
                  <a:lnTo>
                    <a:pt x="0" y="281729"/>
                  </a:lnTo>
                  <a:lnTo>
                    <a:pt x="4008" y="301454"/>
                  </a:lnTo>
                  <a:lnTo>
                    <a:pt x="14922" y="317606"/>
                  </a:lnTo>
                  <a:lnTo>
                    <a:pt x="31075" y="328521"/>
                  </a:lnTo>
                  <a:lnTo>
                    <a:pt x="50800" y="332529"/>
                  </a:lnTo>
                  <a:lnTo>
                    <a:pt x="4442856" y="332529"/>
                  </a:lnTo>
                  <a:lnTo>
                    <a:pt x="4462581" y="328521"/>
                  </a:lnTo>
                  <a:lnTo>
                    <a:pt x="4478734" y="317606"/>
                  </a:lnTo>
                  <a:lnTo>
                    <a:pt x="4489648" y="301454"/>
                  </a:lnTo>
                  <a:lnTo>
                    <a:pt x="4493656" y="281729"/>
                  </a:lnTo>
                  <a:lnTo>
                    <a:pt x="4493656" y="0"/>
                  </a:lnTo>
                  <a:close/>
                </a:path>
              </a:pathLst>
            </a:custGeom>
            <a:solidFill>
              <a:srgbClr val="E5F5FA"/>
            </a:solidFill>
          </p:spPr>
          <p:txBody>
            <a:bodyPr wrap="square" lIns="0" tIns="0" rIns="0" bIns="0" rtlCol="0"/>
            <a:lstStyle/>
            <a:p>
              <a:pPr marL="180000" algn="ctr"/>
              <a:r>
                <a:rPr lang="en-US" sz="1600" b="1" spc="-40" dirty="0">
                  <a:solidFill>
                    <a:srgbClr val="5DB731"/>
                  </a:solidFill>
                  <a:latin typeface="Arial"/>
                  <a:cs typeface="Arial"/>
                </a:rPr>
                <a:t>Projet: </a:t>
              </a:r>
              <a:r>
                <a:rPr lang="fr-FR" sz="1600" b="1" spc="-40" dirty="0">
                  <a:solidFill>
                    <a:srgbClr val="5DB731"/>
                  </a:solidFill>
                  <a:latin typeface="Arial"/>
                  <a:cs typeface="Arial"/>
                </a:rPr>
                <a:t>Cabinet Dentaire en java jee</a:t>
              </a:r>
              <a:endParaRPr sz="1600" b="1" spc="-40" dirty="0">
                <a:solidFill>
                  <a:srgbClr val="5DB731"/>
                </a:solidFill>
                <a:latin typeface="Arial"/>
                <a:cs typeface="Arial"/>
              </a:endParaRPr>
            </a:p>
          </p:txBody>
        </p:sp>
        <p:sp>
          <p:nvSpPr>
            <p:cNvPr id="46" name="object 46"/>
            <p:cNvSpPr/>
            <p:nvPr/>
          </p:nvSpPr>
          <p:spPr>
            <a:xfrm>
              <a:off x="4550856" y="539900"/>
              <a:ext cx="0" cy="256540"/>
            </a:xfrm>
            <a:custGeom>
              <a:avLst/>
              <a:gdLst/>
              <a:ahLst/>
              <a:cxnLst/>
              <a:rect l="l" t="t" r="r" b="b"/>
              <a:pathLst>
                <a:path h="256540">
                  <a:moveTo>
                    <a:pt x="0" y="256541"/>
                  </a:moveTo>
                  <a:lnTo>
                    <a:pt x="0" y="0"/>
                  </a:lnTo>
                </a:path>
              </a:pathLst>
            </a:custGeom>
            <a:ln w="3175">
              <a:solidFill>
                <a:srgbClr val="7F7F7F"/>
              </a:solidFill>
            </a:ln>
          </p:spPr>
          <p:txBody>
            <a:bodyPr wrap="square" lIns="0" tIns="0" rIns="0" bIns="0" rtlCol="0"/>
            <a:lstStyle/>
            <a:p>
              <a:endParaRPr/>
            </a:p>
          </p:txBody>
        </p:sp>
        <p:sp>
          <p:nvSpPr>
            <p:cNvPr id="47" name="object 47"/>
            <p:cNvSpPr/>
            <p:nvPr/>
          </p:nvSpPr>
          <p:spPr>
            <a:xfrm>
              <a:off x="4550856" y="527200"/>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48" name="object 48"/>
            <p:cNvSpPr/>
            <p:nvPr/>
          </p:nvSpPr>
          <p:spPr>
            <a:xfrm>
              <a:off x="4550856" y="514500"/>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49" name="object 49"/>
            <p:cNvSpPr/>
            <p:nvPr/>
          </p:nvSpPr>
          <p:spPr>
            <a:xfrm>
              <a:off x="4550856" y="501800"/>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51" name="object 51"/>
          <p:cNvSpPr txBox="1"/>
          <p:nvPr/>
        </p:nvSpPr>
        <p:spPr>
          <a:xfrm>
            <a:off x="33234" y="2888330"/>
            <a:ext cx="876250" cy="406522"/>
          </a:xfrm>
          <a:prstGeom prst="rect">
            <a:avLst/>
          </a:prstGeom>
        </p:spPr>
        <p:txBody>
          <a:bodyPr vert="horz" wrap="square" lIns="0" tIns="11430" rIns="0" bIns="0" rtlCol="0">
            <a:spAutoFit/>
          </a:bodyPr>
          <a:lstStyle/>
          <a:p>
            <a:pPr>
              <a:lnSpc>
                <a:spcPct val="100000"/>
              </a:lnSpc>
              <a:spcBef>
                <a:spcPts val="90"/>
              </a:spcBef>
            </a:pPr>
            <a:r>
              <a:rPr lang="en-US" sz="800" spc="-45" dirty="0">
                <a:cs typeface="Tahoma"/>
              </a:rPr>
              <a:t>Preparer par:</a:t>
            </a:r>
          </a:p>
          <a:p>
            <a:pPr>
              <a:lnSpc>
                <a:spcPct val="100000"/>
              </a:lnSpc>
              <a:spcBef>
                <a:spcPts val="90"/>
              </a:spcBef>
            </a:pPr>
            <a:r>
              <a:rPr lang="en-US" sz="800" spc="-45" dirty="0">
                <a:cs typeface="Tahoma"/>
              </a:rPr>
              <a:t>    </a:t>
            </a:r>
            <a:r>
              <a:rPr lang="en-US" sz="800" b="1" spc="-45" dirty="0">
                <a:cs typeface="Tahoma"/>
              </a:rPr>
              <a:t>Hammouti</a:t>
            </a:r>
            <a:r>
              <a:rPr lang="en-US" sz="800" spc="-45" dirty="0">
                <a:cs typeface="Tahoma"/>
              </a:rPr>
              <a:t> Amine</a:t>
            </a:r>
          </a:p>
          <a:p>
            <a:pPr>
              <a:lnSpc>
                <a:spcPct val="100000"/>
              </a:lnSpc>
              <a:spcBef>
                <a:spcPts val="90"/>
              </a:spcBef>
            </a:pPr>
            <a:r>
              <a:rPr lang="en-US" sz="800" spc="-45" dirty="0">
                <a:cs typeface="Tahoma"/>
              </a:rPr>
              <a:t>    </a:t>
            </a:r>
            <a:r>
              <a:rPr lang="en-US" sz="800" b="1" spc="-45" dirty="0">
                <a:cs typeface="Tahoma"/>
              </a:rPr>
              <a:t>Saoulaji</a:t>
            </a:r>
            <a:r>
              <a:rPr lang="en-US" sz="800" spc="-45" dirty="0">
                <a:cs typeface="Tahoma"/>
              </a:rPr>
              <a:t> Elmehdi</a:t>
            </a:r>
            <a:endParaRPr sz="800" dirty="0">
              <a:cs typeface="Tahoma"/>
            </a:endParaRPr>
          </a:p>
        </p:txBody>
      </p:sp>
      <p:sp>
        <p:nvSpPr>
          <p:cNvPr id="54" name="object 54"/>
          <p:cNvSpPr/>
          <p:nvPr/>
        </p:nvSpPr>
        <p:spPr>
          <a:xfrm>
            <a:off x="0" y="3322726"/>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55" name="object 55"/>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30" dirty="0">
                <a:solidFill>
                  <a:srgbClr val="92D050"/>
                </a:solidFill>
              </a:rPr>
              <a:t>Date : 08-06-2024</a:t>
            </a:r>
            <a:endParaRPr spc="-30" dirty="0">
              <a:solidFill>
                <a:srgbClr val="92D050"/>
              </a:solidFill>
            </a:endParaRPr>
          </a:p>
        </p:txBody>
      </p:sp>
      <p:sp>
        <p:nvSpPr>
          <p:cNvPr id="57" name="object 57"/>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1</a:t>
            </a:fld>
            <a:endParaRPr spc="-20" dirty="0">
              <a:solidFill>
                <a:srgbClr val="92D050"/>
              </a:solidFill>
            </a:endParaRPr>
          </a:p>
        </p:txBody>
      </p:sp>
      <p:grpSp>
        <p:nvGrpSpPr>
          <p:cNvPr id="52" name="object 2">
            <a:extLst>
              <a:ext uri="{FF2B5EF4-FFF2-40B4-BE49-F238E27FC236}">
                <a16:creationId xmlns:a16="http://schemas.microsoft.com/office/drawing/2014/main" id="{836B213F-258C-EAAB-A967-9E0658B6C617}"/>
              </a:ext>
            </a:extLst>
          </p:cNvPr>
          <p:cNvGrpSpPr/>
          <p:nvPr/>
        </p:nvGrpSpPr>
        <p:grpSpPr>
          <a:xfrm>
            <a:off x="0" y="0"/>
            <a:ext cx="4608195" cy="193675"/>
            <a:chOff x="0" y="0"/>
            <a:chExt cx="4608195" cy="193675"/>
          </a:xfrm>
          <a:solidFill>
            <a:srgbClr val="00B050"/>
          </a:solidFill>
        </p:grpSpPr>
        <p:sp>
          <p:nvSpPr>
            <p:cNvPr id="58" name="object 3">
              <a:extLst>
                <a:ext uri="{FF2B5EF4-FFF2-40B4-BE49-F238E27FC236}">
                  <a16:creationId xmlns:a16="http://schemas.microsoft.com/office/drawing/2014/main" id="{602C80F9-9E0F-1FB1-D500-40A24C5DFA76}"/>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59" name="object 4">
              <a:extLst>
                <a:ext uri="{FF2B5EF4-FFF2-40B4-BE49-F238E27FC236}">
                  <a16:creationId xmlns:a16="http://schemas.microsoft.com/office/drawing/2014/main" id="{F2D520F7-7E0C-C73F-07FF-F47D9CA66F3C}"/>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60" name="object 5">
              <a:extLst>
                <a:ext uri="{FF2B5EF4-FFF2-40B4-BE49-F238E27FC236}">
                  <a16:creationId xmlns:a16="http://schemas.microsoft.com/office/drawing/2014/main" id="{B94280EC-D69C-6FF9-5F82-D9ACFB61752D}"/>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1" name="object 6">
              <a:extLst>
                <a:ext uri="{FF2B5EF4-FFF2-40B4-BE49-F238E27FC236}">
                  <a16:creationId xmlns:a16="http://schemas.microsoft.com/office/drawing/2014/main" id="{8085E43E-25D0-AF26-93AB-19DBBACFBF8B}"/>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2" name="object 7">
              <a:extLst>
                <a:ext uri="{FF2B5EF4-FFF2-40B4-BE49-F238E27FC236}">
                  <a16:creationId xmlns:a16="http://schemas.microsoft.com/office/drawing/2014/main" id="{8D90E0D6-081F-7312-651F-A981B92CB231}"/>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3" name="object 8">
              <a:extLst>
                <a:ext uri="{FF2B5EF4-FFF2-40B4-BE49-F238E27FC236}">
                  <a16:creationId xmlns:a16="http://schemas.microsoft.com/office/drawing/2014/main" id="{084116CC-C8D9-BF14-CBF5-468D8B2CE8B1}"/>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4" name="object 9">
              <a:extLst>
                <a:ext uri="{FF2B5EF4-FFF2-40B4-BE49-F238E27FC236}">
                  <a16:creationId xmlns:a16="http://schemas.microsoft.com/office/drawing/2014/main" id="{580A294E-30F2-623C-A694-9848CB973643}"/>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5" name="object 10">
              <a:extLst>
                <a:ext uri="{FF2B5EF4-FFF2-40B4-BE49-F238E27FC236}">
                  <a16:creationId xmlns:a16="http://schemas.microsoft.com/office/drawing/2014/main" id="{12B1129C-81F4-5947-D20D-4955BDDFFC45}"/>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6" name="object 11">
              <a:extLst>
                <a:ext uri="{FF2B5EF4-FFF2-40B4-BE49-F238E27FC236}">
                  <a16:creationId xmlns:a16="http://schemas.microsoft.com/office/drawing/2014/main" id="{2B16E9FA-5795-88BA-0FCA-454D553D5BC9}"/>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67" name="object 12">
              <a:extLst>
                <a:ext uri="{FF2B5EF4-FFF2-40B4-BE49-F238E27FC236}">
                  <a16:creationId xmlns:a16="http://schemas.microsoft.com/office/drawing/2014/main" id="{841FDA4E-1441-8C52-ABFF-BEBC89D77783}"/>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68" name="object 13">
              <a:extLst>
                <a:ext uri="{FF2B5EF4-FFF2-40B4-BE49-F238E27FC236}">
                  <a16:creationId xmlns:a16="http://schemas.microsoft.com/office/drawing/2014/main" id="{373B9F0B-5ED5-A0DB-AFB6-0DEF0D31314D}"/>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69" name="object 14">
              <a:extLst>
                <a:ext uri="{FF2B5EF4-FFF2-40B4-BE49-F238E27FC236}">
                  <a16:creationId xmlns:a16="http://schemas.microsoft.com/office/drawing/2014/main" id="{76A63FED-DBEE-D9C0-90AE-D8C52CAE5D89}"/>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0" name="object 15">
              <a:extLst>
                <a:ext uri="{FF2B5EF4-FFF2-40B4-BE49-F238E27FC236}">
                  <a16:creationId xmlns:a16="http://schemas.microsoft.com/office/drawing/2014/main" id="{2F52AAB9-B195-AED4-66A3-FC9AC90BFE51}"/>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1" name="object 16">
              <a:extLst>
                <a:ext uri="{FF2B5EF4-FFF2-40B4-BE49-F238E27FC236}">
                  <a16:creationId xmlns:a16="http://schemas.microsoft.com/office/drawing/2014/main" id="{DB0EBE4D-BC48-CD6C-AA5E-FC08B4E44E6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2" name="object 17">
              <a:extLst>
                <a:ext uri="{FF2B5EF4-FFF2-40B4-BE49-F238E27FC236}">
                  <a16:creationId xmlns:a16="http://schemas.microsoft.com/office/drawing/2014/main" id="{DD29D3B8-F7F8-EB98-47AC-F792CD689364}"/>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3" name="object 18">
              <a:extLst>
                <a:ext uri="{FF2B5EF4-FFF2-40B4-BE49-F238E27FC236}">
                  <a16:creationId xmlns:a16="http://schemas.microsoft.com/office/drawing/2014/main" id="{9E013231-2481-38CF-63C3-6E9642F6A814}"/>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4" name="object 19">
              <a:extLst>
                <a:ext uri="{FF2B5EF4-FFF2-40B4-BE49-F238E27FC236}">
                  <a16:creationId xmlns:a16="http://schemas.microsoft.com/office/drawing/2014/main" id="{793F1333-DE26-4547-5BE3-BFD63161D889}"/>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5" name="object 20">
              <a:extLst>
                <a:ext uri="{FF2B5EF4-FFF2-40B4-BE49-F238E27FC236}">
                  <a16:creationId xmlns:a16="http://schemas.microsoft.com/office/drawing/2014/main" id="{A483C876-AEFD-BB34-17D9-7770B9C07C9D}"/>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6" name="object 21">
              <a:extLst>
                <a:ext uri="{FF2B5EF4-FFF2-40B4-BE49-F238E27FC236}">
                  <a16:creationId xmlns:a16="http://schemas.microsoft.com/office/drawing/2014/main" id="{DCE004BF-F758-941D-2FF9-C8455E443D9E}"/>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7" name="object 22">
              <a:extLst>
                <a:ext uri="{FF2B5EF4-FFF2-40B4-BE49-F238E27FC236}">
                  <a16:creationId xmlns:a16="http://schemas.microsoft.com/office/drawing/2014/main" id="{69E7BEA3-5EDD-7A1E-6477-C6B92B735873}"/>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8" name="object 23">
              <a:extLst>
                <a:ext uri="{FF2B5EF4-FFF2-40B4-BE49-F238E27FC236}">
                  <a16:creationId xmlns:a16="http://schemas.microsoft.com/office/drawing/2014/main" id="{4E96A715-04FA-4D37-F671-4AE92254C08A}"/>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79" name="object 24">
              <a:extLst>
                <a:ext uri="{FF2B5EF4-FFF2-40B4-BE49-F238E27FC236}">
                  <a16:creationId xmlns:a16="http://schemas.microsoft.com/office/drawing/2014/main" id="{0FFF6402-456D-82E6-BC9B-325F696D10CA}"/>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0" name="object 25">
              <a:extLst>
                <a:ext uri="{FF2B5EF4-FFF2-40B4-BE49-F238E27FC236}">
                  <a16:creationId xmlns:a16="http://schemas.microsoft.com/office/drawing/2014/main" id="{14956A17-6310-6281-E444-E806BD2A876C}"/>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1" name="object 26">
              <a:extLst>
                <a:ext uri="{FF2B5EF4-FFF2-40B4-BE49-F238E27FC236}">
                  <a16:creationId xmlns:a16="http://schemas.microsoft.com/office/drawing/2014/main" id="{73F55832-40A6-1467-8669-55B18948587D}"/>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2" name="object 27">
              <a:extLst>
                <a:ext uri="{FF2B5EF4-FFF2-40B4-BE49-F238E27FC236}">
                  <a16:creationId xmlns:a16="http://schemas.microsoft.com/office/drawing/2014/main" id="{7F468CE7-A65C-3661-D623-D86B2DF3B63D}"/>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3" name="object 28">
              <a:extLst>
                <a:ext uri="{FF2B5EF4-FFF2-40B4-BE49-F238E27FC236}">
                  <a16:creationId xmlns:a16="http://schemas.microsoft.com/office/drawing/2014/main" id="{F472C067-67FD-A100-631D-29DCCAEC1651}"/>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4" name="object 29">
              <a:extLst>
                <a:ext uri="{FF2B5EF4-FFF2-40B4-BE49-F238E27FC236}">
                  <a16:creationId xmlns:a16="http://schemas.microsoft.com/office/drawing/2014/main" id="{074236C6-7379-EB36-7BDD-C266326768EE}"/>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5" name="object 30">
              <a:extLst>
                <a:ext uri="{FF2B5EF4-FFF2-40B4-BE49-F238E27FC236}">
                  <a16:creationId xmlns:a16="http://schemas.microsoft.com/office/drawing/2014/main" id="{1E6D9554-E136-3AA0-FF43-92E95575700B}"/>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6" name="object 31">
              <a:extLst>
                <a:ext uri="{FF2B5EF4-FFF2-40B4-BE49-F238E27FC236}">
                  <a16:creationId xmlns:a16="http://schemas.microsoft.com/office/drawing/2014/main" id="{85AC95A9-F2F7-32C6-ACA4-16F798199F63}"/>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7" name="object 32">
              <a:extLst>
                <a:ext uri="{FF2B5EF4-FFF2-40B4-BE49-F238E27FC236}">
                  <a16:creationId xmlns:a16="http://schemas.microsoft.com/office/drawing/2014/main" id="{44471B90-DE60-3601-616F-A088FB3564D4}"/>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8" name="object 33">
              <a:extLst>
                <a:ext uri="{FF2B5EF4-FFF2-40B4-BE49-F238E27FC236}">
                  <a16:creationId xmlns:a16="http://schemas.microsoft.com/office/drawing/2014/main" id="{6D55739F-55CA-276C-976D-CBF84CA021CB}"/>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89" name="object 34">
              <a:extLst>
                <a:ext uri="{FF2B5EF4-FFF2-40B4-BE49-F238E27FC236}">
                  <a16:creationId xmlns:a16="http://schemas.microsoft.com/office/drawing/2014/main" id="{11511311-4ED9-6830-F252-1E0CAEEEFF9C}"/>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90" name="object 35">
              <a:extLst>
                <a:ext uri="{FF2B5EF4-FFF2-40B4-BE49-F238E27FC236}">
                  <a16:creationId xmlns:a16="http://schemas.microsoft.com/office/drawing/2014/main" id="{30DC4C50-B3DF-8A81-9D36-0E6EB9454FF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91" name="object 36">
              <a:extLst>
                <a:ext uri="{FF2B5EF4-FFF2-40B4-BE49-F238E27FC236}">
                  <a16:creationId xmlns:a16="http://schemas.microsoft.com/office/drawing/2014/main" id="{16D987BB-F427-5DB5-98C8-4861F0B7DC41}"/>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92" name="object 37">
              <a:extLst>
                <a:ext uri="{FF2B5EF4-FFF2-40B4-BE49-F238E27FC236}">
                  <a16:creationId xmlns:a16="http://schemas.microsoft.com/office/drawing/2014/main" id="{1F49DA5A-2983-4603-C0F3-20A5289FD46A}"/>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93" name="object 38">
              <a:extLst>
                <a:ext uri="{FF2B5EF4-FFF2-40B4-BE49-F238E27FC236}">
                  <a16:creationId xmlns:a16="http://schemas.microsoft.com/office/drawing/2014/main" id="{C89B7F52-ABF5-A62B-7FC1-69DCE65AD658}"/>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94" name="object 39">
              <a:extLst>
                <a:ext uri="{FF2B5EF4-FFF2-40B4-BE49-F238E27FC236}">
                  <a16:creationId xmlns:a16="http://schemas.microsoft.com/office/drawing/2014/main" id="{90325718-14E5-A3C9-DFD7-C8DA3B0136E9}"/>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95" name="object 40">
              <a:extLst>
                <a:ext uri="{FF2B5EF4-FFF2-40B4-BE49-F238E27FC236}">
                  <a16:creationId xmlns:a16="http://schemas.microsoft.com/office/drawing/2014/main" id="{E1BF0E16-BAD4-38A3-3328-F7FC20C6074F}"/>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sp>
        <p:nvSpPr>
          <p:cNvPr id="97" name="object 45">
            <a:extLst>
              <a:ext uri="{FF2B5EF4-FFF2-40B4-BE49-F238E27FC236}">
                <a16:creationId xmlns:a16="http://schemas.microsoft.com/office/drawing/2014/main" id="{61A2CCCB-0EDB-FA60-551B-21B8B7022C24}"/>
              </a:ext>
            </a:extLst>
          </p:cNvPr>
          <p:cNvSpPr txBox="1">
            <a:spLocks/>
          </p:cNvSpPr>
          <p:nvPr/>
        </p:nvSpPr>
        <p:spPr>
          <a:xfrm>
            <a:off x="909484" y="3316580"/>
            <a:ext cx="1172210" cy="116699"/>
          </a:xfrm>
          <a:prstGeom prst="rect">
            <a:avLst/>
          </a:prstGeom>
        </p:spPr>
        <p:txBody>
          <a:bodyPr vert="horz" wrap="square" lIns="0" tIns="24130" rIns="0" bIns="0" rtlCol="0">
            <a:spAutoFit/>
          </a:bodyPr>
          <a:lstStyle>
            <a:defPPr>
              <a:defRPr lang="fr-FR"/>
            </a:defPPr>
            <a:lvl1pPr marL="0" algn="l" defTabSz="914400" rtl="0" eaLnBrk="1" latinLnBrk="0" hangingPunct="1">
              <a:defRPr sz="600" b="0" i="0" kern="1200">
                <a:solidFill>
                  <a:srgbClr val="F2931A"/>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90"/>
              </a:spcBef>
            </a:pPr>
            <a:r>
              <a:rPr lang="en-US" spc="-25">
                <a:solidFill>
                  <a:srgbClr val="92D050"/>
                </a:solidFill>
              </a:rPr>
              <a:t>Teeth-Tech</a:t>
            </a:r>
            <a:endParaRPr lang="en-US" spc="-25" dirty="0">
              <a:solidFill>
                <a:srgbClr val="92D050"/>
              </a:solidFill>
            </a:endParaRPr>
          </a:p>
        </p:txBody>
      </p:sp>
      <p:sp>
        <p:nvSpPr>
          <p:cNvPr id="98" name="object 46">
            <a:extLst>
              <a:ext uri="{FF2B5EF4-FFF2-40B4-BE49-F238E27FC236}">
                <a16:creationId xmlns:a16="http://schemas.microsoft.com/office/drawing/2014/main" id="{EBFA4B45-A387-CACB-1A52-FFEE2A5D9A72}"/>
              </a:ext>
            </a:extLst>
          </p:cNvPr>
          <p:cNvSpPr txBox="1">
            <a:spLocks/>
          </p:cNvSpPr>
          <p:nvPr/>
        </p:nvSpPr>
        <p:spPr>
          <a:xfrm>
            <a:off x="3436724" y="3315625"/>
            <a:ext cx="810895" cy="116699"/>
          </a:xfrm>
          <a:prstGeom prst="rect">
            <a:avLst/>
          </a:prstGeom>
        </p:spPr>
        <p:txBody>
          <a:bodyPr vert="horz" wrap="square" lIns="0" tIns="24130" rIns="0" bIns="0" rtlCol="0">
            <a:spAutoFit/>
          </a:bodyPr>
          <a:lstStyle>
            <a:defPPr>
              <a:defRPr lang="fr-FR"/>
            </a:defPPr>
            <a:lvl1pPr marL="0" algn="l" defTabSz="914400" rtl="0" eaLnBrk="1" latinLnBrk="0" hangingPunct="1">
              <a:defRPr sz="600" b="0" i="0" kern="1200">
                <a:solidFill>
                  <a:srgbClr val="F2931A"/>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90"/>
              </a:spcBef>
            </a:pPr>
            <a:r>
              <a:rPr lang="en-US" spc="-20" dirty="0">
                <a:solidFill>
                  <a:srgbClr val="92D050"/>
                </a:solidFill>
              </a:rPr>
              <a:t>Gestion Dentaire</a:t>
            </a:r>
          </a:p>
        </p:txBody>
      </p:sp>
      <p:sp>
        <p:nvSpPr>
          <p:cNvPr id="99" name="object 51">
            <a:extLst>
              <a:ext uri="{FF2B5EF4-FFF2-40B4-BE49-F238E27FC236}">
                <a16:creationId xmlns:a16="http://schemas.microsoft.com/office/drawing/2014/main" id="{3651C128-DD97-371E-848C-B700ED91FB20}"/>
              </a:ext>
            </a:extLst>
          </p:cNvPr>
          <p:cNvSpPr txBox="1"/>
          <p:nvPr/>
        </p:nvSpPr>
        <p:spPr>
          <a:xfrm>
            <a:off x="3781983" y="3022241"/>
            <a:ext cx="876250" cy="270587"/>
          </a:xfrm>
          <a:prstGeom prst="rect">
            <a:avLst/>
          </a:prstGeom>
        </p:spPr>
        <p:txBody>
          <a:bodyPr vert="horz" wrap="square" lIns="0" tIns="11430" rIns="0" bIns="0" rtlCol="0">
            <a:spAutoFit/>
          </a:bodyPr>
          <a:lstStyle/>
          <a:p>
            <a:pPr>
              <a:lnSpc>
                <a:spcPct val="100000"/>
              </a:lnSpc>
              <a:spcBef>
                <a:spcPts val="90"/>
              </a:spcBef>
            </a:pPr>
            <a:r>
              <a:rPr lang="fr-FR" sz="800" spc="-45" dirty="0">
                <a:cs typeface="Tahoma"/>
              </a:rPr>
              <a:t>Superviser</a:t>
            </a:r>
            <a:r>
              <a:rPr lang="en-US" sz="800" spc="-45" dirty="0">
                <a:cs typeface="Tahoma"/>
              </a:rPr>
              <a:t> par:</a:t>
            </a:r>
          </a:p>
          <a:p>
            <a:pPr>
              <a:lnSpc>
                <a:spcPct val="100000"/>
              </a:lnSpc>
              <a:spcBef>
                <a:spcPts val="90"/>
              </a:spcBef>
            </a:pPr>
            <a:r>
              <a:rPr lang="en-US" sz="800" spc="-45" dirty="0">
                <a:cs typeface="Tahoma"/>
              </a:rPr>
              <a:t>    </a:t>
            </a:r>
            <a:r>
              <a:rPr lang="en-US" sz="800" b="1" spc="-45" dirty="0">
                <a:cs typeface="Tahoma"/>
              </a:rPr>
              <a:t>ElMidaoui</a:t>
            </a:r>
            <a:r>
              <a:rPr lang="en-US" sz="800" spc="-45" dirty="0">
                <a:cs typeface="Tahoma"/>
              </a:rPr>
              <a:t> Omar</a:t>
            </a:r>
            <a:endParaRPr sz="800" dirty="0">
              <a:cs typeface="Tahoma"/>
            </a:endParaRPr>
          </a:p>
        </p:txBody>
      </p:sp>
      <p:pic>
        <p:nvPicPr>
          <p:cNvPr id="1026" name="Picture 2" descr="Spring Framework Logo - Spring Boot, HD Png Download - 1280x329(#535670) -  PngFind">
            <a:extLst>
              <a:ext uri="{FF2B5EF4-FFF2-40B4-BE49-F238E27FC236}">
                <a16:creationId xmlns:a16="http://schemas.microsoft.com/office/drawing/2014/main" id="{DE67BA37-48F3-D2B4-FB43-AB47D3EFA0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9662" y="1103783"/>
            <a:ext cx="2230777" cy="677529"/>
          </a:xfrm>
          <a:prstGeom prst="rect">
            <a:avLst/>
          </a:prstGeom>
          <a:noFill/>
          <a:extLst>
            <a:ext uri="{909E8E84-426E-40DD-AFC4-6F175D3DCCD1}">
              <a14:hiddenFill xmlns:a14="http://schemas.microsoft.com/office/drawing/2010/main">
                <a:solidFill>
                  <a:srgbClr val="FFFFFF"/>
                </a:solidFill>
              </a14:hiddenFill>
            </a:ext>
          </a:extLst>
        </p:spPr>
      </p:pic>
      <p:sp>
        <p:nvSpPr>
          <p:cNvPr id="101" name="ZoneTexte 100">
            <a:extLst>
              <a:ext uri="{FF2B5EF4-FFF2-40B4-BE49-F238E27FC236}">
                <a16:creationId xmlns:a16="http://schemas.microsoft.com/office/drawing/2014/main" id="{FE5647E2-F76E-1092-F96A-5397E5FA2CFC}"/>
              </a:ext>
            </a:extLst>
          </p:cNvPr>
          <p:cNvSpPr txBox="1"/>
          <p:nvPr/>
        </p:nvSpPr>
        <p:spPr>
          <a:xfrm>
            <a:off x="1268424" y="1821096"/>
            <a:ext cx="2073252" cy="523220"/>
          </a:xfrm>
          <a:prstGeom prst="rect">
            <a:avLst/>
          </a:prstGeom>
          <a:noFill/>
        </p:spPr>
        <p:txBody>
          <a:bodyPr wrap="square">
            <a:spAutoFit/>
          </a:bodyPr>
          <a:lstStyle/>
          <a:p>
            <a:r>
              <a:rPr lang="fr-FR" sz="2800" b="1" spc="-40" dirty="0">
                <a:solidFill>
                  <a:srgbClr val="5DB731"/>
                </a:solidFill>
                <a:latin typeface="Arial"/>
                <a:cs typeface="Arial"/>
              </a:rPr>
              <a:t>Teeth-Tech</a:t>
            </a:r>
            <a:endParaRPr lang="fr-FR" sz="2400" dirty="0">
              <a:solidFill>
                <a:srgbClr val="5DB731"/>
              </a:solidFil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3675"/>
            <a:chOff x="0" y="0"/>
            <a:chExt cx="4608195" cy="193675"/>
          </a:xfrm>
          <a:solidFill>
            <a:srgbClr val="00B050"/>
          </a:solidFill>
        </p:grpSpPr>
        <p:sp>
          <p:nvSpPr>
            <p:cNvPr id="3" name="object 3"/>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4" name="object 4"/>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5" name="object 5"/>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6" name="object 6"/>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7" name="object 7"/>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8" name="object 8"/>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9" name="object 9"/>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 name="object 10"/>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 name="object 11"/>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 name="object 12"/>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 name="object 13"/>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 name="object 14"/>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5" name="object 15"/>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6" name="object 16"/>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7" name="object 17"/>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8" name="object 18"/>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9" name="object 19"/>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0" name="object 20"/>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1" name="object 21"/>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2" name="object 22"/>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3" name="object 23"/>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4" name="object 24"/>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5" name="object 25"/>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6" name="object 26"/>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7" name="object 27"/>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8" name="object 28"/>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29" name="object 29"/>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0" name="object 30"/>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1" name="object 31"/>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2" name="object 32"/>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3" name="object 33"/>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4" name="object 34"/>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5" name="object 35"/>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6" name="object 36"/>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7" name="object 37"/>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8" name="object 38"/>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39" name="object 39"/>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40" name="object 40"/>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sp>
        <p:nvSpPr>
          <p:cNvPr id="42" name="object 42"/>
          <p:cNvSpPr txBox="1">
            <a:spLocks noGrp="1"/>
          </p:cNvSpPr>
          <p:nvPr>
            <p:ph type="title"/>
          </p:nvPr>
        </p:nvSpPr>
        <p:spPr>
          <a:xfrm>
            <a:off x="0" y="193065"/>
            <a:ext cx="4608195" cy="382797"/>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en-US" sz="2000" spc="-75" dirty="0">
                <a:solidFill>
                  <a:srgbClr val="5DB731"/>
                </a:solidFill>
              </a:rPr>
              <a:t>Plan</a:t>
            </a:r>
            <a:endParaRPr sz="2000" spc="-105" dirty="0">
              <a:solidFill>
                <a:srgbClr val="5DB731"/>
              </a:solidFill>
            </a:endParaRPr>
          </a:p>
        </p:txBody>
      </p:sp>
      <p:sp>
        <p:nvSpPr>
          <p:cNvPr id="44" name="object 44"/>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45" name="object 45"/>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46" name="object 46"/>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47" name="object 47"/>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2</a:t>
            </a:fld>
            <a:endParaRPr spc="-20" dirty="0">
              <a:solidFill>
                <a:srgbClr val="92D050"/>
              </a:solidFill>
            </a:endParaRPr>
          </a:p>
        </p:txBody>
      </p:sp>
      <p:grpSp>
        <p:nvGrpSpPr>
          <p:cNvPr id="644" name="Google Shape;644;p26"/>
          <p:cNvGrpSpPr/>
          <p:nvPr/>
        </p:nvGrpSpPr>
        <p:grpSpPr>
          <a:xfrm>
            <a:off x="785872" y="1577910"/>
            <a:ext cx="1805474" cy="387663"/>
            <a:chOff x="4741049" y="1456476"/>
            <a:chExt cx="4719136" cy="1132200"/>
          </a:xfrm>
        </p:grpSpPr>
        <p:sp>
          <p:nvSpPr>
            <p:cNvPr id="645" name="Google Shape;645;p26"/>
            <p:cNvSpPr/>
            <p:nvPr/>
          </p:nvSpPr>
          <p:spPr>
            <a:xfrm>
              <a:off x="5384225" y="1531938"/>
              <a:ext cx="4075960" cy="981300"/>
            </a:xfrm>
            <a:prstGeom prst="homePlate">
              <a:avLst>
                <a:gd name="adj" fmla="val 29403"/>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4741049" y="1456476"/>
              <a:ext cx="1307100" cy="1132200"/>
            </a:xfrm>
            <a:prstGeom prst="hexagon">
              <a:avLst>
                <a:gd name="adj" fmla="val 28729"/>
                <a:gd name="vf" fmla="val 115470"/>
              </a:avLst>
            </a:prstGeom>
            <a:solidFill>
              <a:srgbClr val="9BBB5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47" name="Google Shape;647;p26"/>
            <p:cNvSpPr/>
            <p:nvPr/>
          </p:nvSpPr>
          <p:spPr>
            <a:xfrm>
              <a:off x="4914200" y="1606475"/>
              <a:ext cx="960900" cy="832200"/>
            </a:xfrm>
            <a:prstGeom prst="hexagon">
              <a:avLst>
                <a:gd name="adj" fmla="val 28729"/>
                <a:gd name="vf" fmla="val 115470"/>
              </a:avLst>
            </a:prstGeom>
            <a:solidFill>
              <a:srgbClr val="5DB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rPr>
                <a:t>3</a:t>
              </a:r>
              <a:endParaRPr b="1" dirty="0">
                <a:solidFill>
                  <a:schemeClr val="bg1"/>
                </a:solidFill>
              </a:endParaRPr>
            </a:p>
          </p:txBody>
        </p:sp>
      </p:grpSp>
      <p:grpSp>
        <p:nvGrpSpPr>
          <p:cNvPr id="650" name="Google Shape;650;p26"/>
          <p:cNvGrpSpPr/>
          <p:nvPr/>
        </p:nvGrpSpPr>
        <p:grpSpPr>
          <a:xfrm>
            <a:off x="1000462" y="2046839"/>
            <a:ext cx="1793819" cy="387663"/>
            <a:chOff x="4741049" y="3077051"/>
            <a:chExt cx="4688672" cy="1132200"/>
          </a:xfrm>
        </p:grpSpPr>
        <p:sp>
          <p:nvSpPr>
            <p:cNvPr id="651" name="Google Shape;651;p26"/>
            <p:cNvSpPr/>
            <p:nvPr/>
          </p:nvSpPr>
          <p:spPr>
            <a:xfrm>
              <a:off x="5384225" y="3152513"/>
              <a:ext cx="4045496" cy="981300"/>
            </a:xfrm>
            <a:prstGeom prst="homePlate">
              <a:avLst>
                <a:gd name="adj" fmla="val 29403"/>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4741049" y="3077051"/>
              <a:ext cx="1307100" cy="1132200"/>
            </a:xfrm>
            <a:prstGeom prst="hexagon">
              <a:avLst>
                <a:gd name="adj" fmla="val 28729"/>
                <a:gd name="vf" fmla="val 115470"/>
              </a:avLst>
            </a:prstGeom>
            <a:solidFill>
              <a:srgbClr val="9BBB5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53" name="Google Shape;653;p26"/>
            <p:cNvSpPr/>
            <p:nvPr/>
          </p:nvSpPr>
          <p:spPr>
            <a:xfrm>
              <a:off x="4914200" y="3227050"/>
              <a:ext cx="960900" cy="832200"/>
            </a:xfrm>
            <a:prstGeom prst="hexagon">
              <a:avLst>
                <a:gd name="adj" fmla="val 28729"/>
                <a:gd name="vf" fmla="val 115470"/>
              </a:avLst>
            </a:prstGeom>
            <a:solidFill>
              <a:srgbClr val="5DB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rPr>
                <a:t>4</a:t>
              </a:r>
              <a:endParaRPr b="1" dirty="0">
                <a:solidFill>
                  <a:schemeClr val="bg1"/>
                </a:solidFill>
              </a:endParaRPr>
            </a:p>
          </p:txBody>
        </p:sp>
      </p:grpSp>
      <p:grpSp>
        <p:nvGrpSpPr>
          <p:cNvPr id="656" name="Google Shape;656;p26"/>
          <p:cNvGrpSpPr/>
          <p:nvPr/>
        </p:nvGrpSpPr>
        <p:grpSpPr>
          <a:xfrm>
            <a:off x="107631" y="710639"/>
            <a:ext cx="1816357" cy="387663"/>
            <a:chOff x="710274" y="1456476"/>
            <a:chExt cx="4747582" cy="1132200"/>
          </a:xfrm>
        </p:grpSpPr>
        <p:sp>
          <p:nvSpPr>
            <p:cNvPr id="657" name="Google Shape;657;p26"/>
            <p:cNvSpPr/>
            <p:nvPr/>
          </p:nvSpPr>
          <p:spPr>
            <a:xfrm>
              <a:off x="1364700" y="1531938"/>
              <a:ext cx="4093156" cy="981300"/>
            </a:xfrm>
            <a:prstGeom prst="homePlate">
              <a:avLst>
                <a:gd name="adj" fmla="val 2940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710274" y="1456476"/>
              <a:ext cx="1307100" cy="1132200"/>
            </a:xfrm>
            <a:prstGeom prst="hexagon">
              <a:avLst>
                <a:gd name="adj" fmla="val 28729"/>
                <a:gd name="vf" fmla="val 115470"/>
              </a:avLst>
            </a:prstGeom>
            <a:solidFill>
              <a:srgbClr val="9BBB59">
                <a:alpha val="586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9" name="Google Shape;659;p26"/>
            <p:cNvSpPr/>
            <p:nvPr/>
          </p:nvSpPr>
          <p:spPr>
            <a:xfrm>
              <a:off x="883425" y="1606475"/>
              <a:ext cx="960900" cy="832200"/>
            </a:xfrm>
            <a:prstGeom prst="hexagon">
              <a:avLst>
                <a:gd name="adj" fmla="val 28729"/>
                <a:gd name="vf" fmla="val 115470"/>
              </a:avLst>
            </a:prstGeom>
            <a:solidFill>
              <a:srgbClr val="5DB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rPr>
                <a:t>1</a:t>
              </a:r>
              <a:endParaRPr b="1" dirty="0">
                <a:solidFill>
                  <a:schemeClr val="bg1"/>
                </a:solidFill>
              </a:endParaRPr>
            </a:p>
          </p:txBody>
        </p:sp>
      </p:grpSp>
      <p:grpSp>
        <p:nvGrpSpPr>
          <p:cNvPr id="662" name="Google Shape;662;p26"/>
          <p:cNvGrpSpPr/>
          <p:nvPr/>
        </p:nvGrpSpPr>
        <p:grpSpPr>
          <a:xfrm>
            <a:off x="439628" y="1138201"/>
            <a:ext cx="1816418" cy="387663"/>
            <a:chOff x="710274" y="3077051"/>
            <a:chExt cx="4747741" cy="1132200"/>
          </a:xfrm>
        </p:grpSpPr>
        <p:sp>
          <p:nvSpPr>
            <p:cNvPr id="663" name="Google Shape;663;p26"/>
            <p:cNvSpPr/>
            <p:nvPr/>
          </p:nvSpPr>
          <p:spPr>
            <a:xfrm>
              <a:off x="1364859" y="3152513"/>
              <a:ext cx="4093156" cy="981300"/>
            </a:xfrm>
            <a:prstGeom prst="homePlate">
              <a:avLst>
                <a:gd name="adj" fmla="val 29403"/>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710274" y="3077051"/>
              <a:ext cx="1307100" cy="1132200"/>
            </a:xfrm>
            <a:prstGeom prst="hexagon">
              <a:avLst>
                <a:gd name="adj" fmla="val 28729"/>
                <a:gd name="vf" fmla="val 115470"/>
              </a:avLst>
            </a:prstGeom>
            <a:solidFill>
              <a:srgbClr val="9BBB5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5" name="Google Shape;665;p26"/>
            <p:cNvSpPr/>
            <p:nvPr/>
          </p:nvSpPr>
          <p:spPr>
            <a:xfrm>
              <a:off x="883425" y="3227050"/>
              <a:ext cx="960900" cy="832200"/>
            </a:xfrm>
            <a:prstGeom prst="hexagon">
              <a:avLst>
                <a:gd name="adj" fmla="val 28729"/>
                <a:gd name="vf" fmla="val 115470"/>
              </a:avLst>
            </a:prstGeom>
            <a:solidFill>
              <a:srgbClr val="5DB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rPr>
                <a:t>2</a:t>
              </a:r>
              <a:endParaRPr b="1" dirty="0">
                <a:solidFill>
                  <a:schemeClr val="bg1"/>
                </a:solidFill>
              </a:endParaRPr>
            </a:p>
          </p:txBody>
        </p:sp>
      </p:grpSp>
      <p:grpSp>
        <p:nvGrpSpPr>
          <p:cNvPr id="108" name="Google Shape;650;p26">
            <a:extLst>
              <a:ext uri="{FF2B5EF4-FFF2-40B4-BE49-F238E27FC236}">
                <a16:creationId xmlns:a16="http://schemas.microsoft.com/office/drawing/2014/main" id="{A95E38EB-2532-44F7-05E9-1DEB7D1D3D45}"/>
              </a:ext>
            </a:extLst>
          </p:cNvPr>
          <p:cNvGrpSpPr/>
          <p:nvPr/>
        </p:nvGrpSpPr>
        <p:grpSpPr>
          <a:xfrm>
            <a:off x="1383539" y="2514268"/>
            <a:ext cx="1798994" cy="387663"/>
            <a:chOff x="4741049" y="3077051"/>
            <a:chExt cx="4605334" cy="1132200"/>
          </a:xfrm>
        </p:grpSpPr>
        <p:sp>
          <p:nvSpPr>
            <p:cNvPr id="109" name="Google Shape;651;p26">
              <a:extLst>
                <a:ext uri="{FF2B5EF4-FFF2-40B4-BE49-F238E27FC236}">
                  <a16:creationId xmlns:a16="http://schemas.microsoft.com/office/drawing/2014/main" id="{B958E75B-1989-4D9A-E80A-E3F4B6F8C246}"/>
                </a:ext>
              </a:extLst>
            </p:cNvPr>
            <p:cNvSpPr/>
            <p:nvPr/>
          </p:nvSpPr>
          <p:spPr>
            <a:xfrm>
              <a:off x="5384224" y="3152513"/>
              <a:ext cx="3962159" cy="981300"/>
            </a:xfrm>
            <a:prstGeom prst="homePlate">
              <a:avLst>
                <a:gd name="adj" fmla="val 29403"/>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52;p26">
              <a:extLst>
                <a:ext uri="{FF2B5EF4-FFF2-40B4-BE49-F238E27FC236}">
                  <a16:creationId xmlns:a16="http://schemas.microsoft.com/office/drawing/2014/main" id="{442EC65B-80DD-0675-12E3-8713BB5BBD05}"/>
                </a:ext>
              </a:extLst>
            </p:cNvPr>
            <p:cNvSpPr/>
            <p:nvPr/>
          </p:nvSpPr>
          <p:spPr>
            <a:xfrm>
              <a:off x="4741049" y="3077051"/>
              <a:ext cx="1307100" cy="1132200"/>
            </a:xfrm>
            <a:prstGeom prst="hexagon">
              <a:avLst>
                <a:gd name="adj" fmla="val 28729"/>
                <a:gd name="vf" fmla="val 115470"/>
              </a:avLst>
            </a:prstGeom>
            <a:solidFill>
              <a:srgbClr val="9BBB5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11" name="Google Shape;653;p26">
              <a:extLst>
                <a:ext uri="{FF2B5EF4-FFF2-40B4-BE49-F238E27FC236}">
                  <a16:creationId xmlns:a16="http://schemas.microsoft.com/office/drawing/2014/main" id="{7CDE177E-65B4-EE72-4F41-7ED52B120D1D}"/>
                </a:ext>
              </a:extLst>
            </p:cNvPr>
            <p:cNvSpPr/>
            <p:nvPr/>
          </p:nvSpPr>
          <p:spPr>
            <a:xfrm>
              <a:off x="4914200" y="3227050"/>
              <a:ext cx="960900" cy="832200"/>
            </a:xfrm>
            <a:prstGeom prst="hexagon">
              <a:avLst>
                <a:gd name="adj" fmla="val 28729"/>
                <a:gd name="vf" fmla="val 115470"/>
              </a:avLst>
            </a:prstGeom>
            <a:solidFill>
              <a:srgbClr val="5DB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rPr>
                <a:t>5</a:t>
              </a:r>
              <a:endParaRPr b="1" dirty="0">
                <a:solidFill>
                  <a:schemeClr val="bg1"/>
                </a:solidFill>
              </a:endParaRPr>
            </a:p>
          </p:txBody>
        </p:sp>
      </p:grpSp>
      <p:sp>
        <p:nvSpPr>
          <p:cNvPr id="119" name="ZoneTexte 118">
            <a:extLst>
              <a:ext uri="{FF2B5EF4-FFF2-40B4-BE49-F238E27FC236}">
                <a16:creationId xmlns:a16="http://schemas.microsoft.com/office/drawing/2014/main" id="{C2B8D2F9-6732-2397-9A5D-A201C831E9DB}"/>
              </a:ext>
            </a:extLst>
          </p:cNvPr>
          <p:cNvSpPr txBox="1"/>
          <p:nvPr/>
        </p:nvSpPr>
        <p:spPr>
          <a:xfrm>
            <a:off x="534807" y="750346"/>
            <a:ext cx="1257772" cy="276999"/>
          </a:xfrm>
          <a:prstGeom prst="rect">
            <a:avLst/>
          </a:prstGeom>
          <a:noFill/>
        </p:spPr>
        <p:txBody>
          <a:bodyPr wrap="square" rtlCol="0">
            <a:spAutoFit/>
          </a:bodyPr>
          <a:lstStyle/>
          <a:p>
            <a:r>
              <a:rPr lang="fr-FR" sz="1200" dirty="0"/>
              <a:t>Introduction</a:t>
            </a:r>
          </a:p>
        </p:txBody>
      </p:sp>
      <p:sp>
        <p:nvSpPr>
          <p:cNvPr id="120" name="ZoneTexte 119">
            <a:extLst>
              <a:ext uri="{FF2B5EF4-FFF2-40B4-BE49-F238E27FC236}">
                <a16:creationId xmlns:a16="http://schemas.microsoft.com/office/drawing/2014/main" id="{795970E4-FC2E-1DB3-0880-3E2F64BFA687}"/>
              </a:ext>
            </a:extLst>
          </p:cNvPr>
          <p:cNvSpPr txBox="1"/>
          <p:nvPr/>
        </p:nvSpPr>
        <p:spPr>
          <a:xfrm>
            <a:off x="869516" y="1199501"/>
            <a:ext cx="1424460" cy="253916"/>
          </a:xfrm>
          <a:prstGeom prst="rect">
            <a:avLst/>
          </a:prstGeom>
          <a:noFill/>
        </p:spPr>
        <p:txBody>
          <a:bodyPr wrap="square" rtlCol="0">
            <a:spAutoFit/>
          </a:bodyPr>
          <a:lstStyle/>
          <a:p>
            <a:r>
              <a:rPr lang="fr-FR" sz="1050" dirty="0"/>
              <a:t>Présentation du projet</a:t>
            </a:r>
          </a:p>
        </p:txBody>
      </p:sp>
      <p:sp>
        <p:nvSpPr>
          <p:cNvPr id="121" name="ZoneTexte 120">
            <a:extLst>
              <a:ext uri="{FF2B5EF4-FFF2-40B4-BE49-F238E27FC236}">
                <a16:creationId xmlns:a16="http://schemas.microsoft.com/office/drawing/2014/main" id="{7E2D31C9-0E7E-032C-C9F9-FE62E30C7DCB}"/>
              </a:ext>
            </a:extLst>
          </p:cNvPr>
          <p:cNvSpPr txBox="1"/>
          <p:nvPr/>
        </p:nvSpPr>
        <p:spPr>
          <a:xfrm>
            <a:off x="1219744" y="1630949"/>
            <a:ext cx="1424459" cy="253916"/>
          </a:xfrm>
          <a:prstGeom prst="rect">
            <a:avLst/>
          </a:prstGeom>
          <a:noFill/>
        </p:spPr>
        <p:txBody>
          <a:bodyPr wrap="square" rtlCol="0">
            <a:spAutoFit/>
          </a:bodyPr>
          <a:lstStyle/>
          <a:p>
            <a:r>
              <a:rPr lang="fr-FR" sz="1050" dirty="0"/>
              <a:t>Analyse et conception</a:t>
            </a:r>
          </a:p>
        </p:txBody>
      </p:sp>
      <p:sp>
        <p:nvSpPr>
          <p:cNvPr id="122" name="ZoneTexte 121">
            <a:extLst>
              <a:ext uri="{FF2B5EF4-FFF2-40B4-BE49-F238E27FC236}">
                <a16:creationId xmlns:a16="http://schemas.microsoft.com/office/drawing/2014/main" id="{6D4708AE-E2F5-BDFF-E16E-720C649F7EB3}"/>
              </a:ext>
            </a:extLst>
          </p:cNvPr>
          <p:cNvSpPr txBox="1"/>
          <p:nvPr/>
        </p:nvSpPr>
        <p:spPr>
          <a:xfrm>
            <a:off x="1432834" y="2091773"/>
            <a:ext cx="1257772" cy="276999"/>
          </a:xfrm>
          <a:prstGeom prst="rect">
            <a:avLst/>
          </a:prstGeom>
          <a:noFill/>
        </p:spPr>
        <p:txBody>
          <a:bodyPr wrap="square" rtlCol="0">
            <a:spAutoFit/>
          </a:bodyPr>
          <a:lstStyle/>
          <a:p>
            <a:r>
              <a:rPr lang="fr-FR" sz="1200" dirty="0"/>
              <a:t>Application</a:t>
            </a:r>
          </a:p>
        </p:txBody>
      </p:sp>
      <p:sp>
        <p:nvSpPr>
          <p:cNvPr id="123" name="ZoneTexte 122">
            <a:extLst>
              <a:ext uri="{FF2B5EF4-FFF2-40B4-BE49-F238E27FC236}">
                <a16:creationId xmlns:a16="http://schemas.microsoft.com/office/drawing/2014/main" id="{C1513AF4-E49B-37F3-E976-97495EE9766F}"/>
              </a:ext>
            </a:extLst>
          </p:cNvPr>
          <p:cNvSpPr txBox="1"/>
          <p:nvPr/>
        </p:nvSpPr>
        <p:spPr>
          <a:xfrm>
            <a:off x="1827884" y="2555481"/>
            <a:ext cx="1257772" cy="276999"/>
          </a:xfrm>
          <a:prstGeom prst="rect">
            <a:avLst/>
          </a:prstGeom>
          <a:noFill/>
        </p:spPr>
        <p:txBody>
          <a:bodyPr wrap="square" rtlCol="0">
            <a:spAutoFit/>
          </a:bodyPr>
          <a:lstStyle/>
          <a:p>
            <a:r>
              <a:rPr lang="fr-FR" sz="1200" dirty="0"/>
              <a:t>Conclusion</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Introduction</a:t>
            </a:r>
            <a:endParaRPr spc="-4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3</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sp>
        <p:nvSpPr>
          <p:cNvPr id="6" name="ZoneTexte 5">
            <a:extLst>
              <a:ext uri="{FF2B5EF4-FFF2-40B4-BE49-F238E27FC236}">
                <a16:creationId xmlns:a16="http://schemas.microsoft.com/office/drawing/2014/main" id="{E2BCA60C-666A-BA39-B101-B275E067814C}"/>
              </a:ext>
            </a:extLst>
          </p:cNvPr>
          <p:cNvSpPr txBox="1"/>
          <p:nvPr/>
        </p:nvSpPr>
        <p:spPr>
          <a:xfrm>
            <a:off x="281086" y="1130210"/>
            <a:ext cx="4058821" cy="1200329"/>
          </a:xfrm>
          <a:prstGeom prst="rect">
            <a:avLst/>
          </a:prstGeom>
          <a:noFill/>
        </p:spPr>
        <p:txBody>
          <a:bodyPr wrap="square" rtlCol="0">
            <a:spAutoFit/>
          </a:bodyPr>
          <a:lstStyle/>
          <a:p>
            <a:pPr algn="ctr"/>
            <a:r>
              <a:rPr lang="fr-FR" dirty="0"/>
              <a:t>L'objectif central de notre projet est de proposer une solution évoluée, capable de résoudre les problèmes inhérents, dans les milieux des cabinets dentaires </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Projet</a:t>
            </a:r>
            <a:endParaRPr sz="1600" spc="-7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4</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pic>
        <p:nvPicPr>
          <p:cNvPr id="3" name="Image 2" descr="Une image contenant Police, logo, Graphique, conception&#10;&#10;Description générée automatiquement">
            <a:extLst>
              <a:ext uri="{FF2B5EF4-FFF2-40B4-BE49-F238E27FC236}">
                <a16:creationId xmlns:a16="http://schemas.microsoft.com/office/drawing/2014/main" id="{D71B0BCD-1800-C2C1-9873-C7BAF0B419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0" y="2543516"/>
            <a:ext cx="1268262" cy="666860"/>
          </a:xfrm>
          <a:prstGeom prst="rect">
            <a:avLst/>
          </a:prstGeom>
        </p:spPr>
      </p:pic>
      <p:pic>
        <p:nvPicPr>
          <p:cNvPr id="5" name="Image 4" descr="Une image contenant Graphique, Police, affiche, texte&#10;&#10;Description générée automatiquement">
            <a:extLst>
              <a:ext uri="{FF2B5EF4-FFF2-40B4-BE49-F238E27FC236}">
                <a16:creationId xmlns:a16="http://schemas.microsoft.com/office/drawing/2014/main" id="{3A304F3E-0CDA-44FD-76E8-8C2C9175A8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9503" y="2112502"/>
            <a:ext cx="577631" cy="1056584"/>
          </a:xfrm>
          <a:prstGeom prst="rect">
            <a:avLst/>
          </a:prstGeom>
        </p:spPr>
      </p:pic>
      <p:pic>
        <p:nvPicPr>
          <p:cNvPr id="4" name="Image 3" descr="Une image contenant Graphique, Police, graphisme, logo&#10;&#10;Description générée automatiquement">
            <a:extLst>
              <a:ext uri="{FF2B5EF4-FFF2-40B4-BE49-F238E27FC236}">
                <a16:creationId xmlns:a16="http://schemas.microsoft.com/office/drawing/2014/main" id="{6C311771-213D-1F6D-9709-2998EFC6F5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5563" y="2471934"/>
            <a:ext cx="1162050" cy="601361"/>
          </a:xfrm>
          <a:prstGeom prst="rect">
            <a:avLst/>
          </a:prstGeom>
        </p:spPr>
      </p:pic>
      <p:sp>
        <p:nvSpPr>
          <p:cNvPr id="8" name="ZoneTexte 7">
            <a:extLst>
              <a:ext uri="{FF2B5EF4-FFF2-40B4-BE49-F238E27FC236}">
                <a16:creationId xmlns:a16="http://schemas.microsoft.com/office/drawing/2014/main" id="{9DC604E2-6050-A163-0AB4-3A8194DBD8FC}"/>
              </a:ext>
            </a:extLst>
          </p:cNvPr>
          <p:cNvSpPr txBox="1"/>
          <p:nvPr/>
        </p:nvSpPr>
        <p:spPr>
          <a:xfrm>
            <a:off x="78200" y="589589"/>
            <a:ext cx="4453699" cy="1815882"/>
          </a:xfrm>
          <a:prstGeom prst="rect">
            <a:avLst/>
          </a:prstGeom>
          <a:noFill/>
        </p:spPr>
        <p:txBody>
          <a:bodyPr wrap="square">
            <a:spAutoFit/>
          </a:bodyPr>
          <a:lstStyle/>
          <a:p>
            <a:pPr algn="just"/>
            <a:r>
              <a:rPr lang="fr-FR" sz="1600" dirty="0"/>
              <a:t>Notre projet consiste en une application de gestion pour cabinet dentaire, offrant une interface conviviale pour les dentistes et le personnel administratif. Elle simplifie la gestion des dossiers patients, des rendez-vous, et des informations médicales, optimisant ainsi l'efficacité et la qualité des soins dentaires.</a:t>
            </a:r>
          </a:p>
        </p:txBody>
      </p:sp>
    </p:spTree>
    <p:extLst>
      <p:ext uri="{BB962C8B-B14F-4D97-AF65-F5344CB8AC3E}">
        <p14:creationId xmlns:p14="http://schemas.microsoft.com/office/powerpoint/2010/main" val="2791267065"/>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Conception</a:t>
            </a:r>
            <a:endParaRPr sz="1600" spc="-7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5</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pic>
        <p:nvPicPr>
          <p:cNvPr id="3" name="Image 2" descr="Une image contenant texte, diagramme, ligne, dessin&#10;&#10;Description générée automatiquement">
            <a:extLst>
              <a:ext uri="{FF2B5EF4-FFF2-40B4-BE49-F238E27FC236}">
                <a16:creationId xmlns:a16="http://schemas.microsoft.com/office/drawing/2014/main" id="{EC850483-FF10-27CD-64D0-5AC09613C0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8410" y="707372"/>
            <a:ext cx="3166839" cy="2390502"/>
          </a:xfrm>
          <a:prstGeom prst="rect">
            <a:avLst/>
          </a:prstGeom>
        </p:spPr>
      </p:pic>
    </p:spTree>
    <p:extLst>
      <p:ext uri="{BB962C8B-B14F-4D97-AF65-F5344CB8AC3E}">
        <p14:creationId xmlns:p14="http://schemas.microsoft.com/office/powerpoint/2010/main" val="476566928"/>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Conception</a:t>
            </a:r>
            <a:endParaRPr sz="1600" spc="-7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6</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pic>
        <p:nvPicPr>
          <p:cNvPr id="4" name="Image 3" descr="Une image contenant texte, diagramme, Plan, Parallèle">
            <a:extLst>
              <a:ext uri="{FF2B5EF4-FFF2-40B4-BE49-F238E27FC236}">
                <a16:creationId xmlns:a16="http://schemas.microsoft.com/office/drawing/2014/main" id="{DD39D2AF-0E7D-7B46-8897-1B0DC5F86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1" y="573133"/>
            <a:ext cx="3906904" cy="2680477"/>
          </a:xfrm>
          <a:prstGeom prst="rect">
            <a:avLst/>
          </a:prstGeom>
        </p:spPr>
      </p:pic>
    </p:spTree>
    <p:extLst>
      <p:ext uri="{BB962C8B-B14F-4D97-AF65-F5344CB8AC3E}">
        <p14:creationId xmlns:p14="http://schemas.microsoft.com/office/powerpoint/2010/main" val="222349346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Conception</a:t>
            </a:r>
            <a:endParaRPr sz="1600" spc="-7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7</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pic>
        <p:nvPicPr>
          <p:cNvPr id="4" name="Image 3" descr="Une image contenant texte, nombre, Parallèle, diagramme">
            <a:extLst>
              <a:ext uri="{FF2B5EF4-FFF2-40B4-BE49-F238E27FC236}">
                <a16:creationId xmlns:a16="http://schemas.microsoft.com/office/drawing/2014/main" id="{8B083301-27DE-4A57-1002-D25B89718A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51" y="537313"/>
            <a:ext cx="4237444" cy="2721692"/>
          </a:xfrm>
          <a:prstGeom prst="rect">
            <a:avLst/>
          </a:prstGeom>
        </p:spPr>
      </p:pic>
    </p:spTree>
    <p:extLst>
      <p:ext uri="{BB962C8B-B14F-4D97-AF65-F5344CB8AC3E}">
        <p14:creationId xmlns:p14="http://schemas.microsoft.com/office/powerpoint/2010/main" val="99590139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Application</a:t>
            </a:r>
            <a:endParaRPr sz="1600" spc="-7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8</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pic>
        <p:nvPicPr>
          <p:cNvPr id="3" name="Image 2" descr="Une image contenant texte, capture d’écran, logiciel, Page web">
            <a:extLst>
              <a:ext uri="{FF2B5EF4-FFF2-40B4-BE49-F238E27FC236}">
                <a16:creationId xmlns:a16="http://schemas.microsoft.com/office/drawing/2014/main" id="{1F56E3BA-AE48-B4DD-42AE-252EE30DE5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34965"/>
            <a:ext cx="4610100" cy="2190819"/>
          </a:xfrm>
          <a:prstGeom prst="rect">
            <a:avLst/>
          </a:prstGeom>
        </p:spPr>
      </p:pic>
    </p:spTree>
    <p:extLst>
      <p:ext uri="{BB962C8B-B14F-4D97-AF65-F5344CB8AC3E}">
        <p14:creationId xmlns:p14="http://schemas.microsoft.com/office/powerpoint/2010/main" val="125282186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title"/>
          </p:nvPr>
        </p:nvSpPr>
        <p:spPr>
          <a:xfrm>
            <a:off x="0" y="193065"/>
            <a:ext cx="4608195" cy="321242"/>
          </a:xfrm>
          <a:prstGeom prst="rect">
            <a:avLst/>
          </a:prstGeom>
          <a:solidFill>
            <a:srgbClr val="E5F5FA"/>
          </a:solidFill>
        </p:spPr>
        <p:txBody>
          <a:bodyPr vert="horz" wrap="square" lIns="0" tIns="74295" rIns="0" bIns="0" rtlCol="0">
            <a:spAutoFit/>
          </a:bodyPr>
          <a:lstStyle/>
          <a:p>
            <a:pPr marL="107950">
              <a:lnSpc>
                <a:spcPct val="100000"/>
              </a:lnSpc>
              <a:spcBef>
                <a:spcPts val="585"/>
              </a:spcBef>
            </a:pPr>
            <a:r>
              <a:rPr lang="fr-FR" sz="1600" spc="-75" dirty="0">
                <a:solidFill>
                  <a:srgbClr val="5DB731"/>
                </a:solidFill>
              </a:rPr>
              <a:t>Conclusion</a:t>
            </a:r>
            <a:endParaRPr sz="1600" spc="-75" dirty="0">
              <a:solidFill>
                <a:srgbClr val="5DB731"/>
              </a:solidFill>
            </a:endParaRPr>
          </a:p>
        </p:txBody>
      </p:sp>
      <p:sp>
        <p:nvSpPr>
          <p:cNvPr id="60" name="object 44">
            <a:extLst>
              <a:ext uri="{FF2B5EF4-FFF2-40B4-BE49-F238E27FC236}">
                <a16:creationId xmlns:a16="http://schemas.microsoft.com/office/drawing/2014/main" id="{ADD4AC8D-CEEF-EC69-0660-3E0E88E07E73}"/>
              </a:ext>
            </a:extLst>
          </p:cNvPr>
          <p:cNvSpPr/>
          <p:nvPr/>
        </p:nvSpPr>
        <p:spPr>
          <a:xfrm>
            <a:off x="0" y="3315625"/>
            <a:ext cx="4608195" cy="0"/>
          </a:xfrm>
          <a:custGeom>
            <a:avLst/>
            <a:gdLst/>
            <a:ahLst/>
            <a:cxnLst/>
            <a:rect l="l" t="t" r="r" b="b"/>
            <a:pathLst>
              <a:path w="4608195">
                <a:moveTo>
                  <a:pt x="0" y="0"/>
                </a:moveTo>
                <a:lnTo>
                  <a:pt x="4608004" y="0"/>
                </a:lnTo>
              </a:path>
            </a:pathLst>
          </a:custGeom>
          <a:ln/>
        </p:spPr>
        <p:style>
          <a:lnRef idx="1">
            <a:schemeClr val="accent3"/>
          </a:lnRef>
          <a:fillRef idx="0">
            <a:schemeClr val="accent3"/>
          </a:fillRef>
          <a:effectRef idx="0">
            <a:schemeClr val="accent3"/>
          </a:effectRef>
          <a:fontRef idx="minor">
            <a:schemeClr val="tx1"/>
          </a:fontRef>
        </p:style>
        <p:txBody>
          <a:bodyPr wrap="square" lIns="0" tIns="0" rIns="0" bIns="0" rtlCol="0"/>
          <a:lstStyle/>
          <a:p>
            <a:endParaRPr>
              <a:solidFill>
                <a:srgbClr val="92D050"/>
              </a:solidFill>
            </a:endParaRPr>
          </a:p>
        </p:txBody>
      </p:sp>
      <p:sp>
        <p:nvSpPr>
          <p:cNvPr id="61" name="object 45">
            <a:extLst>
              <a:ext uri="{FF2B5EF4-FFF2-40B4-BE49-F238E27FC236}">
                <a16:creationId xmlns:a16="http://schemas.microsoft.com/office/drawing/2014/main" id="{3904623E-8DD3-7723-C71A-DF27D7586FF6}"/>
              </a:ext>
            </a:extLst>
          </p:cNvPr>
          <p:cNvSpPr txBox="1">
            <a:spLocks noGrp="1"/>
          </p:cNvSpPr>
          <p:nvPr>
            <p:ph type="dt" sz="half" idx="6"/>
          </p:nvPr>
        </p:nvSpPr>
        <p:spPr>
          <a:xfrm>
            <a:off x="59296" y="3315625"/>
            <a:ext cx="1172210" cy="116699"/>
          </a:xfrm>
          <a:prstGeom prst="rect">
            <a:avLst/>
          </a:prstGeom>
        </p:spPr>
        <p:txBody>
          <a:bodyPr vert="horz" wrap="square" lIns="0" tIns="24130" rIns="0" bIns="0" rtlCol="0">
            <a:spAutoFit/>
          </a:bodyPr>
          <a:lstStyle/>
          <a:p>
            <a:pPr marL="12700">
              <a:lnSpc>
                <a:spcPct val="100000"/>
              </a:lnSpc>
              <a:spcBef>
                <a:spcPts val="190"/>
              </a:spcBef>
            </a:pPr>
            <a:r>
              <a:rPr lang="en-US" spc="-25" dirty="0">
                <a:solidFill>
                  <a:srgbClr val="92D050"/>
                </a:solidFill>
              </a:rPr>
              <a:t>Teeth-Tech</a:t>
            </a:r>
          </a:p>
        </p:txBody>
      </p:sp>
      <p:sp>
        <p:nvSpPr>
          <p:cNvPr id="62" name="object 46">
            <a:extLst>
              <a:ext uri="{FF2B5EF4-FFF2-40B4-BE49-F238E27FC236}">
                <a16:creationId xmlns:a16="http://schemas.microsoft.com/office/drawing/2014/main" id="{38A535C3-6966-8563-26C0-C57A51F43BA3}"/>
              </a:ext>
            </a:extLst>
          </p:cNvPr>
          <p:cNvSpPr txBox="1">
            <a:spLocks noGrp="1"/>
          </p:cNvSpPr>
          <p:nvPr>
            <p:ph type="ftr" sz="quarter" idx="5"/>
          </p:nvPr>
        </p:nvSpPr>
        <p:spPr>
          <a:xfrm>
            <a:off x="2445077" y="3315625"/>
            <a:ext cx="810895" cy="116699"/>
          </a:xfrm>
          <a:prstGeom prst="rect">
            <a:avLst/>
          </a:prstGeom>
        </p:spPr>
        <p:txBody>
          <a:bodyPr vert="horz" wrap="square" lIns="0" tIns="24130" rIns="0" bIns="0" rtlCol="0">
            <a:spAutoFit/>
          </a:bodyPr>
          <a:lstStyle/>
          <a:p>
            <a:pPr marL="12700">
              <a:lnSpc>
                <a:spcPct val="100000"/>
              </a:lnSpc>
              <a:spcBef>
                <a:spcPts val="190"/>
              </a:spcBef>
            </a:pPr>
            <a:r>
              <a:rPr lang="en-US" spc="-20" dirty="0">
                <a:solidFill>
                  <a:srgbClr val="92D050"/>
                </a:solidFill>
              </a:rPr>
              <a:t>Gestion Dentaire</a:t>
            </a:r>
            <a:endParaRPr spc="-20" dirty="0">
              <a:solidFill>
                <a:srgbClr val="92D050"/>
              </a:solidFill>
            </a:endParaRPr>
          </a:p>
        </p:txBody>
      </p:sp>
      <p:sp>
        <p:nvSpPr>
          <p:cNvPr id="63" name="object 47">
            <a:extLst>
              <a:ext uri="{FF2B5EF4-FFF2-40B4-BE49-F238E27FC236}">
                <a16:creationId xmlns:a16="http://schemas.microsoft.com/office/drawing/2014/main" id="{C11BF671-22C5-5136-401E-994567258B27}"/>
              </a:ext>
            </a:extLst>
          </p:cNvPr>
          <p:cNvSpPr txBox="1">
            <a:spLocks noGrp="1"/>
          </p:cNvSpPr>
          <p:nvPr>
            <p:ph type="sldNum" sz="quarter" idx="7"/>
          </p:nvPr>
        </p:nvSpPr>
        <p:spPr>
          <a:xfrm>
            <a:off x="4417265" y="3315625"/>
            <a:ext cx="157479" cy="116699"/>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20" dirty="0">
                <a:solidFill>
                  <a:srgbClr val="92D050"/>
                </a:solidFill>
              </a:rPr>
              <a:t>9</a:t>
            </a:fld>
            <a:endParaRPr spc="-20" dirty="0">
              <a:solidFill>
                <a:srgbClr val="92D050"/>
              </a:solidFill>
            </a:endParaRPr>
          </a:p>
        </p:txBody>
      </p:sp>
      <p:grpSp>
        <p:nvGrpSpPr>
          <p:cNvPr id="104" name="object 2">
            <a:extLst>
              <a:ext uri="{FF2B5EF4-FFF2-40B4-BE49-F238E27FC236}">
                <a16:creationId xmlns:a16="http://schemas.microsoft.com/office/drawing/2014/main" id="{224CE0A8-5D3A-F7C7-18D2-4826DEEC5C0B}"/>
              </a:ext>
            </a:extLst>
          </p:cNvPr>
          <p:cNvGrpSpPr/>
          <p:nvPr/>
        </p:nvGrpSpPr>
        <p:grpSpPr>
          <a:xfrm>
            <a:off x="0" y="0"/>
            <a:ext cx="4608195" cy="193675"/>
            <a:chOff x="0" y="0"/>
            <a:chExt cx="4608195" cy="193675"/>
          </a:xfrm>
          <a:solidFill>
            <a:srgbClr val="00B050"/>
          </a:solidFill>
        </p:grpSpPr>
        <p:sp>
          <p:nvSpPr>
            <p:cNvPr id="105" name="object 3">
              <a:extLst>
                <a:ext uri="{FF2B5EF4-FFF2-40B4-BE49-F238E27FC236}">
                  <a16:creationId xmlns:a16="http://schemas.microsoft.com/office/drawing/2014/main" id="{53B76991-2BD7-28E7-93BC-DC2DBF0ED93D}"/>
                </a:ext>
              </a:extLst>
            </p:cNvPr>
            <p:cNvSpPr/>
            <p:nvPr/>
          </p:nvSpPr>
          <p:spPr>
            <a:xfrm>
              <a:off x="0" y="0"/>
              <a:ext cx="4608195" cy="193675"/>
            </a:xfrm>
            <a:custGeom>
              <a:avLst/>
              <a:gdLst/>
              <a:ahLst/>
              <a:cxnLst/>
              <a:rect l="l" t="t" r="r" b="b"/>
              <a:pathLst>
                <a:path w="4608195" h="193675">
                  <a:moveTo>
                    <a:pt x="4608004" y="0"/>
                  </a:moveTo>
                  <a:lnTo>
                    <a:pt x="0" y="0"/>
                  </a:lnTo>
                  <a:lnTo>
                    <a:pt x="0" y="193078"/>
                  </a:lnTo>
                  <a:lnTo>
                    <a:pt x="4608004" y="193078"/>
                  </a:lnTo>
                  <a:lnTo>
                    <a:pt x="4608004" y="0"/>
                  </a:lnTo>
                  <a:close/>
                </a:path>
              </a:pathLst>
            </a:custGeom>
            <a:grpFill/>
          </p:spPr>
          <p:txBody>
            <a:bodyPr wrap="square" lIns="0" tIns="0" rIns="0" bIns="0" rtlCol="0"/>
            <a:lstStyle/>
            <a:p>
              <a:endParaRPr/>
            </a:p>
          </p:txBody>
        </p:sp>
        <p:sp>
          <p:nvSpPr>
            <p:cNvPr id="106" name="object 4">
              <a:extLst>
                <a:ext uri="{FF2B5EF4-FFF2-40B4-BE49-F238E27FC236}">
                  <a16:creationId xmlns:a16="http://schemas.microsoft.com/office/drawing/2014/main" id="{F48CDFF2-3D6F-A9DA-3E46-7598C4116C76}"/>
                </a:ext>
              </a:extLst>
            </p:cNvPr>
            <p:cNvSpPr/>
            <p:nvPr/>
          </p:nvSpPr>
          <p:spPr>
            <a:xfrm>
              <a:off x="120650" y="13176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grpFill/>
          </p:spPr>
          <p:txBody>
            <a:bodyPr wrap="square" lIns="0" tIns="0" rIns="0" bIns="0" rtlCol="0"/>
            <a:lstStyle/>
            <a:p>
              <a:endParaRPr/>
            </a:p>
          </p:txBody>
        </p:sp>
        <p:sp>
          <p:nvSpPr>
            <p:cNvPr id="107" name="object 5">
              <a:extLst>
                <a:ext uri="{FF2B5EF4-FFF2-40B4-BE49-F238E27FC236}">
                  <a16:creationId xmlns:a16="http://schemas.microsoft.com/office/drawing/2014/main" id="{726C7490-F355-C09B-2BC9-5D9C5F206961}"/>
                </a:ext>
              </a:extLst>
            </p:cNvPr>
            <p:cNvSpPr/>
            <p:nvPr/>
          </p:nvSpPr>
          <p:spPr>
            <a:xfrm>
              <a:off x="12065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8" name="object 6">
              <a:extLst>
                <a:ext uri="{FF2B5EF4-FFF2-40B4-BE49-F238E27FC236}">
                  <a16:creationId xmlns:a16="http://schemas.microsoft.com/office/drawing/2014/main" id="{B1058E3F-44E8-E669-69CA-BF286090DEC8}"/>
                </a:ext>
              </a:extLst>
            </p:cNvPr>
            <p:cNvSpPr/>
            <p:nvPr/>
          </p:nvSpPr>
          <p:spPr>
            <a:xfrm>
              <a:off x="1710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09" name="object 7">
              <a:extLst>
                <a:ext uri="{FF2B5EF4-FFF2-40B4-BE49-F238E27FC236}">
                  <a16:creationId xmlns:a16="http://schemas.microsoft.com/office/drawing/2014/main" id="{4B14999D-107F-690D-BFFC-247019EC3DC7}"/>
                </a:ext>
              </a:extLst>
            </p:cNvPr>
            <p:cNvSpPr/>
            <p:nvPr/>
          </p:nvSpPr>
          <p:spPr>
            <a:xfrm>
              <a:off x="2214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0" name="object 8">
              <a:extLst>
                <a:ext uri="{FF2B5EF4-FFF2-40B4-BE49-F238E27FC236}">
                  <a16:creationId xmlns:a16="http://schemas.microsoft.com/office/drawing/2014/main" id="{680376F8-B022-74C9-C778-8410255DF3BA}"/>
                </a:ext>
              </a:extLst>
            </p:cNvPr>
            <p:cNvSpPr/>
            <p:nvPr/>
          </p:nvSpPr>
          <p:spPr>
            <a:xfrm>
              <a:off x="2718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1" name="object 9">
              <a:extLst>
                <a:ext uri="{FF2B5EF4-FFF2-40B4-BE49-F238E27FC236}">
                  <a16:creationId xmlns:a16="http://schemas.microsoft.com/office/drawing/2014/main" id="{4DED22AE-56E4-F459-F308-D83674B7909E}"/>
                </a:ext>
              </a:extLst>
            </p:cNvPr>
            <p:cNvSpPr/>
            <p:nvPr/>
          </p:nvSpPr>
          <p:spPr>
            <a:xfrm>
              <a:off x="322249"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2" name="object 10">
              <a:extLst>
                <a:ext uri="{FF2B5EF4-FFF2-40B4-BE49-F238E27FC236}">
                  <a16:creationId xmlns:a16="http://schemas.microsoft.com/office/drawing/2014/main" id="{EC547A32-DBB1-035F-F520-272B62D860CB}"/>
                </a:ext>
              </a:extLst>
            </p:cNvPr>
            <p:cNvSpPr/>
            <p:nvPr/>
          </p:nvSpPr>
          <p:spPr>
            <a:xfrm>
              <a:off x="372656"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FFFFF"/>
              </a:solidFill>
            </a:ln>
          </p:spPr>
          <p:txBody>
            <a:bodyPr wrap="square" lIns="0" tIns="0" rIns="0" bIns="0" rtlCol="0"/>
            <a:lstStyle/>
            <a:p>
              <a:endParaRPr/>
            </a:p>
          </p:txBody>
        </p:sp>
        <p:sp>
          <p:nvSpPr>
            <p:cNvPr id="113" name="object 11">
              <a:extLst>
                <a:ext uri="{FF2B5EF4-FFF2-40B4-BE49-F238E27FC236}">
                  <a16:creationId xmlns:a16="http://schemas.microsoft.com/office/drawing/2014/main" id="{E13B78D7-C1A1-FBC6-1DD4-C02CBB3CE1DE}"/>
                </a:ext>
              </a:extLst>
            </p:cNvPr>
            <p:cNvSpPr/>
            <p:nvPr/>
          </p:nvSpPr>
          <p:spPr>
            <a:xfrm>
              <a:off x="12289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4" name="object 12">
              <a:extLst>
                <a:ext uri="{FF2B5EF4-FFF2-40B4-BE49-F238E27FC236}">
                  <a16:creationId xmlns:a16="http://schemas.microsoft.com/office/drawing/2014/main" id="{BA35C96E-7CC7-A5E3-8F50-ABF9ADFC5402}"/>
                </a:ext>
              </a:extLst>
            </p:cNvPr>
            <p:cNvSpPr/>
            <p:nvPr/>
          </p:nvSpPr>
          <p:spPr>
            <a:xfrm>
              <a:off x="12793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5" name="object 13">
              <a:extLst>
                <a:ext uri="{FF2B5EF4-FFF2-40B4-BE49-F238E27FC236}">
                  <a16:creationId xmlns:a16="http://schemas.microsoft.com/office/drawing/2014/main" id="{2F980BF7-7593-A54A-EFE4-A4A94A1D84C1}"/>
                </a:ext>
              </a:extLst>
            </p:cNvPr>
            <p:cNvSpPr/>
            <p:nvPr/>
          </p:nvSpPr>
          <p:spPr>
            <a:xfrm>
              <a:off x="13297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6" name="object 14">
              <a:extLst>
                <a:ext uri="{FF2B5EF4-FFF2-40B4-BE49-F238E27FC236}">
                  <a16:creationId xmlns:a16="http://schemas.microsoft.com/office/drawing/2014/main" id="{B459FC1A-CD8C-4477-AACE-6993DCA0BF4E}"/>
                </a:ext>
              </a:extLst>
            </p:cNvPr>
            <p:cNvSpPr/>
            <p:nvPr/>
          </p:nvSpPr>
          <p:spPr>
            <a:xfrm>
              <a:off x="13801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7" name="object 15">
              <a:extLst>
                <a:ext uri="{FF2B5EF4-FFF2-40B4-BE49-F238E27FC236}">
                  <a16:creationId xmlns:a16="http://schemas.microsoft.com/office/drawing/2014/main" id="{9451FE4F-4432-AEBF-1962-59611000C41B}"/>
                </a:ext>
              </a:extLst>
            </p:cNvPr>
            <p:cNvSpPr/>
            <p:nvPr/>
          </p:nvSpPr>
          <p:spPr>
            <a:xfrm>
              <a:off x="14305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8" name="object 16">
              <a:extLst>
                <a:ext uri="{FF2B5EF4-FFF2-40B4-BE49-F238E27FC236}">
                  <a16:creationId xmlns:a16="http://schemas.microsoft.com/office/drawing/2014/main" id="{9EA21630-2323-1978-DFAE-4AA119EA07B5}"/>
                </a:ext>
              </a:extLst>
            </p:cNvPr>
            <p:cNvSpPr/>
            <p:nvPr/>
          </p:nvSpPr>
          <p:spPr>
            <a:xfrm>
              <a:off x="1480947"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19" name="object 17">
              <a:extLst>
                <a:ext uri="{FF2B5EF4-FFF2-40B4-BE49-F238E27FC236}">
                  <a16:creationId xmlns:a16="http://schemas.microsoft.com/office/drawing/2014/main" id="{A7E909B1-6F9E-855F-AB73-E4B2493A69D3}"/>
                </a:ext>
              </a:extLst>
            </p:cNvPr>
            <p:cNvSpPr/>
            <p:nvPr/>
          </p:nvSpPr>
          <p:spPr>
            <a:xfrm>
              <a:off x="15313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0" name="object 18">
              <a:extLst>
                <a:ext uri="{FF2B5EF4-FFF2-40B4-BE49-F238E27FC236}">
                  <a16:creationId xmlns:a16="http://schemas.microsoft.com/office/drawing/2014/main" id="{A826AEF7-1714-B2E8-FB22-AF3B82E9BF27}"/>
                </a:ext>
              </a:extLst>
            </p:cNvPr>
            <p:cNvSpPr/>
            <p:nvPr/>
          </p:nvSpPr>
          <p:spPr>
            <a:xfrm>
              <a:off x="15817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1" name="object 19">
              <a:extLst>
                <a:ext uri="{FF2B5EF4-FFF2-40B4-BE49-F238E27FC236}">
                  <a16:creationId xmlns:a16="http://schemas.microsoft.com/office/drawing/2014/main" id="{AD95F209-AAB0-DFF4-5902-EB730CC86FE5}"/>
                </a:ext>
              </a:extLst>
            </p:cNvPr>
            <p:cNvSpPr/>
            <p:nvPr/>
          </p:nvSpPr>
          <p:spPr>
            <a:xfrm>
              <a:off x="1632140"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2" name="object 20">
              <a:extLst>
                <a:ext uri="{FF2B5EF4-FFF2-40B4-BE49-F238E27FC236}">
                  <a16:creationId xmlns:a16="http://schemas.microsoft.com/office/drawing/2014/main" id="{B5F0B87B-2AB0-022E-C06D-854EA2FFC4CA}"/>
                </a:ext>
              </a:extLst>
            </p:cNvPr>
            <p:cNvSpPr/>
            <p:nvPr/>
          </p:nvSpPr>
          <p:spPr>
            <a:xfrm>
              <a:off x="25409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3" name="object 21">
              <a:extLst>
                <a:ext uri="{FF2B5EF4-FFF2-40B4-BE49-F238E27FC236}">
                  <a16:creationId xmlns:a16="http://schemas.microsoft.com/office/drawing/2014/main" id="{007D9F7D-6CBB-A73F-A668-C642718B364C}"/>
                </a:ext>
              </a:extLst>
            </p:cNvPr>
            <p:cNvSpPr/>
            <p:nvPr/>
          </p:nvSpPr>
          <p:spPr>
            <a:xfrm>
              <a:off x="2591346"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4" name="object 22">
              <a:extLst>
                <a:ext uri="{FF2B5EF4-FFF2-40B4-BE49-F238E27FC236}">
                  <a16:creationId xmlns:a16="http://schemas.microsoft.com/office/drawing/2014/main" id="{BEA94AD2-A20F-36F8-83DD-3CDABF770597}"/>
                </a:ext>
              </a:extLst>
            </p:cNvPr>
            <p:cNvSpPr/>
            <p:nvPr/>
          </p:nvSpPr>
          <p:spPr>
            <a:xfrm>
              <a:off x="26417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5" name="object 23">
              <a:extLst>
                <a:ext uri="{FF2B5EF4-FFF2-40B4-BE49-F238E27FC236}">
                  <a16:creationId xmlns:a16="http://schemas.microsoft.com/office/drawing/2014/main" id="{EB2301F1-83E4-D157-4951-B34BBAC696E6}"/>
                </a:ext>
              </a:extLst>
            </p:cNvPr>
            <p:cNvSpPr/>
            <p:nvPr/>
          </p:nvSpPr>
          <p:spPr>
            <a:xfrm>
              <a:off x="26921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6" name="object 24">
              <a:extLst>
                <a:ext uri="{FF2B5EF4-FFF2-40B4-BE49-F238E27FC236}">
                  <a16:creationId xmlns:a16="http://schemas.microsoft.com/office/drawing/2014/main" id="{FB850BC9-36E8-B772-74BF-6F2D168F8BA2}"/>
                </a:ext>
              </a:extLst>
            </p:cNvPr>
            <p:cNvSpPr/>
            <p:nvPr/>
          </p:nvSpPr>
          <p:spPr>
            <a:xfrm>
              <a:off x="27425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7" name="object 25">
              <a:extLst>
                <a:ext uri="{FF2B5EF4-FFF2-40B4-BE49-F238E27FC236}">
                  <a16:creationId xmlns:a16="http://schemas.microsoft.com/office/drawing/2014/main" id="{49B96BFB-039F-CF74-88E0-56F3D373BAE7}"/>
                </a:ext>
              </a:extLst>
            </p:cNvPr>
            <p:cNvSpPr/>
            <p:nvPr/>
          </p:nvSpPr>
          <p:spPr>
            <a:xfrm>
              <a:off x="27929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8" name="object 26">
              <a:extLst>
                <a:ext uri="{FF2B5EF4-FFF2-40B4-BE49-F238E27FC236}">
                  <a16:creationId xmlns:a16="http://schemas.microsoft.com/office/drawing/2014/main" id="{37E31813-7FF2-5343-3B77-F79A92D64055}"/>
                </a:ext>
              </a:extLst>
            </p:cNvPr>
            <p:cNvSpPr/>
            <p:nvPr/>
          </p:nvSpPr>
          <p:spPr>
            <a:xfrm>
              <a:off x="28433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29" name="object 27">
              <a:extLst>
                <a:ext uri="{FF2B5EF4-FFF2-40B4-BE49-F238E27FC236}">
                  <a16:creationId xmlns:a16="http://schemas.microsoft.com/office/drawing/2014/main" id="{701388CD-CABF-54D0-1808-F9415B73B7E5}"/>
                </a:ext>
              </a:extLst>
            </p:cNvPr>
            <p:cNvSpPr/>
            <p:nvPr/>
          </p:nvSpPr>
          <p:spPr>
            <a:xfrm>
              <a:off x="2893733"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0" name="object 28">
              <a:extLst>
                <a:ext uri="{FF2B5EF4-FFF2-40B4-BE49-F238E27FC236}">
                  <a16:creationId xmlns:a16="http://schemas.microsoft.com/office/drawing/2014/main" id="{D415AFFE-6F17-0F18-FF82-79CC55DC339E}"/>
                </a:ext>
              </a:extLst>
            </p:cNvPr>
            <p:cNvSpPr/>
            <p:nvPr/>
          </p:nvSpPr>
          <p:spPr>
            <a:xfrm>
              <a:off x="2944139"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1" name="object 29">
              <a:extLst>
                <a:ext uri="{FF2B5EF4-FFF2-40B4-BE49-F238E27FC236}">
                  <a16:creationId xmlns:a16="http://schemas.microsoft.com/office/drawing/2014/main" id="{859028B2-F535-2E68-896B-1830D2F98BD1}"/>
                </a:ext>
              </a:extLst>
            </p:cNvPr>
            <p:cNvSpPr/>
            <p:nvPr/>
          </p:nvSpPr>
          <p:spPr>
            <a:xfrm>
              <a:off x="2994532" y="13176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2" name="object 30">
              <a:extLst>
                <a:ext uri="{FF2B5EF4-FFF2-40B4-BE49-F238E27FC236}">
                  <a16:creationId xmlns:a16="http://schemas.microsoft.com/office/drawing/2014/main" id="{8051C79A-C6A2-390E-BDA7-B2F2101F5A02}"/>
                </a:ext>
              </a:extLst>
            </p:cNvPr>
            <p:cNvSpPr/>
            <p:nvPr/>
          </p:nvSpPr>
          <p:spPr>
            <a:xfrm>
              <a:off x="3745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3" name="object 31">
              <a:extLst>
                <a:ext uri="{FF2B5EF4-FFF2-40B4-BE49-F238E27FC236}">
                  <a16:creationId xmlns:a16="http://schemas.microsoft.com/office/drawing/2014/main" id="{2A03B036-C009-BCD8-C387-A56206EC9846}"/>
                </a:ext>
              </a:extLst>
            </p:cNvPr>
            <p:cNvSpPr/>
            <p:nvPr/>
          </p:nvSpPr>
          <p:spPr>
            <a:xfrm>
              <a:off x="37961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4" name="object 32">
              <a:extLst>
                <a:ext uri="{FF2B5EF4-FFF2-40B4-BE49-F238E27FC236}">
                  <a16:creationId xmlns:a16="http://schemas.microsoft.com/office/drawing/2014/main" id="{20CE13FB-5BD8-4771-FFAA-DFB171F745C9}"/>
                </a:ext>
              </a:extLst>
            </p:cNvPr>
            <p:cNvSpPr/>
            <p:nvPr/>
          </p:nvSpPr>
          <p:spPr>
            <a:xfrm>
              <a:off x="38465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5" name="object 33">
              <a:extLst>
                <a:ext uri="{FF2B5EF4-FFF2-40B4-BE49-F238E27FC236}">
                  <a16:creationId xmlns:a16="http://schemas.microsoft.com/office/drawing/2014/main" id="{C9421FAC-7714-7BD2-4C02-1EB073FE8B44}"/>
                </a:ext>
              </a:extLst>
            </p:cNvPr>
            <p:cNvSpPr/>
            <p:nvPr/>
          </p:nvSpPr>
          <p:spPr>
            <a:xfrm>
              <a:off x="3896995"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6" name="object 34">
              <a:extLst>
                <a:ext uri="{FF2B5EF4-FFF2-40B4-BE49-F238E27FC236}">
                  <a16:creationId xmlns:a16="http://schemas.microsoft.com/office/drawing/2014/main" id="{A308400B-87DE-C309-6150-B9444257FE80}"/>
                </a:ext>
              </a:extLst>
            </p:cNvPr>
            <p:cNvSpPr/>
            <p:nvPr/>
          </p:nvSpPr>
          <p:spPr>
            <a:xfrm>
              <a:off x="39473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7" name="object 35">
              <a:extLst>
                <a:ext uri="{FF2B5EF4-FFF2-40B4-BE49-F238E27FC236}">
                  <a16:creationId xmlns:a16="http://schemas.microsoft.com/office/drawing/2014/main" id="{E1E63180-8779-74F3-D1E2-49478C6B767E}"/>
                </a:ext>
              </a:extLst>
            </p:cNvPr>
            <p:cNvSpPr/>
            <p:nvPr/>
          </p:nvSpPr>
          <p:spPr>
            <a:xfrm>
              <a:off x="39977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8" name="object 36">
              <a:extLst>
                <a:ext uri="{FF2B5EF4-FFF2-40B4-BE49-F238E27FC236}">
                  <a16:creationId xmlns:a16="http://schemas.microsoft.com/office/drawing/2014/main" id="{DED9456E-AAEC-EC95-A45B-93CDBC78667D}"/>
                </a:ext>
              </a:extLst>
            </p:cNvPr>
            <p:cNvSpPr/>
            <p:nvPr/>
          </p:nvSpPr>
          <p:spPr>
            <a:xfrm>
              <a:off x="40481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39" name="object 37">
              <a:extLst>
                <a:ext uri="{FF2B5EF4-FFF2-40B4-BE49-F238E27FC236}">
                  <a16:creationId xmlns:a16="http://schemas.microsoft.com/office/drawing/2014/main" id="{95FA2CE8-4EB0-B60E-F8DF-C2F7FC10A4DD}"/>
                </a:ext>
              </a:extLst>
            </p:cNvPr>
            <p:cNvSpPr/>
            <p:nvPr/>
          </p:nvSpPr>
          <p:spPr>
            <a:xfrm>
              <a:off x="40985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0" name="object 38">
              <a:extLst>
                <a:ext uri="{FF2B5EF4-FFF2-40B4-BE49-F238E27FC236}">
                  <a16:creationId xmlns:a16="http://schemas.microsoft.com/office/drawing/2014/main" id="{3F9DEA1D-D6D8-8260-E3FE-95209314B5C7}"/>
                </a:ext>
              </a:extLst>
            </p:cNvPr>
            <p:cNvSpPr/>
            <p:nvPr/>
          </p:nvSpPr>
          <p:spPr>
            <a:xfrm>
              <a:off x="41489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1" name="object 39">
              <a:extLst>
                <a:ext uri="{FF2B5EF4-FFF2-40B4-BE49-F238E27FC236}">
                  <a16:creationId xmlns:a16="http://schemas.microsoft.com/office/drawing/2014/main" id="{18F170B0-8402-4E72-79EF-1A9793081A07}"/>
                </a:ext>
              </a:extLst>
            </p:cNvPr>
            <p:cNvSpPr/>
            <p:nvPr/>
          </p:nvSpPr>
          <p:spPr>
            <a:xfrm>
              <a:off x="4199394"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sp>
          <p:nvSpPr>
            <p:cNvPr id="142" name="object 40">
              <a:extLst>
                <a:ext uri="{FF2B5EF4-FFF2-40B4-BE49-F238E27FC236}">
                  <a16:creationId xmlns:a16="http://schemas.microsoft.com/office/drawing/2014/main" id="{81469537-DA00-63EC-53B4-C1B5056914D0}"/>
                </a:ext>
              </a:extLst>
            </p:cNvPr>
            <p:cNvSpPr/>
            <p:nvPr/>
          </p:nvSpPr>
          <p:spPr>
            <a:xfrm>
              <a:off x="4249788" y="13176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grpFill/>
            <a:ln w="5060">
              <a:solidFill>
                <a:srgbClr val="F8C98C"/>
              </a:solidFill>
            </a:ln>
          </p:spPr>
          <p:txBody>
            <a:bodyPr wrap="square" lIns="0" tIns="0" rIns="0" bIns="0" rtlCol="0"/>
            <a:lstStyle/>
            <a:p>
              <a:endParaRPr/>
            </a:p>
          </p:txBody>
        </p:sp>
      </p:grpSp>
      <p:sp>
        <p:nvSpPr>
          <p:cNvPr id="143" name="object 41">
            <a:extLst>
              <a:ext uri="{FF2B5EF4-FFF2-40B4-BE49-F238E27FC236}">
                <a16:creationId xmlns:a16="http://schemas.microsoft.com/office/drawing/2014/main" id="{5524A67E-4323-3D08-18C4-FAF25B94D1CA}"/>
              </a:ext>
            </a:extLst>
          </p:cNvPr>
          <p:cNvSpPr txBox="1"/>
          <p:nvPr/>
        </p:nvSpPr>
        <p:spPr>
          <a:xfrm>
            <a:off x="108000" y="614"/>
            <a:ext cx="4404995" cy="104516"/>
          </a:xfrm>
          <a:prstGeom prst="rect">
            <a:avLst/>
          </a:prstGeom>
        </p:spPr>
        <p:txBody>
          <a:bodyPr vert="horz" wrap="square" lIns="0" tIns="12065" rIns="0" bIns="0" rtlCol="0">
            <a:spAutoFit/>
          </a:bodyPr>
          <a:lstStyle/>
          <a:p>
            <a:pPr>
              <a:lnSpc>
                <a:spcPct val="100000"/>
              </a:lnSpc>
              <a:spcBef>
                <a:spcPts val="95"/>
              </a:spcBef>
              <a:tabLst>
                <a:tab pos="1108075" algn="l"/>
                <a:tab pos="2419985" algn="l"/>
                <a:tab pos="3624579" algn="l"/>
              </a:tabLst>
            </a:pPr>
            <a:r>
              <a:rPr sz="600" b="1" spc="10" dirty="0">
                <a:solidFill>
                  <a:srgbClr val="FFFFFF"/>
                </a:solidFill>
                <a:latin typeface="Georgia"/>
                <a:cs typeface="Georgia"/>
              </a:rPr>
              <a:t>S</a:t>
            </a:r>
            <a:r>
              <a:rPr lang="fr-FR" sz="600" b="1" spc="10" dirty="0">
                <a:solidFill>
                  <a:srgbClr val="FFFFFF"/>
                </a:solidFill>
                <a:latin typeface="Georgia"/>
                <a:cs typeface="Georgia"/>
              </a:rPr>
              <a:t>é</a:t>
            </a:r>
            <a:r>
              <a:rPr sz="600" b="1" spc="10" dirty="0">
                <a:solidFill>
                  <a:srgbClr val="FFFFFF"/>
                </a:solidFill>
                <a:latin typeface="Georgia"/>
                <a:cs typeface="Georgia"/>
              </a:rPr>
              <a:t>lections	</a:t>
            </a:r>
            <a:r>
              <a:rPr sz="600" b="1" spc="45" dirty="0">
                <a:solidFill>
                  <a:srgbClr val="F8C98C"/>
                </a:solidFill>
                <a:latin typeface="Georgia"/>
                <a:cs typeface="Georgia"/>
              </a:rPr>
              <a:t>Manipulations	</a:t>
            </a:r>
            <a:r>
              <a:rPr sz="600" b="1" spc="20" dirty="0" err="1">
                <a:solidFill>
                  <a:srgbClr val="F8C98C"/>
                </a:solidFill>
                <a:latin typeface="Georgia"/>
                <a:cs typeface="Georgia"/>
              </a:rPr>
              <a:t>Ev</a:t>
            </a:r>
            <a:r>
              <a:rPr lang="fr-FR" sz="600" b="1" spc="20" dirty="0">
                <a:solidFill>
                  <a:srgbClr val="F8C98C"/>
                </a:solidFill>
                <a:latin typeface="Georgia"/>
                <a:cs typeface="Georgia"/>
              </a:rPr>
              <a:t>é</a:t>
            </a:r>
            <a:r>
              <a:rPr sz="600" b="1" spc="20" dirty="0" err="1">
                <a:solidFill>
                  <a:srgbClr val="F8C98C"/>
                </a:solidFill>
                <a:latin typeface="Georgia"/>
                <a:cs typeface="Georgia"/>
              </a:rPr>
              <a:t>nements</a:t>
            </a:r>
            <a:r>
              <a:rPr sz="600" b="1" spc="20" dirty="0">
                <a:solidFill>
                  <a:srgbClr val="F8C98C"/>
                </a:solidFill>
                <a:latin typeface="Georgia"/>
                <a:cs typeface="Georgia"/>
              </a:rPr>
              <a:t>	</a:t>
            </a:r>
            <a:r>
              <a:rPr sz="600" b="1" spc="45" dirty="0">
                <a:solidFill>
                  <a:srgbClr val="F8C98C"/>
                </a:solidFill>
                <a:latin typeface="Georgia"/>
                <a:cs typeface="Georgia"/>
              </a:rPr>
              <a:t>Manipuler</a:t>
            </a:r>
            <a:r>
              <a:rPr sz="600" b="1" spc="90" dirty="0">
                <a:solidFill>
                  <a:srgbClr val="F8C98C"/>
                </a:solidFill>
                <a:latin typeface="Georgia"/>
                <a:cs typeface="Georgia"/>
              </a:rPr>
              <a:t> </a:t>
            </a:r>
            <a:r>
              <a:rPr sz="600" b="1" spc="130" dirty="0">
                <a:solidFill>
                  <a:srgbClr val="F8C98C"/>
                </a:solidFill>
                <a:latin typeface="Georgia"/>
                <a:cs typeface="Georgia"/>
              </a:rPr>
              <a:t>DOM</a:t>
            </a:r>
            <a:endParaRPr sz="600" dirty="0">
              <a:latin typeface="Georgia"/>
              <a:cs typeface="Georgia"/>
            </a:endParaRPr>
          </a:p>
        </p:txBody>
      </p:sp>
      <p:sp>
        <p:nvSpPr>
          <p:cNvPr id="2" name="ZoneTexte 1">
            <a:extLst>
              <a:ext uri="{FF2B5EF4-FFF2-40B4-BE49-F238E27FC236}">
                <a16:creationId xmlns:a16="http://schemas.microsoft.com/office/drawing/2014/main" id="{9193C9B2-D666-6B21-0B05-CBA65833B9C1}"/>
              </a:ext>
            </a:extLst>
          </p:cNvPr>
          <p:cNvSpPr txBox="1"/>
          <p:nvPr/>
        </p:nvSpPr>
        <p:spPr>
          <a:xfrm>
            <a:off x="274686" y="613604"/>
            <a:ext cx="4058821" cy="2585323"/>
          </a:xfrm>
          <a:prstGeom prst="rect">
            <a:avLst/>
          </a:prstGeom>
          <a:noFill/>
        </p:spPr>
        <p:txBody>
          <a:bodyPr wrap="square" rtlCol="0">
            <a:spAutoFit/>
          </a:bodyPr>
          <a:lstStyle/>
          <a:p>
            <a:pPr algn="ctr"/>
            <a:r>
              <a:rPr lang="fr-FR" sz="1800" dirty="0">
                <a:effectLst/>
                <a:latin typeface="Palatino Linotype" panose="02040502050505030304" pitchFamily="18" charset="0"/>
                <a:ea typeface="Calibri" panose="020F0502020204030204" pitchFamily="34" charset="0"/>
                <a:cs typeface="Arial" panose="020B0604020202020204" pitchFamily="34" charset="0"/>
              </a:rPr>
              <a:t>nous avons accompli un voyage captivant à travers la conceptualisation, la conception et l'implémentation d'une application de gestion des patients qui répond aux besoins des cabinets dentaire. Ce projet a représenté un défi stimulant et une opportunité d'apprentissage significative</a:t>
            </a:r>
            <a:endParaRPr lang="fr-FR" dirty="0"/>
          </a:p>
        </p:txBody>
      </p:sp>
    </p:spTree>
    <p:extLst>
      <p:ext uri="{BB962C8B-B14F-4D97-AF65-F5344CB8AC3E}">
        <p14:creationId xmlns:p14="http://schemas.microsoft.com/office/powerpoint/2010/main" val="741614471"/>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3738</TotalTime>
  <Words>212</Words>
  <Application>Microsoft Office PowerPoint</Application>
  <PresentationFormat>Personnalisé</PresentationFormat>
  <Paragraphs>57</Paragraphs>
  <Slides>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vt:i4>
      </vt:variant>
    </vt:vector>
  </HeadingPairs>
  <TitlesOfParts>
    <vt:vector size="18" baseType="lpstr">
      <vt:lpstr>SimSun</vt:lpstr>
      <vt:lpstr>Aptos</vt:lpstr>
      <vt:lpstr>Arial</vt:lpstr>
      <vt:lpstr>Calibri</vt:lpstr>
      <vt:lpstr>Georgia</vt:lpstr>
      <vt:lpstr>Microsoft Sans Serif</vt:lpstr>
      <vt:lpstr>Palatino Linotype</vt:lpstr>
      <vt:lpstr>Tahoma</vt:lpstr>
      <vt:lpstr>Office Theme</vt:lpstr>
      <vt:lpstr>Présentation PowerPoint</vt:lpstr>
      <vt:lpstr>Plan</vt:lpstr>
      <vt:lpstr>Introduction</vt:lpstr>
      <vt:lpstr>Projet</vt:lpstr>
      <vt:lpstr>Conception</vt:lpstr>
      <vt:lpstr>Conception</vt:lpstr>
      <vt:lpstr>Conception</vt:lpstr>
      <vt:lpstr>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manipuler l'arbre DOM</dc:title>
  <dc:creator>Technologies du Web 1</dc:creator>
  <cp:lastModifiedBy>Mehdi saoul</cp:lastModifiedBy>
  <cp:revision>9</cp:revision>
  <dcterms:created xsi:type="dcterms:W3CDTF">2021-12-09T11:54:11Z</dcterms:created>
  <dcterms:modified xsi:type="dcterms:W3CDTF">2024-06-08T22:08:52Z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2014-03-20T00:00:00Z</vt:filetime>
  </property>
  <property fmtid="{D5CDD505-2E9C-101B-9397-08002B2CF9AE}" pid="3" name="Creator">
    <vt:lpwstr>LaTeX with Beamer class version 3.24</vt:lpwstr>
  </property>
  <property fmtid="{D5CDD505-2E9C-101B-9397-08002B2CF9AE}" pid="4" name="LastSaved">
    <vt:filetime>2021-12-09T00:00:00Z</vt:filetime>
  </property>
</Properties>
</file>