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33"/>
    <p:restoredTop sz="94668"/>
  </p:normalViewPr>
  <p:slideViewPr>
    <p:cSldViewPr snapToGrid="0" snapToObjects="1">
      <p:cViewPr>
        <p:scale>
          <a:sx n="172" d="100"/>
          <a:sy n="172" d="100"/>
        </p:scale>
        <p:origin x="-4088" y="-2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A405-8ED9-B440-B227-2746B5E9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F8E6A-3097-B147-8983-066208C2F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BDF2-0AF9-274B-BC55-8D23BBB2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76CA-D466-D74F-9F6E-B1FB5AB7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8F95-BDEE-4141-A196-25CA2654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968-2571-9042-80B9-612111F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05411-FAEA-914E-9FFC-0010361F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5099-2BCB-004A-B04D-71229197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9F66-694D-6044-989B-2A29A73D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7C2B-0B48-4042-A96E-69595DDD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1C8ED-B9F1-B841-B815-3DCAB27AD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D1458-B339-5946-B5BA-072A3B97A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69DE-AE2E-D34D-8300-D0EB574B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0BB1-4680-7840-AEEC-1C0A8EC9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1934-87EC-2448-BD27-C9BF4FD3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F422-4059-9742-939B-4782DC0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8425-7E53-6743-A973-F2D32691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C0E2-0E3A-954D-93F2-DA7E247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B197-143C-2A40-91A0-000D10F8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2C05-37EC-C24A-A9BD-B6ED2345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F506-8029-F74F-A6C6-4CA99231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51B8-798F-0742-B86C-057476F2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16EE-4503-0847-B3D2-2E15DB8D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D3D3-DE07-3D44-8D0B-85E7EB5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294D-959D-8A46-8916-82B27659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6901-CC71-EF4A-BAC5-F2128BB0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C587-2A15-A943-8ED7-EE0A19EA1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7632-A1E0-E946-8AFA-CF1618FA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FB259-44A8-584E-8FDD-47CDE046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17902-7539-674B-BBEA-E362F276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AA587-5B92-0D4C-A90A-57027004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EC0F-6CAF-794E-A076-A8B57BA6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F2C54-0D82-CF4C-8D72-E864207E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CF5C9-640B-DB41-95FA-F9F289A2A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2FF72-9BF1-8E4E-BB66-216B03A15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BBA3-5C0A-D945-BDC2-3103B9E75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6920C-8A4F-034B-A927-7F82F60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A3F19-17A0-FE42-9A90-559CD086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FD465-6978-2947-9E75-996EE1F0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0C27-4FE7-CA48-AB25-3A146EA2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94B2D-A86C-3B45-8C71-5951B50B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AD268-4188-8644-A5D0-48525BB9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67CDD-C219-244C-B822-752849E7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2F6C7-2257-6C49-B8BB-1BFA66E2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CCF58-6C30-E64B-8F63-36ADC7D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D9E5-3204-B344-BFAF-BD35AB11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0E92-7A1B-E24B-A060-A98499E2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DAC5-3FCE-284A-899F-E015B68B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B83A0-0542-3B40-A8E1-B5121DDC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D436-0194-654B-A2F3-D08F2609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304E-7CA6-CB49-9A5E-684968D5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972A-E3B8-524E-949D-6E328BA8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49E7-6BAA-4347-8720-0659F2E6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0A3E7-3ADC-B249-8992-01D29E49A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9B2FC-8DF4-5042-992A-C6E8F439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5F2F-90F8-6940-8C86-48AB9767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4644-7CC0-0E44-9C7F-5387A2F4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5781-29CD-784B-AEF6-801A722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1E873-D26D-D742-85BB-4565BA50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E7361-6678-AE4A-A7FF-EFD03AFA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F07F-12A6-A74A-B24D-6897AB01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A4D4-B189-6546-AE69-9899B0EE091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D9038-FE52-E543-9690-EBC1F48B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AC3E-EB51-3449-A5A5-885831847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4B0E-8CCE-2149-BA99-A0EDB165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1334A-92E4-9B42-9062-CA93BAACC8B8}"/>
              </a:ext>
            </a:extLst>
          </p:cNvPr>
          <p:cNvGrpSpPr/>
          <p:nvPr/>
        </p:nvGrpSpPr>
        <p:grpSpPr>
          <a:xfrm>
            <a:off x="4017868" y="202473"/>
            <a:ext cx="4564429" cy="6453054"/>
            <a:chOff x="3443102" y="-483325"/>
            <a:chExt cx="5305796" cy="8112036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C003685-E493-D34C-8951-7AB388A09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13904" r="-122" b="10095"/>
            <a:stretch/>
          </p:blipFill>
          <p:spPr>
            <a:xfrm>
              <a:off x="3443102" y="-483325"/>
              <a:ext cx="5305796" cy="5212081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4A9D1C8-9F2F-5B4B-8AE3-D2CA911E2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4952" r="-61" b="52762"/>
            <a:stretch/>
          </p:blipFill>
          <p:spPr>
            <a:xfrm>
              <a:off x="3446318" y="4728756"/>
              <a:ext cx="5302580" cy="2899955"/>
            </a:xfrm>
            <a:prstGeom prst="rect">
              <a:avLst/>
            </a:prstGeom>
          </p:spPr>
        </p:pic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331370-37FA-0349-A384-F331A8456945}"/>
              </a:ext>
            </a:extLst>
          </p:cNvPr>
          <p:cNvSpPr/>
          <p:nvPr/>
        </p:nvSpPr>
        <p:spPr>
          <a:xfrm>
            <a:off x="7466112" y="387533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08590D-0E29-6249-AB31-1EC435E5AA3E}"/>
              </a:ext>
            </a:extLst>
          </p:cNvPr>
          <p:cNvSpPr/>
          <p:nvPr/>
        </p:nvSpPr>
        <p:spPr>
          <a:xfrm>
            <a:off x="7886141" y="721112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DDEE68-BD88-F84E-B574-F3654A47598D}"/>
              </a:ext>
            </a:extLst>
          </p:cNvPr>
          <p:cNvSpPr/>
          <p:nvPr/>
        </p:nvSpPr>
        <p:spPr>
          <a:xfrm>
            <a:off x="5878922" y="1707094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47988D4-471F-3142-BE0A-1F0665D4DF5A}"/>
              </a:ext>
            </a:extLst>
          </p:cNvPr>
          <p:cNvSpPr/>
          <p:nvPr/>
        </p:nvSpPr>
        <p:spPr>
          <a:xfrm>
            <a:off x="7692854" y="2041941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50B9D5-9844-7B45-A5A8-879CD659402F}"/>
              </a:ext>
            </a:extLst>
          </p:cNvPr>
          <p:cNvSpPr/>
          <p:nvPr/>
        </p:nvSpPr>
        <p:spPr>
          <a:xfrm>
            <a:off x="6118302" y="2041940"/>
            <a:ext cx="182880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7F6D648-01E2-1947-977E-EFF2176EBA37}"/>
              </a:ext>
            </a:extLst>
          </p:cNvPr>
          <p:cNvSpPr/>
          <p:nvPr/>
        </p:nvSpPr>
        <p:spPr>
          <a:xfrm>
            <a:off x="7790986" y="2368086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E0C63F0-6C6F-BC49-9F18-C887D8F102F1}"/>
              </a:ext>
            </a:extLst>
          </p:cNvPr>
          <p:cNvSpPr/>
          <p:nvPr/>
        </p:nvSpPr>
        <p:spPr>
          <a:xfrm>
            <a:off x="7884653" y="2701665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EE648B-3A77-DB41-8A50-142D42362483}"/>
              </a:ext>
            </a:extLst>
          </p:cNvPr>
          <p:cNvSpPr/>
          <p:nvPr/>
        </p:nvSpPr>
        <p:spPr>
          <a:xfrm>
            <a:off x="7324327" y="2701665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0494EA-225C-FD45-9D45-F9944B7352E7}"/>
              </a:ext>
            </a:extLst>
          </p:cNvPr>
          <p:cNvSpPr/>
          <p:nvPr/>
        </p:nvSpPr>
        <p:spPr>
          <a:xfrm>
            <a:off x="5616497" y="3042734"/>
            <a:ext cx="182880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B58C029-53C3-894F-BE1C-31C89339AD0F}"/>
              </a:ext>
            </a:extLst>
          </p:cNvPr>
          <p:cNvSpPr/>
          <p:nvPr/>
        </p:nvSpPr>
        <p:spPr>
          <a:xfrm>
            <a:off x="7006682" y="387533"/>
            <a:ext cx="182880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995A3A8-4798-DF4A-B612-23D8FF9B9993}"/>
              </a:ext>
            </a:extLst>
          </p:cNvPr>
          <p:cNvSpPr/>
          <p:nvPr/>
        </p:nvSpPr>
        <p:spPr>
          <a:xfrm>
            <a:off x="6731619" y="3365796"/>
            <a:ext cx="182880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9D656C0-AEB8-9A40-96D0-EF7F1670AD77}"/>
              </a:ext>
            </a:extLst>
          </p:cNvPr>
          <p:cNvSpPr/>
          <p:nvPr/>
        </p:nvSpPr>
        <p:spPr>
          <a:xfrm>
            <a:off x="7517036" y="3366134"/>
            <a:ext cx="182880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8AC458E-41F9-E14D-BA9D-8AD994D2E0C8}"/>
              </a:ext>
            </a:extLst>
          </p:cNvPr>
          <p:cNvSpPr/>
          <p:nvPr/>
        </p:nvSpPr>
        <p:spPr>
          <a:xfrm>
            <a:off x="7790986" y="3365796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3BF8001-CDF2-B24C-9342-2AEEAEEADB27}"/>
              </a:ext>
            </a:extLst>
          </p:cNvPr>
          <p:cNvSpPr/>
          <p:nvPr/>
        </p:nvSpPr>
        <p:spPr>
          <a:xfrm>
            <a:off x="6622336" y="3695686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B9E60A4-BD32-5349-B498-505CA2AB3C06}"/>
              </a:ext>
            </a:extLst>
          </p:cNvPr>
          <p:cNvSpPr/>
          <p:nvPr/>
        </p:nvSpPr>
        <p:spPr>
          <a:xfrm>
            <a:off x="6249157" y="3695686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DC5DE9A-18A9-314D-A066-73F16329625A}"/>
              </a:ext>
            </a:extLst>
          </p:cNvPr>
          <p:cNvSpPr/>
          <p:nvPr/>
        </p:nvSpPr>
        <p:spPr>
          <a:xfrm>
            <a:off x="5884485" y="3695686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BC9E7C0-E0C7-DA43-A3A1-D7ABD64BB250}"/>
              </a:ext>
            </a:extLst>
          </p:cNvPr>
          <p:cNvSpPr/>
          <p:nvPr/>
        </p:nvSpPr>
        <p:spPr>
          <a:xfrm>
            <a:off x="5929846" y="4029596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3A4D93E-7F1A-504E-97EF-B8AC9C1FF6BF}"/>
              </a:ext>
            </a:extLst>
          </p:cNvPr>
          <p:cNvSpPr/>
          <p:nvPr/>
        </p:nvSpPr>
        <p:spPr>
          <a:xfrm>
            <a:off x="6438712" y="4029595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61B00AF-D220-7B45-9761-6CB9E74100A9}"/>
              </a:ext>
            </a:extLst>
          </p:cNvPr>
          <p:cNvSpPr/>
          <p:nvPr/>
        </p:nvSpPr>
        <p:spPr>
          <a:xfrm>
            <a:off x="6586279" y="4351136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2C48718-3BB5-EF49-8FCF-CDB4EAFCE2CE}"/>
              </a:ext>
            </a:extLst>
          </p:cNvPr>
          <p:cNvSpPr/>
          <p:nvPr/>
        </p:nvSpPr>
        <p:spPr>
          <a:xfrm>
            <a:off x="7514061" y="5007164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6ED0E38-4BD9-F94C-AD03-F57DAE64BECD}"/>
              </a:ext>
            </a:extLst>
          </p:cNvPr>
          <p:cNvSpPr/>
          <p:nvPr/>
        </p:nvSpPr>
        <p:spPr>
          <a:xfrm>
            <a:off x="5522082" y="5998709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D255A5B-72A9-E842-BE4D-997A7C9567D4}"/>
              </a:ext>
            </a:extLst>
          </p:cNvPr>
          <p:cNvSpPr/>
          <p:nvPr/>
        </p:nvSpPr>
        <p:spPr>
          <a:xfrm>
            <a:off x="5886356" y="5997746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9DA7742-5349-D247-AF5E-D41A2F17576F}"/>
              </a:ext>
            </a:extLst>
          </p:cNvPr>
          <p:cNvSpPr/>
          <p:nvPr/>
        </p:nvSpPr>
        <p:spPr>
          <a:xfrm>
            <a:off x="6300081" y="5997745"/>
            <a:ext cx="256032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EDC5472-A492-D640-BBE7-E521CEE51B4E}"/>
              </a:ext>
            </a:extLst>
          </p:cNvPr>
          <p:cNvSpPr/>
          <p:nvPr/>
        </p:nvSpPr>
        <p:spPr>
          <a:xfrm>
            <a:off x="7885401" y="5999279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57DE512-A762-3349-9DFF-3C5B25EEA72C}"/>
              </a:ext>
            </a:extLst>
          </p:cNvPr>
          <p:cNvSpPr/>
          <p:nvPr/>
        </p:nvSpPr>
        <p:spPr>
          <a:xfrm>
            <a:off x="5606088" y="2041940"/>
            <a:ext cx="101849" cy="28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Lose, Bailey G</dc:creator>
  <cp:lastModifiedBy>Lose, Bailey G</cp:lastModifiedBy>
  <cp:revision>4</cp:revision>
  <dcterms:created xsi:type="dcterms:W3CDTF">2020-06-04T17:10:16Z</dcterms:created>
  <dcterms:modified xsi:type="dcterms:W3CDTF">2020-06-04T17:49:34Z</dcterms:modified>
</cp:coreProperties>
</file>