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A299-5140-E14D-B821-4884729D6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6F0ED-538F-D44F-A09A-21E30877D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2A48F-2BD4-B745-B461-C97E73CB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9E53-4163-5A42-A291-640EA4A10699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1A017-FBC8-7D42-8994-4A968D44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71515-CDB6-944C-BE74-D01C2C38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1433-F95F-2345-B7FB-08BAE0F73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6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D351-CB46-EF42-BB37-2C7036BA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03607-BABE-854B-B3F0-A306D1520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CB816-ECAC-374B-86DF-9BB126B6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9E53-4163-5A42-A291-640EA4A10699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1B9D5-3D54-9646-9305-B8E4C1F4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90B8-F9A5-794A-9C1D-2D39E64D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1433-F95F-2345-B7FB-08BAE0F73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7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C29D5-D584-C54E-B90A-0DDE1CF05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A6FF0-D8E9-5949-8D64-6A9C10DC1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7C77C-9DAA-064D-AACB-E17E4D45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9E53-4163-5A42-A291-640EA4A10699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40F8-3DB6-804E-8A21-673FDE9F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CBD89-E1F0-314E-988A-31316847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1433-F95F-2345-B7FB-08BAE0F73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5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0F2E-1B7B-584E-8FE8-66F91FFD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AC85A-2818-B249-A21B-E4600E9F7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8EB3-3F2C-5E46-9D2C-D7105041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9E53-4163-5A42-A291-640EA4A10699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FFB03-1658-8441-A241-93BD4C4F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FBD97-7B29-464B-8820-73DF039C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1433-F95F-2345-B7FB-08BAE0F73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091C-2886-AF46-B29F-69AFD2DC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390CD-8E01-D241-85B0-60D9D737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5BDFC-5849-854C-9542-523F00AA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9E53-4163-5A42-A291-640EA4A10699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F2A02-85D1-6343-913E-5A8D8DE9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8491-E6F8-444C-9ABB-50B82F37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1433-F95F-2345-B7FB-08BAE0F73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1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6437-76D7-8B49-8CC8-9B7476C0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5934E-C16B-DA44-8B3E-63579413D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F255F-A303-E147-BDA6-44B2554FA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9FF80-D505-8444-9D02-FE3F0AC9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9E53-4163-5A42-A291-640EA4A10699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A860D-280A-AA45-BB35-D66381E7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C2023-35A0-5742-80C4-FA9EFCF4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1433-F95F-2345-B7FB-08BAE0F73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9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27FF-9401-1A43-BA6B-7039B6C1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8A6E8-852D-5C4C-B7EA-6BFC5262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CE4D0-2A07-0A4C-B315-BB1955E02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7DB8D-F661-7241-B1DD-194A8708C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0C75A-C3EF-B941-90E0-B34B87C72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62DA9-6B6B-6D4C-A8AB-0D4CDB28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9E53-4163-5A42-A291-640EA4A10699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08D83-F8E7-C64A-B74D-7A18D3CD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B8F72-0E1C-0841-B25F-22E36A49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1433-F95F-2345-B7FB-08BAE0F73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8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8F3B-150B-5746-8F1E-5C5FC624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217D7-C1C9-3C45-A7FE-14E28BCE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9E53-4163-5A42-A291-640EA4A10699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11F5F-CD19-DA42-A4F8-0E4589EA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EEA6A-4DF6-6045-8E14-5D75A713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1433-F95F-2345-B7FB-08BAE0F73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1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1E7D1-A401-734E-A54E-8E77BDAE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9E53-4163-5A42-A291-640EA4A10699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EFE25-6F57-9B46-832A-FCBF3A8B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90519-16BA-C943-B961-7EF4AA4C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1433-F95F-2345-B7FB-08BAE0F73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6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5BC4-486A-F841-8FBB-2A626ABA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B502-B797-0D4D-80EA-28F0F1085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62DC7-A3D5-3742-905A-D2B1FFF3E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B236A-267C-E744-A54B-90D6BEAC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9E53-4163-5A42-A291-640EA4A10699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1D395-F179-1B46-B3AB-9DD29127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15E75-6FA4-804C-AD9A-F90B515E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1433-F95F-2345-B7FB-08BAE0F73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7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D9B9-C610-864B-940A-C445C38E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5E437-1E26-7945-BB15-1E7B3ED9D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DBBFE-6F9C-954A-ACF1-00F24F571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FA15A-6A41-9A4E-9752-77F1B4A4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9E53-4163-5A42-A291-640EA4A10699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C54CB-69A2-794D-9A40-A4801F23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7CD33-6FA4-C341-97C8-4136D0D7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1433-F95F-2345-B7FB-08BAE0F73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3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F1C72-77CA-E14E-A71E-536AC5B7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D615-7786-CE4F-855E-3B47C217D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368F8-5C67-A04A-A819-C9F1AE97D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9E53-4163-5A42-A291-640EA4A10699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9143D-BDF1-B343-B159-AA53DE6D1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899A5-B919-6E4A-A1E3-63CB2A88E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B1433-F95F-2345-B7FB-08BAE0F73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0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626F69-AB38-334B-BAB4-AD0F7FC3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18" y="673267"/>
            <a:ext cx="5567363" cy="5511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994C03-FC6F-E74E-BA3D-519E1AAC7CA1}"/>
              </a:ext>
            </a:extLst>
          </p:cNvPr>
          <p:cNvSpPr txBox="1"/>
          <p:nvPr/>
        </p:nvSpPr>
        <p:spPr>
          <a:xfrm>
            <a:off x="5462520" y="334088"/>
            <a:ext cx="126695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Tsc1-PA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5E2F0-99C8-804C-9B65-D1B40F163481}"/>
              </a:ext>
            </a:extLst>
          </p:cNvPr>
          <p:cNvSpPr txBox="1"/>
          <p:nvPr/>
        </p:nvSpPr>
        <p:spPr>
          <a:xfrm>
            <a:off x="4049437" y="6215511"/>
            <a:ext cx="4093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i="1" dirty="0">
                <a:latin typeface="Arial" panose="020B0604020202020204" pitchFamily="34" charset="0"/>
                <a:cs typeface="Arial" panose="020B0604020202020204" pitchFamily="34" charset="0"/>
              </a:rPr>
              <a:t>D. melanogaster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peptide position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929B1-38D1-E248-A1A1-46C1019AC426}"/>
              </a:ext>
            </a:extLst>
          </p:cNvPr>
          <p:cNvSpPr txBox="1"/>
          <p:nvPr/>
        </p:nvSpPr>
        <p:spPr>
          <a:xfrm rot="16200000">
            <a:off x="1240272" y="3239429"/>
            <a:ext cx="33207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i="1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2100" i="1" dirty="0" err="1">
                <a:latin typeface="Arial" panose="020B0604020202020204" pitchFamily="34" charset="0"/>
                <a:cs typeface="Arial" panose="020B0604020202020204" pitchFamily="34" charset="0"/>
              </a:rPr>
              <a:t>yakuba</a:t>
            </a:r>
            <a:r>
              <a:rPr lang="en-US" sz="2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peptide position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A71ACD-83D8-7A4A-8139-C6EA970637C6}"/>
              </a:ext>
            </a:extLst>
          </p:cNvPr>
          <p:cNvSpPr txBox="1"/>
          <p:nvPr/>
        </p:nvSpPr>
        <p:spPr>
          <a:xfrm>
            <a:off x="3592028" y="6035810"/>
            <a:ext cx="252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36193-4743-7841-9C60-1F8067579DFA}"/>
              </a:ext>
            </a:extLst>
          </p:cNvPr>
          <p:cNvSpPr txBox="1"/>
          <p:nvPr/>
        </p:nvSpPr>
        <p:spPr>
          <a:xfrm>
            <a:off x="3923105" y="6035809"/>
            <a:ext cx="252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F0393-12D7-7E4E-859A-5D59F1390A41}"/>
              </a:ext>
            </a:extLst>
          </p:cNvPr>
          <p:cNvSpPr txBox="1"/>
          <p:nvPr/>
        </p:nvSpPr>
        <p:spPr>
          <a:xfrm>
            <a:off x="5843334" y="6035808"/>
            <a:ext cx="252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97A94-86AD-874B-9853-93022202E849}"/>
              </a:ext>
            </a:extLst>
          </p:cNvPr>
          <p:cNvSpPr txBox="1"/>
          <p:nvPr/>
        </p:nvSpPr>
        <p:spPr>
          <a:xfrm>
            <a:off x="7685359" y="6024278"/>
            <a:ext cx="252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F549E-A5FB-CF46-8B95-14691ADF7F76}"/>
              </a:ext>
            </a:extLst>
          </p:cNvPr>
          <p:cNvSpPr txBox="1"/>
          <p:nvPr/>
        </p:nvSpPr>
        <p:spPr>
          <a:xfrm>
            <a:off x="7925990" y="6023775"/>
            <a:ext cx="252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80966-7340-5243-884D-B394D26DDD39}"/>
              </a:ext>
            </a:extLst>
          </p:cNvPr>
          <p:cNvSpPr txBox="1"/>
          <p:nvPr/>
        </p:nvSpPr>
        <p:spPr>
          <a:xfrm>
            <a:off x="8312440" y="6023775"/>
            <a:ext cx="252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C802DA-1EF8-D84D-AD34-1875192AFD9C}"/>
              </a:ext>
            </a:extLst>
          </p:cNvPr>
          <p:cNvSpPr txBox="1"/>
          <p:nvPr/>
        </p:nvSpPr>
        <p:spPr>
          <a:xfrm>
            <a:off x="3113794" y="5613096"/>
            <a:ext cx="252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E2C486-0C55-7E44-9B20-2F73851DB406}"/>
              </a:ext>
            </a:extLst>
          </p:cNvPr>
          <p:cNvSpPr txBox="1"/>
          <p:nvPr/>
        </p:nvSpPr>
        <p:spPr>
          <a:xfrm>
            <a:off x="3113793" y="5306290"/>
            <a:ext cx="252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666E33-18FA-1043-BA8A-76B9F6982196}"/>
              </a:ext>
            </a:extLst>
          </p:cNvPr>
          <p:cNvSpPr txBox="1"/>
          <p:nvPr/>
        </p:nvSpPr>
        <p:spPr>
          <a:xfrm>
            <a:off x="3108379" y="3417334"/>
            <a:ext cx="252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6743C5-E649-B742-A740-EFB5CA5D19B8}"/>
              </a:ext>
            </a:extLst>
          </p:cNvPr>
          <p:cNvSpPr txBox="1"/>
          <p:nvPr/>
        </p:nvSpPr>
        <p:spPr>
          <a:xfrm>
            <a:off x="3108379" y="1509822"/>
            <a:ext cx="252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3EFD40-D1D2-A549-94A0-FA98C294C194}"/>
              </a:ext>
            </a:extLst>
          </p:cNvPr>
          <p:cNvSpPr txBox="1"/>
          <p:nvPr/>
        </p:nvSpPr>
        <p:spPr>
          <a:xfrm>
            <a:off x="3108379" y="1269187"/>
            <a:ext cx="252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A3EA3E-5A03-0341-A1B1-83984B8B3E19}"/>
              </a:ext>
            </a:extLst>
          </p:cNvPr>
          <p:cNvSpPr txBox="1"/>
          <p:nvPr/>
        </p:nvSpPr>
        <p:spPr>
          <a:xfrm>
            <a:off x="3110465" y="919718"/>
            <a:ext cx="252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650238-FACC-5C43-9BF0-B20187625A63}"/>
              </a:ext>
            </a:extLst>
          </p:cNvPr>
          <p:cNvSpPr txBox="1"/>
          <p:nvPr/>
        </p:nvSpPr>
        <p:spPr>
          <a:xfrm>
            <a:off x="2706914" y="5916641"/>
            <a:ext cx="843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Exon Number</a:t>
            </a:r>
          </a:p>
        </p:txBody>
      </p:sp>
    </p:spTree>
    <p:extLst>
      <p:ext uri="{BB962C8B-B14F-4D97-AF65-F5344CB8AC3E}">
        <p14:creationId xmlns:p14="http://schemas.microsoft.com/office/powerpoint/2010/main" val="326445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Lose, Bailey G</dc:creator>
  <cp:lastModifiedBy>Lose, Bailey G</cp:lastModifiedBy>
  <cp:revision>4</cp:revision>
  <dcterms:created xsi:type="dcterms:W3CDTF">2020-06-01T17:36:17Z</dcterms:created>
  <dcterms:modified xsi:type="dcterms:W3CDTF">2020-06-03T18:53:55Z</dcterms:modified>
</cp:coreProperties>
</file>