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257" r:id="rId3"/>
    <p:sldId id="258" r:id="rId4"/>
    <p:sldId id="272" r:id="rId5"/>
    <p:sldId id="266" r:id="rId6"/>
    <p:sldId id="286" r:id="rId7"/>
    <p:sldId id="267" r:id="rId8"/>
    <p:sldId id="265" r:id="rId9"/>
    <p:sldId id="287" r:id="rId10"/>
    <p:sldId id="260" r:id="rId11"/>
    <p:sldId id="292" r:id="rId12"/>
    <p:sldId id="288" r:id="rId13"/>
    <p:sldId id="268" r:id="rId14"/>
    <p:sldId id="291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D71C4D-B9E7-4BF7-A4C4-2D1292D6D8A3}" type="datetimeFigureOut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CBDC09-4421-453A-A8BD-55ABA17117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692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CB8912-F0BA-4AD8-8415-DA1F26BCB09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CB8912-F0BA-4AD8-8415-DA1F26BCB09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34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3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0BA64A-F77A-2E63-C0D9-57A27AB83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E90DCAB-6FAA-1746-C492-2856198F4E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519C5B-E44A-4CD6-F19F-5059A520A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F43D-87D0-4C92-B03F-3552DBC35217}" type="datetimeFigureOut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CEF3A2-DFFE-01D8-8DC5-26FCF9308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FD1797-869D-133D-4E78-00AE09901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2022-FC5B-4214-A9DE-DB98F70909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751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B7909-9147-0D81-D070-19F02EEA3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C961B9-CA05-91BD-B1C2-604EEEF13F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3F79C6-3813-01FD-4321-28FB69AC3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F43D-87D0-4C92-B03F-3552DBC35217}" type="datetimeFigureOut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D3441C-5328-B888-A04D-7C3C4C760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75D3EC-4F8C-48A0-2799-EAB3CE37F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2022-FC5B-4214-A9DE-DB98F70909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36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355BA89-868C-4763-FE0C-1636235751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E77818-4333-FA07-8FAA-78691AEAF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658F32-DD63-14E8-2526-93949D8FF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F43D-87D0-4C92-B03F-3552DBC35217}" type="datetimeFigureOut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0F341F-ECEA-4969-1B1D-EAB404884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DB87CA-C26C-92D3-C826-BBCF50486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2022-FC5B-4214-A9DE-DB98F70909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908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74001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5921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574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2022/6/25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28473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9709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093357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  <p:extLst>
      <p:ext uri="{BB962C8B-B14F-4D97-AF65-F5344CB8AC3E}">
        <p14:creationId xmlns:p14="http://schemas.microsoft.com/office/powerpoint/2010/main" val="14559310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/>
          <p:cNvGrpSpPr/>
          <p:nvPr userDrawn="1"/>
        </p:nvGrpSpPr>
        <p:grpSpPr>
          <a:xfrm>
            <a:off x="4446870" y="1574235"/>
            <a:ext cx="3128211" cy="2378009"/>
            <a:chOff x="4446870" y="1574235"/>
            <a:chExt cx="3128211" cy="2378009"/>
          </a:xfrm>
        </p:grpSpPr>
        <p:sp>
          <p:nvSpPr>
            <p:cNvPr id="13" name="矩形 12"/>
            <p:cNvSpPr/>
            <p:nvPr/>
          </p:nvSpPr>
          <p:spPr>
            <a:xfrm>
              <a:off x="4446870" y="1574235"/>
              <a:ext cx="3128211" cy="16149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spc="100" dirty="0">
                  <a:latin typeface="+mj-ea"/>
                  <a:ea typeface="+mj-ea"/>
                </a:rPr>
                <a:t>青莲紫</a:t>
              </a:r>
              <a:endParaRPr lang="en-US" altLang="zh-CN" sz="1600" spc="100" dirty="0">
                <a:latin typeface="+mj-ea"/>
                <a:ea typeface="+mj-ea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sz="1600" spc="100" dirty="0">
                  <a:latin typeface="+mj-ea"/>
                  <a:ea typeface="+mj-ea"/>
                </a:rPr>
                <a:t>R126 G12 B110 </a:t>
              </a:r>
            </a:p>
            <a:p>
              <a:pPr algn="ctr">
                <a:lnSpc>
                  <a:spcPct val="150000"/>
                </a:lnSpc>
              </a:pPr>
              <a:r>
                <a:rPr lang="zh-CN" altLang="en-US" sz="1600" spc="100" dirty="0">
                  <a:latin typeface="+mj-ea"/>
                  <a:ea typeface="+mj-ea"/>
                </a:rPr>
                <a:t>即</a:t>
              </a:r>
              <a:r>
                <a:rPr lang="en-US" altLang="zh-CN" sz="1600" spc="100" dirty="0">
                  <a:latin typeface="+mj-ea"/>
                  <a:ea typeface="+mj-ea"/>
                </a:rPr>
                <a:t>#7E0C6E</a:t>
              </a:r>
              <a:endParaRPr lang="zh-CN" altLang="en-US" sz="1600" spc="100" dirty="0">
                <a:latin typeface="+mj-ea"/>
                <a:ea typeface="+mj-ea"/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4446870" y="3180561"/>
              <a:ext cx="3128211" cy="771683"/>
              <a:chOff x="6737684" y="3790007"/>
              <a:chExt cx="3474720" cy="771683"/>
            </a:xfrm>
          </p:grpSpPr>
          <p:sp>
            <p:nvSpPr>
              <p:cNvPr id="17" name="任意多边形: 形状 16"/>
              <p:cNvSpPr/>
              <p:nvPr/>
            </p:nvSpPr>
            <p:spPr>
              <a:xfrm>
                <a:off x="6737684" y="3790007"/>
                <a:ext cx="868680" cy="771683"/>
              </a:xfrm>
              <a:custGeom>
                <a:avLst/>
                <a:gdLst>
                  <a:gd name="connsiteX0" fmla="*/ 0 w 868680"/>
                  <a:gd name="connsiteY0" fmla="*/ 0 h 733866"/>
                  <a:gd name="connsiteX1" fmla="*/ 868680 w 868680"/>
                  <a:gd name="connsiteY1" fmla="*/ 0 h 733866"/>
                  <a:gd name="connsiteX2" fmla="*/ 868680 w 868680"/>
                  <a:gd name="connsiteY2" fmla="*/ 733866 h 733866"/>
                  <a:gd name="connsiteX3" fmla="*/ 0 w 868680"/>
                  <a:gd name="connsiteY3" fmla="*/ 733866 h 733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68680" h="733866">
                    <a:moveTo>
                      <a:pt x="0" y="0"/>
                    </a:moveTo>
                    <a:lnTo>
                      <a:pt x="868680" y="0"/>
                    </a:lnTo>
                    <a:lnTo>
                      <a:pt x="868680" y="733866"/>
                    </a:lnTo>
                    <a:lnTo>
                      <a:pt x="0" y="7338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7606365" y="3790007"/>
                <a:ext cx="868681" cy="771683"/>
              </a:xfrm>
              <a:custGeom>
                <a:avLst/>
                <a:gdLst>
                  <a:gd name="connsiteX0" fmla="*/ 0 w 868681"/>
                  <a:gd name="connsiteY0" fmla="*/ 0 h 733866"/>
                  <a:gd name="connsiteX1" fmla="*/ 868681 w 868681"/>
                  <a:gd name="connsiteY1" fmla="*/ 0 h 733866"/>
                  <a:gd name="connsiteX2" fmla="*/ 868681 w 868681"/>
                  <a:gd name="connsiteY2" fmla="*/ 733866 h 733866"/>
                  <a:gd name="connsiteX3" fmla="*/ 0 w 868681"/>
                  <a:gd name="connsiteY3" fmla="*/ 733866 h 733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68681" h="733866">
                    <a:moveTo>
                      <a:pt x="0" y="0"/>
                    </a:moveTo>
                    <a:lnTo>
                      <a:pt x="868681" y="0"/>
                    </a:lnTo>
                    <a:lnTo>
                      <a:pt x="868681" y="733866"/>
                    </a:lnTo>
                    <a:lnTo>
                      <a:pt x="0" y="73386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8475045" y="3790007"/>
                <a:ext cx="868680" cy="771683"/>
              </a:xfrm>
              <a:custGeom>
                <a:avLst/>
                <a:gdLst>
                  <a:gd name="connsiteX0" fmla="*/ 0 w 868680"/>
                  <a:gd name="connsiteY0" fmla="*/ 0 h 733866"/>
                  <a:gd name="connsiteX1" fmla="*/ 868680 w 868680"/>
                  <a:gd name="connsiteY1" fmla="*/ 0 h 733866"/>
                  <a:gd name="connsiteX2" fmla="*/ 868680 w 868680"/>
                  <a:gd name="connsiteY2" fmla="*/ 733866 h 733866"/>
                  <a:gd name="connsiteX3" fmla="*/ 0 w 868680"/>
                  <a:gd name="connsiteY3" fmla="*/ 733866 h 733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68680" h="733866">
                    <a:moveTo>
                      <a:pt x="0" y="0"/>
                    </a:moveTo>
                    <a:lnTo>
                      <a:pt x="868680" y="0"/>
                    </a:lnTo>
                    <a:lnTo>
                      <a:pt x="868680" y="733866"/>
                    </a:lnTo>
                    <a:lnTo>
                      <a:pt x="0" y="73386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9343724" y="3790007"/>
                <a:ext cx="868680" cy="771683"/>
              </a:xfrm>
              <a:custGeom>
                <a:avLst/>
                <a:gdLst>
                  <a:gd name="connsiteX0" fmla="*/ 0 w 868680"/>
                  <a:gd name="connsiteY0" fmla="*/ 0 h 733866"/>
                  <a:gd name="connsiteX1" fmla="*/ 868680 w 868680"/>
                  <a:gd name="connsiteY1" fmla="*/ 0 h 733866"/>
                  <a:gd name="connsiteX2" fmla="*/ 868680 w 868680"/>
                  <a:gd name="connsiteY2" fmla="*/ 733866 h 733866"/>
                  <a:gd name="connsiteX3" fmla="*/ 0 w 868680"/>
                  <a:gd name="connsiteY3" fmla="*/ 733866 h 733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68680" h="733866">
                    <a:moveTo>
                      <a:pt x="0" y="0"/>
                    </a:moveTo>
                    <a:lnTo>
                      <a:pt x="868680" y="0"/>
                    </a:lnTo>
                    <a:lnTo>
                      <a:pt x="868680" y="733866"/>
                    </a:lnTo>
                    <a:lnTo>
                      <a:pt x="0" y="73386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142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33ECE8-F191-D670-2614-18A0A13C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223C81-7787-2CBC-F8E1-6066318FB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091F52-2668-73C6-D186-25AC6B267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F43D-87D0-4C92-B03F-3552DBC35217}" type="datetimeFigureOut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ACBC8C-89D6-A6FD-043F-5578E283C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313F96-0FF2-4676-55CD-4AD582758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2022-FC5B-4214-A9DE-DB98F70909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8908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98617" y="1343608"/>
            <a:ext cx="2372489" cy="23724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361233" y="3777195"/>
            <a:ext cx="2372489" cy="23724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B4407C-9400-8E9D-81C0-1BD35578F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035134-A423-460E-E773-E28D3615A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668817-42A7-4CAD-9D93-6C7E30AAA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F43D-87D0-4C92-B03F-3552DBC35217}" type="datetimeFigureOut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AE8F1C-AAD9-2FCD-2521-246ACF868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6FB063-3067-C407-75A2-9819FB8C2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2022-FC5B-4214-A9DE-DB98F70909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51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8BC867-4631-5D2C-4000-30BBAAC50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4C226C-6BF4-54B3-5F32-4D73659D7C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45AFA5-056A-D993-8D12-EC94BF594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6A6802-3C41-2CAB-4FE0-72E687EB5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F43D-87D0-4C92-B03F-3552DBC35217}" type="datetimeFigureOut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3D4D09-C823-42B3-6567-6F9B0851A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BC5B37-B8AB-F5B8-DDC7-9FE05B874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2022-FC5B-4214-A9DE-DB98F70909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654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D5FA4F-1714-BB83-0172-70080B630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EFDFC0-D037-5B1E-41FB-1D98491F9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FA7882-D5AC-E50C-8CD1-A58202248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5E652E6-38A0-FFDD-6206-F886B2D19C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CB0D573-4324-921E-CF74-919BAF5CE2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72C3147-F117-7BFA-E192-57319C6FD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F43D-87D0-4C92-B03F-3552DBC35217}" type="datetimeFigureOut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20773E0-246F-584C-4274-BE97F66E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81AB35B-5212-2284-120C-35F33FBBC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2022-FC5B-4214-A9DE-DB98F70909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333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913779-FEF7-EB2A-150B-D21ED682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C0BBC8-6B6B-DCCB-86B5-48BE1A19F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F43D-87D0-4C92-B03F-3552DBC35217}" type="datetimeFigureOut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AEE557F-FC8D-0E68-E43D-E78C59C0E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1DBE7D8-1C95-AE0F-28A8-649A2B5B0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2022-FC5B-4214-A9DE-DB98F70909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300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C270D3A-806A-2064-58DB-6DD988B7F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F43D-87D0-4C92-B03F-3552DBC35217}" type="datetimeFigureOut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A2C686F-9C6A-9F33-8977-C3E4D52C7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68ADE9-9B9B-5191-AD75-5622E04D0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2022-FC5B-4214-A9DE-DB98F70909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422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08059B-D431-95CA-000F-DCF15399A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C7B8C3-5C78-AD6F-0D50-DD331FFEA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0417AA-A78C-119E-193C-984483C838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E4DB2B-2D95-2357-1056-C22A4D115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F43D-87D0-4C92-B03F-3552DBC35217}" type="datetimeFigureOut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C0120A-2BB5-AC0A-36D5-E7A9FE89C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33607C-DC96-EF3C-7DB8-A513C3B09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2022-FC5B-4214-A9DE-DB98F70909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674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7D7BE-ED30-7A2B-19E9-585CEDE53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9BCDE94-7DB5-9D26-BA0E-E687764F75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C066A2-51E2-1B31-799F-BB3FD630F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FBFB85-7A91-20A5-D438-C7C4ADDDF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F43D-87D0-4C92-B03F-3552DBC35217}" type="datetimeFigureOut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C5507D-8838-451E-023E-29024E5D0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0F96D4-8B36-917D-A5BD-D1B7B0352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2022-FC5B-4214-A9DE-DB98F70909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96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3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13.xml"/><Relationship Id="rId16" Type="http://schemas.openxmlformats.org/officeDocument/2006/relationships/tags" Target="../tags/tag6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ags" Target="../tags/tag1.xml"/><Relationship Id="rId5" Type="http://schemas.openxmlformats.org/officeDocument/2006/relationships/slideLayout" Target="../slideLayouts/slideLayout16.xml"/><Relationship Id="rId15" Type="http://schemas.openxmlformats.org/officeDocument/2006/relationships/tags" Target="../tags/tag5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1B65354-2E1E-747E-821E-C824022B6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DD0136-13E4-9183-3112-0C434973D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3194B0-C308-CD38-FFA3-60C60F8E47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3F43D-87D0-4C92-B03F-3552DBC35217}" type="datetimeFigureOut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0AEAE5-7D97-990D-7C7B-D33CDE5301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3D300D-10C7-FFDD-922E-FE9C0D855F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42022-FC5B-4214-A9DE-DB98F70909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04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60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65.xml"/><Relationship Id="rId13" Type="http://schemas.openxmlformats.org/officeDocument/2006/relationships/tags" Target="../tags/tag70.xml"/><Relationship Id="rId18" Type="http://schemas.openxmlformats.org/officeDocument/2006/relationships/image" Target="../media/image7.png"/><Relationship Id="rId3" Type="http://schemas.openxmlformats.org/officeDocument/2006/relationships/tags" Target="../tags/tag60.xml"/><Relationship Id="rId7" Type="http://schemas.openxmlformats.org/officeDocument/2006/relationships/tags" Target="../tags/tag64.xml"/><Relationship Id="rId12" Type="http://schemas.openxmlformats.org/officeDocument/2006/relationships/tags" Target="../tags/tag69.xml"/><Relationship Id="rId17" Type="http://schemas.openxmlformats.org/officeDocument/2006/relationships/image" Target="../media/image6.jpeg"/><Relationship Id="rId2" Type="http://schemas.openxmlformats.org/officeDocument/2006/relationships/tags" Target="../tags/tag59.xml"/><Relationship Id="rId16" Type="http://schemas.openxmlformats.org/officeDocument/2006/relationships/slideLayout" Target="../slideLayouts/slideLayout13.xml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11" Type="http://schemas.openxmlformats.org/officeDocument/2006/relationships/tags" Target="../tags/tag68.xml"/><Relationship Id="rId5" Type="http://schemas.openxmlformats.org/officeDocument/2006/relationships/tags" Target="../tags/tag62.xml"/><Relationship Id="rId15" Type="http://schemas.openxmlformats.org/officeDocument/2006/relationships/tags" Target="../tags/tag72.xml"/><Relationship Id="rId10" Type="http://schemas.openxmlformats.org/officeDocument/2006/relationships/tags" Target="../tags/tag67.xml"/><Relationship Id="rId19" Type="http://schemas.openxmlformats.org/officeDocument/2006/relationships/image" Target="../media/image2.png"/><Relationship Id="rId4" Type="http://schemas.openxmlformats.org/officeDocument/2006/relationships/tags" Target="../tags/tag61.xml"/><Relationship Id="rId9" Type="http://schemas.openxmlformats.org/officeDocument/2006/relationships/tags" Target="../tags/tag66.xml"/><Relationship Id="rId14" Type="http://schemas.openxmlformats.org/officeDocument/2006/relationships/tags" Target="../tags/tag7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.png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.pn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9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13" Type="http://schemas.openxmlformats.org/officeDocument/2006/relationships/tags" Target="../tags/tag52.xml"/><Relationship Id="rId18" Type="http://schemas.openxmlformats.org/officeDocument/2006/relationships/tags" Target="../tags/tag57.xml"/><Relationship Id="rId3" Type="http://schemas.openxmlformats.org/officeDocument/2006/relationships/tags" Target="../tags/tag42.xml"/><Relationship Id="rId21" Type="http://schemas.openxmlformats.org/officeDocument/2006/relationships/image" Target="../media/image7.png"/><Relationship Id="rId7" Type="http://schemas.openxmlformats.org/officeDocument/2006/relationships/tags" Target="../tags/tag46.xml"/><Relationship Id="rId12" Type="http://schemas.openxmlformats.org/officeDocument/2006/relationships/tags" Target="../tags/tag51.xml"/><Relationship Id="rId17" Type="http://schemas.openxmlformats.org/officeDocument/2006/relationships/tags" Target="../tags/tag56.xml"/><Relationship Id="rId2" Type="http://schemas.openxmlformats.org/officeDocument/2006/relationships/tags" Target="../tags/tag41.xml"/><Relationship Id="rId16" Type="http://schemas.openxmlformats.org/officeDocument/2006/relationships/tags" Target="../tags/tag55.xml"/><Relationship Id="rId20" Type="http://schemas.openxmlformats.org/officeDocument/2006/relationships/image" Target="../media/image6.jpeg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1" Type="http://schemas.openxmlformats.org/officeDocument/2006/relationships/tags" Target="../tags/tag50.xml"/><Relationship Id="rId5" Type="http://schemas.openxmlformats.org/officeDocument/2006/relationships/tags" Target="../tags/tag44.xml"/><Relationship Id="rId15" Type="http://schemas.openxmlformats.org/officeDocument/2006/relationships/tags" Target="../tags/tag54.xml"/><Relationship Id="rId10" Type="http://schemas.openxmlformats.org/officeDocument/2006/relationships/tags" Target="../tags/tag49.xml"/><Relationship Id="rId19" Type="http://schemas.openxmlformats.org/officeDocument/2006/relationships/slideLayout" Target="../slideLayouts/slideLayout13.xml"/><Relationship Id="rId4" Type="http://schemas.openxmlformats.org/officeDocument/2006/relationships/tags" Target="../tags/tag43.xml"/><Relationship Id="rId9" Type="http://schemas.openxmlformats.org/officeDocument/2006/relationships/tags" Target="../tags/tag48.xml"/><Relationship Id="rId14" Type="http://schemas.openxmlformats.org/officeDocument/2006/relationships/tags" Target="../tags/tag53.xml"/><Relationship Id="rId2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36021" y="379095"/>
            <a:ext cx="11411585" cy="6099810"/>
          </a:xfrm>
          <a:prstGeom prst="rect">
            <a:avLst/>
          </a:prstGeom>
          <a:solidFill>
            <a:srgbClr val="FFFFFF">
              <a:alpha val="44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3011753" y="4506569"/>
            <a:ext cx="2017211" cy="436851"/>
            <a:chOff x="4078382" y="4836469"/>
            <a:chExt cx="2017211" cy="436851"/>
          </a:xfrm>
        </p:grpSpPr>
        <p:sp>
          <p:nvSpPr>
            <p:cNvPr id="59" name="矩形 58"/>
            <p:cNvSpPr/>
            <p:nvPr/>
          </p:nvSpPr>
          <p:spPr>
            <a:xfrm>
              <a:off x="4333572" y="4836469"/>
              <a:ext cx="1762021" cy="43685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答辩人：周昊</a:t>
              </a:r>
            </a:p>
          </p:txBody>
        </p:sp>
        <p:sp>
          <p:nvSpPr>
            <p:cNvPr id="60" name="graduation-cap_16905"/>
            <p:cNvSpPr>
              <a:spLocks noChangeAspect="1"/>
            </p:cNvSpPr>
            <p:nvPr/>
          </p:nvSpPr>
          <p:spPr bwMode="auto">
            <a:xfrm>
              <a:off x="4078382" y="4926953"/>
              <a:ext cx="255014" cy="152520"/>
            </a:xfrm>
            <a:custGeom>
              <a:avLst/>
              <a:gdLst>
                <a:gd name="connsiteX0" fmla="*/ 82550 w 331788"/>
                <a:gd name="connsiteY0" fmla="*/ 117475 h 198438"/>
                <a:gd name="connsiteX1" fmla="*/ 165100 w 331788"/>
                <a:gd name="connsiteY1" fmla="*/ 157163 h 198438"/>
                <a:gd name="connsiteX2" fmla="*/ 247650 w 331788"/>
                <a:gd name="connsiteY2" fmla="*/ 117475 h 198438"/>
                <a:gd name="connsiteX3" fmla="*/ 247650 w 331788"/>
                <a:gd name="connsiteY3" fmla="*/ 157163 h 198438"/>
                <a:gd name="connsiteX4" fmla="*/ 165100 w 331788"/>
                <a:gd name="connsiteY4" fmla="*/ 198438 h 198438"/>
                <a:gd name="connsiteX5" fmla="*/ 82550 w 331788"/>
                <a:gd name="connsiteY5" fmla="*/ 157163 h 198438"/>
                <a:gd name="connsiteX6" fmla="*/ 20638 w 331788"/>
                <a:gd name="connsiteY6" fmla="*/ 82550 h 198438"/>
                <a:gd name="connsiteX7" fmla="*/ 24606 w 331788"/>
                <a:gd name="connsiteY7" fmla="*/ 86447 h 198438"/>
                <a:gd name="connsiteX8" fmla="*/ 24606 w 331788"/>
                <a:gd name="connsiteY8" fmla="*/ 150091 h 198438"/>
                <a:gd name="connsiteX9" fmla="*/ 28575 w 331788"/>
                <a:gd name="connsiteY9" fmla="*/ 157885 h 198438"/>
                <a:gd name="connsiteX10" fmla="*/ 24606 w 331788"/>
                <a:gd name="connsiteY10" fmla="*/ 164379 h 198438"/>
                <a:gd name="connsiteX11" fmla="*/ 24606 w 331788"/>
                <a:gd name="connsiteY11" fmla="*/ 178667 h 198438"/>
                <a:gd name="connsiteX12" fmla="*/ 20638 w 331788"/>
                <a:gd name="connsiteY12" fmla="*/ 182563 h 198438"/>
                <a:gd name="connsiteX13" fmla="*/ 16669 w 331788"/>
                <a:gd name="connsiteY13" fmla="*/ 178667 h 198438"/>
                <a:gd name="connsiteX14" fmla="*/ 16669 w 331788"/>
                <a:gd name="connsiteY14" fmla="*/ 164379 h 198438"/>
                <a:gd name="connsiteX15" fmla="*/ 12700 w 331788"/>
                <a:gd name="connsiteY15" fmla="*/ 157885 h 198438"/>
                <a:gd name="connsiteX16" fmla="*/ 16669 w 331788"/>
                <a:gd name="connsiteY16" fmla="*/ 150091 h 198438"/>
                <a:gd name="connsiteX17" fmla="*/ 16669 w 331788"/>
                <a:gd name="connsiteY17" fmla="*/ 86447 h 198438"/>
                <a:gd name="connsiteX18" fmla="*/ 20638 w 331788"/>
                <a:gd name="connsiteY18" fmla="*/ 82550 h 198438"/>
                <a:gd name="connsiteX19" fmla="*/ 165100 w 331788"/>
                <a:gd name="connsiteY19" fmla="*/ 58738 h 198438"/>
                <a:gd name="connsiteX20" fmla="*/ 152400 w 331788"/>
                <a:gd name="connsiteY20" fmla="*/ 66676 h 198438"/>
                <a:gd name="connsiteX21" fmla="*/ 165100 w 331788"/>
                <a:gd name="connsiteY21" fmla="*/ 74614 h 198438"/>
                <a:gd name="connsiteX22" fmla="*/ 177800 w 331788"/>
                <a:gd name="connsiteY22" fmla="*/ 66676 h 198438"/>
                <a:gd name="connsiteX23" fmla="*/ 165100 w 331788"/>
                <a:gd name="connsiteY23" fmla="*/ 58738 h 198438"/>
                <a:gd name="connsiteX24" fmla="*/ 165100 w 331788"/>
                <a:gd name="connsiteY24" fmla="*/ 0 h 198438"/>
                <a:gd name="connsiteX25" fmla="*/ 331788 w 331788"/>
                <a:gd name="connsiteY25" fmla="*/ 66675 h 198438"/>
                <a:gd name="connsiteX26" fmla="*/ 165100 w 331788"/>
                <a:gd name="connsiteY26" fmla="*/ 149225 h 198438"/>
                <a:gd name="connsiteX27" fmla="*/ 0 w 331788"/>
                <a:gd name="connsiteY27" fmla="*/ 66675 h 19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31788" h="198438">
                  <a:moveTo>
                    <a:pt x="82550" y="117475"/>
                  </a:moveTo>
                  <a:lnTo>
                    <a:pt x="165100" y="157163"/>
                  </a:lnTo>
                  <a:lnTo>
                    <a:pt x="247650" y="117475"/>
                  </a:lnTo>
                  <a:lnTo>
                    <a:pt x="247650" y="157163"/>
                  </a:lnTo>
                  <a:lnTo>
                    <a:pt x="165100" y="198438"/>
                  </a:lnTo>
                  <a:lnTo>
                    <a:pt x="82550" y="157163"/>
                  </a:lnTo>
                  <a:close/>
                  <a:moveTo>
                    <a:pt x="20638" y="82550"/>
                  </a:moveTo>
                  <a:cubicBezTo>
                    <a:pt x="23283" y="82550"/>
                    <a:pt x="24606" y="85148"/>
                    <a:pt x="24606" y="86447"/>
                  </a:cubicBezTo>
                  <a:cubicBezTo>
                    <a:pt x="24606" y="86447"/>
                    <a:pt x="24606" y="86447"/>
                    <a:pt x="24606" y="150091"/>
                  </a:cubicBezTo>
                  <a:cubicBezTo>
                    <a:pt x="27252" y="151390"/>
                    <a:pt x="28575" y="153988"/>
                    <a:pt x="28575" y="157885"/>
                  </a:cubicBezTo>
                  <a:cubicBezTo>
                    <a:pt x="28575" y="160482"/>
                    <a:pt x="27252" y="163080"/>
                    <a:pt x="24606" y="164379"/>
                  </a:cubicBezTo>
                  <a:cubicBezTo>
                    <a:pt x="24606" y="164379"/>
                    <a:pt x="24606" y="164379"/>
                    <a:pt x="24606" y="178667"/>
                  </a:cubicBezTo>
                  <a:cubicBezTo>
                    <a:pt x="24606" y="181264"/>
                    <a:pt x="23283" y="182563"/>
                    <a:pt x="20638" y="182563"/>
                  </a:cubicBezTo>
                  <a:cubicBezTo>
                    <a:pt x="17992" y="182563"/>
                    <a:pt x="16669" y="181264"/>
                    <a:pt x="16669" y="178667"/>
                  </a:cubicBezTo>
                  <a:cubicBezTo>
                    <a:pt x="16669" y="178667"/>
                    <a:pt x="16669" y="178667"/>
                    <a:pt x="16669" y="164379"/>
                  </a:cubicBezTo>
                  <a:cubicBezTo>
                    <a:pt x="14023" y="163080"/>
                    <a:pt x="12700" y="160482"/>
                    <a:pt x="12700" y="157885"/>
                  </a:cubicBezTo>
                  <a:cubicBezTo>
                    <a:pt x="12700" y="153988"/>
                    <a:pt x="14023" y="151390"/>
                    <a:pt x="16669" y="150091"/>
                  </a:cubicBezTo>
                  <a:cubicBezTo>
                    <a:pt x="16669" y="150091"/>
                    <a:pt x="16669" y="150091"/>
                    <a:pt x="16669" y="86447"/>
                  </a:cubicBezTo>
                  <a:cubicBezTo>
                    <a:pt x="16669" y="85148"/>
                    <a:pt x="17992" y="82550"/>
                    <a:pt x="20638" y="82550"/>
                  </a:cubicBezTo>
                  <a:close/>
                  <a:moveTo>
                    <a:pt x="165100" y="58738"/>
                  </a:moveTo>
                  <a:cubicBezTo>
                    <a:pt x="158086" y="58738"/>
                    <a:pt x="152400" y="62292"/>
                    <a:pt x="152400" y="66676"/>
                  </a:cubicBezTo>
                  <a:cubicBezTo>
                    <a:pt x="152400" y="71060"/>
                    <a:pt x="158086" y="74614"/>
                    <a:pt x="165100" y="74614"/>
                  </a:cubicBezTo>
                  <a:cubicBezTo>
                    <a:pt x="172114" y="74614"/>
                    <a:pt x="177800" y="71060"/>
                    <a:pt x="177800" y="66676"/>
                  </a:cubicBezTo>
                  <a:cubicBezTo>
                    <a:pt x="177800" y="62292"/>
                    <a:pt x="172114" y="58738"/>
                    <a:pt x="165100" y="58738"/>
                  </a:cubicBezTo>
                  <a:close/>
                  <a:moveTo>
                    <a:pt x="165100" y="0"/>
                  </a:moveTo>
                  <a:lnTo>
                    <a:pt x="331788" y="66675"/>
                  </a:lnTo>
                  <a:lnTo>
                    <a:pt x="165100" y="149225"/>
                  </a:lnTo>
                  <a:lnTo>
                    <a:pt x="0" y="6667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</p:grpSp>
      <p:grpSp>
        <p:nvGrpSpPr>
          <p:cNvPr id="6" name="组合 5"/>
          <p:cNvGrpSpPr/>
          <p:nvPr/>
        </p:nvGrpSpPr>
        <p:grpSpPr>
          <a:xfrm>
            <a:off x="6654289" y="4506569"/>
            <a:ext cx="3068605" cy="436851"/>
            <a:chOff x="4166611" y="4454266"/>
            <a:chExt cx="3068605" cy="436851"/>
          </a:xfrm>
        </p:grpSpPr>
        <p:sp>
          <p:nvSpPr>
            <p:cNvPr id="9" name="矩形 8"/>
            <p:cNvSpPr/>
            <p:nvPr/>
          </p:nvSpPr>
          <p:spPr>
            <a:xfrm>
              <a:off x="4421625" y="4454266"/>
              <a:ext cx="2813591" cy="43685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专业：智能科学与技术</a:t>
              </a:r>
            </a:p>
          </p:txBody>
        </p:sp>
        <p:sp>
          <p:nvSpPr>
            <p:cNvPr id="10" name="graduation-cap_16905"/>
            <p:cNvSpPr>
              <a:spLocks noChangeAspect="1"/>
            </p:cNvSpPr>
            <p:nvPr/>
          </p:nvSpPr>
          <p:spPr bwMode="auto">
            <a:xfrm>
              <a:off x="4166611" y="4520171"/>
              <a:ext cx="255014" cy="152520"/>
            </a:xfrm>
            <a:custGeom>
              <a:avLst/>
              <a:gdLst>
                <a:gd name="connsiteX0" fmla="*/ 82550 w 331788"/>
                <a:gd name="connsiteY0" fmla="*/ 117475 h 198438"/>
                <a:gd name="connsiteX1" fmla="*/ 165100 w 331788"/>
                <a:gd name="connsiteY1" fmla="*/ 157163 h 198438"/>
                <a:gd name="connsiteX2" fmla="*/ 247650 w 331788"/>
                <a:gd name="connsiteY2" fmla="*/ 117475 h 198438"/>
                <a:gd name="connsiteX3" fmla="*/ 247650 w 331788"/>
                <a:gd name="connsiteY3" fmla="*/ 157163 h 198438"/>
                <a:gd name="connsiteX4" fmla="*/ 165100 w 331788"/>
                <a:gd name="connsiteY4" fmla="*/ 198438 h 198438"/>
                <a:gd name="connsiteX5" fmla="*/ 82550 w 331788"/>
                <a:gd name="connsiteY5" fmla="*/ 157163 h 198438"/>
                <a:gd name="connsiteX6" fmla="*/ 20638 w 331788"/>
                <a:gd name="connsiteY6" fmla="*/ 82550 h 198438"/>
                <a:gd name="connsiteX7" fmla="*/ 24606 w 331788"/>
                <a:gd name="connsiteY7" fmla="*/ 86447 h 198438"/>
                <a:gd name="connsiteX8" fmla="*/ 24606 w 331788"/>
                <a:gd name="connsiteY8" fmla="*/ 150091 h 198438"/>
                <a:gd name="connsiteX9" fmla="*/ 28575 w 331788"/>
                <a:gd name="connsiteY9" fmla="*/ 157885 h 198438"/>
                <a:gd name="connsiteX10" fmla="*/ 24606 w 331788"/>
                <a:gd name="connsiteY10" fmla="*/ 164379 h 198438"/>
                <a:gd name="connsiteX11" fmla="*/ 24606 w 331788"/>
                <a:gd name="connsiteY11" fmla="*/ 178667 h 198438"/>
                <a:gd name="connsiteX12" fmla="*/ 20638 w 331788"/>
                <a:gd name="connsiteY12" fmla="*/ 182563 h 198438"/>
                <a:gd name="connsiteX13" fmla="*/ 16669 w 331788"/>
                <a:gd name="connsiteY13" fmla="*/ 178667 h 198438"/>
                <a:gd name="connsiteX14" fmla="*/ 16669 w 331788"/>
                <a:gd name="connsiteY14" fmla="*/ 164379 h 198438"/>
                <a:gd name="connsiteX15" fmla="*/ 12700 w 331788"/>
                <a:gd name="connsiteY15" fmla="*/ 157885 h 198438"/>
                <a:gd name="connsiteX16" fmla="*/ 16669 w 331788"/>
                <a:gd name="connsiteY16" fmla="*/ 150091 h 198438"/>
                <a:gd name="connsiteX17" fmla="*/ 16669 w 331788"/>
                <a:gd name="connsiteY17" fmla="*/ 86447 h 198438"/>
                <a:gd name="connsiteX18" fmla="*/ 20638 w 331788"/>
                <a:gd name="connsiteY18" fmla="*/ 82550 h 198438"/>
                <a:gd name="connsiteX19" fmla="*/ 165100 w 331788"/>
                <a:gd name="connsiteY19" fmla="*/ 58738 h 198438"/>
                <a:gd name="connsiteX20" fmla="*/ 152400 w 331788"/>
                <a:gd name="connsiteY20" fmla="*/ 66676 h 198438"/>
                <a:gd name="connsiteX21" fmla="*/ 165100 w 331788"/>
                <a:gd name="connsiteY21" fmla="*/ 74614 h 198438"/>
                <a:gd name="connsiteX22" fmla="*/ 177800 w 331788"/>
                <a:gd name="connsiteY22" fmla="*/ 66676 h 198438"/>
                <a:gd name="connsiteX23" fmla="*/ 165100 w 331788"/>
                <a:gd name="connsiteY23" fmla="*/ 58738 h 198438"/>
                <a:gd name="connsiteX24" fmla="*/ 165100 w 331788"/>
                <a:gd name="connsiteY24" fmla="*/ 0 h 198438"/>
                <a:gd name="connsiteX25" fmla="*/ 331788 w 331788"/>
                <a:gd name="connsiteY25" fmla="*/ 66675 h 198438"/>
                <a:gd name="connsiteX26" fmla="*/ 165100 w 331788"/>
                <a:gd name="connsiteY26" fmla="*/ 149225 h 198438"/>
                <a:gd name="connsiteX27" fmla="*/ 0 w 331788"/>
                <a:gd name="connsiteY27" fmla="*/ 66675 h 19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31788" h="198438">
                  <a:moveTo>
                    <a:pt x="82550" y="117475"/>
                  </a:moveTo>
                  <a:lnTo>
                    <a:pt x="165100" y="157163"/>
                  </a:lnTo>
                  <a:lnTo>
                    <a:pt x="247650" y="117475"/>
                  </a:lnTo>
                  <a:lnTo>
                    <a:pt x="247650" y="157163"/>
                  </a:lnTo>
                  <a:lnTo>
                    <a:pt x="165100" y="198438"/>
                  </a:lnTo>
                  <a:lnTo>
                    <a:pt x="82550" y="157163"/>
                  </a:lnTo>
                  <a:close/>
                  <a:moveTo>
                    <a:pt x="20638" y="82550"/>
                  </a:moveTo>
                  <a:cubicBezTo>
                    <a:pt x="23283" y="82550"/>
                    <a:pt x="24606" y="85148"/>
                    <a:pt x="24606" y="86447"/>
                  </a:cubicBezTo>
                  <a:cubicBezTo>
                    <a:pt x="24606" y="86447"/>
                    <a:pt x="24606" y="86447"/>
                    <a:pt x="24606" y="150091"/>
                  </a:cubicBezTo>
                  <a:cubicBezTo>
                    <a:pt x="27252" y="151390"/>
                    <a:pt x="28575" y="153988"/>
                    <a:pt x="28575" y="157885"/>
                  </a:cubicBezTo>
                  <a:cubicBezTo>
                    <a:pt x="28575" y="160482"/>
                    <a:pt x="27252" y="163080"/>
                    <a:pt x="24606" y="164379"/>
                  </a:cubicBezTo>
                  <a:cubicBezTo>
                    <a:pt x="24606" y="164379"/>
                    <a:pt x="24606" y="164379"/>
                    <a:pt x="24606" y="178667"/>
                  </a:cubicBezTo>
                  <a:cubicBezTo>
                    <a:pt x="24606" y="181264"/>
                    <a:pt x="23283" y="182563"/>
                    <a:pt x="20638" y="182563"/>
                  </a:cubicBezTo>
                  <a:cubicBezTo>
                    <a:pt x="17992" y="182563"/>
                    <a:pt x="16669" y="181264"/>
                    <a:pt x="16669" y="178667"/>
                  </a:cubicBezTo>
                  <a:cubicBezTo>
                    <a:pt x="16669" y="178667"/>
                    <a:pt x="16669" y="178667"/>
                    <a:pt x="16669" y="164379"/>
                  </a:cubicBezTo>
                  <a:cubicBezTo>
                    <a:pt x="14023" y="163080"/>
                    <a:pt x="12700" y="160482"/>
                    <a:pt x="12700" y="157885"/>
                  </a:cubicBezTo>
                  <a:cubicBezTo>
                    <a:pt x="12700" y="153988"/>
                    <a:pt x="14023" y="151390"/>
                    <a:pt x="16669" y="150091"/>
                  </a:cubicBezTo>
                  <a:cubicBezTo>
                    <a:pt x="16669" y="150091"/>
                    <a:pt x="16669" y="150091"/>
                    <a:pt x="16669" y="86447"/>
                  </a:cubicBezTo>
                  <a:cubicBezTo>
                    <a:pt x="16669" y="85148"/>
                    <a:pt x="17992" y="82550"/>
                    <a:pt x="20638" y="82550"/>
                  </a:cubicBezTo>
                  <a:close/>
                  <a:moveTo>
                    <a:pt x="165100" y="58738"/>
                  </a:moveTo>
                  <a:cubicBezTo>
                    <a:pt x="158086" y="58738"/>
                    <a:pt x="152400" y="62292"/>
                    <a:pt x="152400" y="66676"/>
                  </a:cubicBezTo>
                  <a:cubicBezTo>
                    <a:pt x="152400" y="71060"/>
                    <a:pt x="158086" y="74614"/>
                    <a:pt x="165100" y="74614"/>
                  </a:cubicBezTo>
                  <a:cubicBezTo>
                    <a:pt x="172114" y="74614"/>
                    <a:pt x="177800" y="71060"/>
                    <a:pt x="177800" y="66676"/>
                  </a:cubicBezTo>
                  <a:cubicBezTo>
                    <a:pt x="177800" y="62292"/>
                    <a:pt x="172114" y="58738"/>
                    <a:pt x="165100" y="58738"/>
                  </a:cubicBezTo>
                  <a:close/>
                  <a:moveTo>
                    <a:pt x="165100" y="0"/>
                  </a:moveTo>
                  <a:lnTo>
                    <a:pt x="331788" y="66675"/>
                  </a:lnTo>
                  <a:lnTo>
                    <a:pt x="165100" y="149225"/>
                  </a:lnTo>
                  <a:lnTo>
                    <a:pt x="0" y="6667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</p:grpSp>
      <p:pic>
        <p:nvPicPr>
          <p:cNvPr id="4" name="图片 3" descr="67642f81c4b9dd15051af51f0b1cd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5335" y="1039582"/>
            <a:ext cx="2981325" cy="86677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ADAF01B-A20A-210A-4E00-C1EE062A59B3}"/>
              </a:ext>
            </a:extLst>
          </p:cNvPr>
          <p:cNvSpPr txBox="1"/>
          <p:nvPr/>
        </p:nvSpPr>
        <p:spPr>
          <a:xfrm>
            <a:off x="3266767" y="2388289"/>
            <a:ext cx="65625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C++ </a:t>
            </a:r>
            <a:r>
              <a:rPr kumimoji="0" lang="zh-CN" alt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大作业答辩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D263ADB-A372-15DA-9152-D6D28D410D1E}"/>
              </a:ext>
            </a:extLst>
          </p:cNvPr>
          <p:cNvSpPr txBox="1"/>
          <p:nvPr/>
        </p:nvSpPr>
        <p:spPr>
          <a:xfrm>
            <a:off x="4864242" y="3602622"/>
            <a:ext cx="5444836" cy="366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Defense of C++ Project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7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1000" y="379095"/>
            <a:ext cx="11411585" cy="6099810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0" y="4534296"/>
            <a:ext cx="12192000" cy="2323704"/>
          </a:xfrm>
          <a:prstGeom prst="rect">
            <a:avLst/>
          </a:prstGeom>
          <a:blipFill dpi="0" rotWithShape="1">
            <a:blip r:embed="rId18">
              <a:alphaModFix amt="17000"/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Arial"/>
            </a:endParaRPr>
          </a:p>
        </p:txBody>
      </p:sp>
      <p:sp>
        <p:nvSpPr>
          <p:cNvPr id="10" name="Oval 4"/>
          <p:cNvSpPr/>
          <p:nvPr/>
        </p:nvSpPr>
        <p:spPr>
          <a:xfrm>
            <a:off x="2293181" y="1944148"/>
            <a:ext cx="1572768" cy="1572768"/>
          </a:xfrm>
          <a:prstGeom prst="ellipse">
            <a:avLst/>
          </a:prstGeom>
          <a:noFill/>
          <a:ln>
            <a:solidFill>
              <a:srgbClr val="014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1" name="Oval 5"/>
          <p:cNvSpPr/>
          <p:nvPr>
            <p:custDataLst>
              <p:tags r:id="rId2"/>
            </p:custDataLst>
          </p:nvPr>
        </p:nvSpPr>
        <p:spPr>
          <a:xfrm>
            <a:off x="4944182" y="1944148"/>
            <a:ext cx="1572768" cy="1572768"/>
          </a:xfrm>
          <a:prstGeom prst="ellipse">
            <a:avLst/>
          </a:prstGeom>
          <a:noFill/>
          <a:ln>
            <a:solidFill>
              <a:srgbClr val="014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2" name="Oval 6"/>
          <p:cNvSpPr/>
          <p:nvPr>
            <p:custDataLst>
              <p:tags r:id="rId3"/>
            </p:custDataLst>
          </p:nvPr>
        </p:nvSpPr>
        <p:spPr>
          <a:xfrm>
            <a:off x="7610757" y="1949617"/>
            <a:ext cx="1572768" cy="1572768"/>
          </a:xfrm>
          <a:prstGeom prst="ellipse">
            <a:avLst/>
          </a:prstGeom>
          <a:noFill/>
          <a:ln>
            <a:solidFill>
              <a:srgbClr val="014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5" name="Freeform 53"/>
          <p:cNvSpPr/>
          <p:nvPr/>
        </p:nvSpPr>
        <p:spPr bwMode="auto">
          <a:xfrm>
            <a:off x="8039318" y="2377605"/>
            <a:ext cx="715645" cy="718185"/>
          </a:xfrm>
          <a:custGeom>
            <a:avLst/>
            <a:gdLst>
              <a:gd name="T0" fmla="*/ 287 w 575"/>
              <a:gd name="T1" fmla="*/ 0 h 577"/>
              <a:gd name="T2" fmla="*/ 338 w 575"/>
              <a:gd name="T3" fmla="*/ 5 h 577"/>
              <a:gd name="T4" fmla="*/ 388 w 575"/>
              <a:gd name="T5" fmla="*/ 19 h 577"/>
              <a:gd name="T6" fmla="*/ 433 w 575"/>
              <a:gd name="T7" fmla="*/ 40 h 577"/>
              <a:gd name="T8" fmla="*/ 474 w 575"/>
              <a:gd name="T9" fmla="*/ 69 h 577"/>
              <a:gd name="T10" fmla="*/ 508 w 575"/>
              <a:gd name="T11" fmla="*/ 103 h 577"/>
              <a:gd name="T12" fmla="*/ 535 w 575"/>
              <a:gd name="T13" fmla="*/ 144 h 577"/>
              <a:gd name="T14" fmla="*/ 558 w 575"/>
              <a:gd name="T15" fmla="*/ 188 h 577"/>
              <a:gd name="T16" fmla="*/ 571 w 575"/>
              <a:gd name="T17" fmla="*/ 238 h 577"/>
              <a:gd name="T18" fmla="*/ 575 w 575"/>
              <a:gd name="T19" fmla="*/ 289 h 577"/>
              <a:gd name="T20" fmla="*/ 571 w 575"/>
              <a:gd name="T21" fmla="*/ 341 h 577"/>
              <a:gd name="T22" fmla="*/ 558 w 575"/>
              <a:gd name="T23" fmla="*/ 390 h 577"/>
              <a:gd name="T24" fmla="*/ 535 w 575"/>
              <a:gd name="T25" fmla="*/ 435 h 577"/>
              <a:gd name="T26" fmla="*/ 508 w 575"/>
              <a:gd name="T27" fmla="*/ 474 h 577"/>
              <a:gd name="T28" fmla="*/ 474 w 575"/>
              <a:gd name="T29" fmla="*/ 510 h 577"/>
              <a:gd name="T30" fmla="*/ 433 w 575"/>
              <a:gd name="T31" fmla="*/ 538 h 577"/>
              <a:gd name="T32" fmla="*/ 388 w 575"/>
              <a:gd name="T33" fmla="*/ 560 h 577"/>
              <a:gd name="T34" fmla="*/ 338 w 575"/>
              <a:gd name="T35" fmla="*/ 574 h 577"/>
              <a:gd name="T36" fmla="*/ 287 w 575"/>
              <a:gd name="T37" fmla="*/ 577 h 577"/>
              <a:gd name="T38" fmla="*/ 236 w 575"/>
              <a:gd name="T39" fmla="*/ 574 h 577"/>
              <a:gd name="T40" fmla="*/ 186 w 575"/>
              <a:gd name="T41" fmla="*/ 560 h 577"/>
              <a:gd name="T42" fmla="*/ 142 w 575"/>
              <a:gd name="T43" fmla="*/ 538 h 577"/>
              <a:gd name="T44" fmla="*/ 102 w 575"/>
              <a:gd name="T45" fmla="*/ 510 h 577"/>
              <a:gd name="T46" fmla="*/ 66 w 575"/>
              <a:gd name="T47" fmla="*/ 474 h 577"/>
              <a:gd name="T48" fmla="*/ 39 w 575"/>
              <a:gd name="T49" fmla="*/ 435 h 577"/>
              <a:gd name="T50" fmla="*/ 17 w 575"/>
              <a:gd name="T51" fmla="*/ 390 h 577"/>
              <a:gd name="T52" fmla="*/ 3 w 575"/>
              <a:gd name="T53" fmla="*/ 341 h 577"/>
              <a:gd name="T54" fmla="*/ 0 w 575"/>
              <a:gd name="T55" fmla="*/ 289 h 577"/>
              <a:gd name="T56" fmla="*/ 3 w 575"/>
              <a:gd name="T57" fmla="*/ 238 h 577"/>
              <a:gd name="T58" fmla="*/ 17 w 575"/>
              <a:gd name="T59" fmla="*/ 188 h 577"/>
              <a:gd name="T60" fmla="*/ 39 w 575"/>
              <a:gd name="T61" fmla="*/ 144 h 577"/>
              <a:gd name="T62" fmla="*/ 66 w 575"/>
              <a:gd name="T63" fmla="*/ 103 h 577"/>
              <a:gd name="T64" fmla="*/ 102 w 575"/>
              <a:gd name="T65" fmla="*/ 69 h 577"/>
              <a:gd name="T66" fmla="*/ 142 w 575"/>
              <a:gd name="T67" fmla="*/ 40 h 577"/>
              <a:gd name="T68" fmla="*/ 186 w 575"/>
              <a:gd name="T69" fmla="*/ 19 h 577"/>
              <a:gd name="T70" fmla="*/ 236 w 575"/>
              <a:gd name="T71" fmla="*/ 5 h 577"/>
              <a:gd name="T72" fmla="*/ 287 w 575"/>
              <a:gd name="T73" fmla="*/ 0 h 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75" h="577">
                <a:moveTo>
                  <a:pt x="287" y="0"/>
                </a:moveTo>
                <a:lnTo>
                  <a:pt x="338" y="5"/>
                </a:lnTo>
                <a:lnTo>
                  <a:pt x="388" y="19"/>
                </a:lnTo>
                <a:lnTo>
                  <a:pt x="433" y="40"/>
                </a:lnTo>
                <a:lnTo>
                  <a:pt x="474" y="69"/>
                </a:lnTo>
                <a:lnTo>
                  <a:pt x="508" y="103"/>
                </a:lnTo>
                <a:lnTo>
                  <a:pt x="535" y="144"/>
                </a:lnTo>
                <a:lnTo>
                  <a:pt x="558" y="188"/>
                </a:lnTo>
                <a:lnTo>
                  <a:pt x="571" y="238"/>
                </a:lnTo>
                <a:lnTo>
                  <a:pt x="575" y="289"/>
                </a:lnTo>
                <a:lnTo>
                  <a:pt x="571" y="341"/>
                </a:lnTo>
                <a:lnTo>
                  <a:pt x="558" y="390"/>
                </a:lnTo>
                <a:lnTo>
                  <a:pt x="535" y="435"/>
                </a:lnTo>
                <a:lnTo>
                  <a:pt x="508" y="474"/>
                </a:lnTo>
                <a:lnTo>
                  <a:pt x="474" y="510"/>
                </a:lnTo>
                <a:lnTo>
                  <a:pt x="433" y="538"/>
                </a:lnTo>
                <a:lnTo>
                  <a:pt x="388" y="560"/>
                </a:lnTo>
                <a:lnTo>
                  <a:pt x="338" y="574"/>
                </a:lnTo>
                <a:lnTo>
                  <a:pt x="287" y="577"/>
                </a:lnTo>
                <a:lnTo>
                  <a:pt x="236" y="574"/>
                </a:lnTo>
                <a:lnTo>
                  <a:pt x="186" y="560"/>
                </a:lnTo>
                <a:lnTo>
                  <a:pt x="142" y="538"/>
                </a:lnTo>
                <a:lnTo>
                  <a:pt x="102" y="510"/>
                </a:lnTo>
                <a:lnTo>
                  <a:pt x="66" y="474"/>
                </a:lnTo>
                <a:lnTo>
                  <a:pt x="39" y="435"/>
                </a:lnTo>
                <a:lnTo>
                  <a:pt x="17" y="390"/>
                </a:lnTo>
                <a:lnTo>
                  <a:pt x="3" y="341"/>
                </a:lnTo>
                <a:lnTo>
                  <a:pt x="0" y="289"/>
                </a:lnTo>
                <a:lnTo>
                  <a:pt x="3" y="238"/>
                </a:lnTo>
                <a:lnTo>
                  <a:pt x="17" y="188"/>
                </a:lnTo>
                <a:lnTo>
                  <a:pt x="39" y="144"/>
                </a:lnTo>
                <a:lnTo>
                  <a:pt x="66" y="103"/>
                </a:lnTo>
                <a:lnTo>
                  <a:pt x="102" y="69"/>
                </a:lnTo>
                <a:lnTo>
                  <a:pt x="142" y="40"/>
                </a:lnTo>
                <a:lnTo>
                  <a:pt x="186" y="19"/>
                </a:lnTo>
                <a:lnTo>
                  <a:pt x="236" y="5"/>
                </a:lnTo>
                <a:lnTo>
                  <a:pt x="287" y="0"/>
                </a:lnTo>
                <a:close/>
              </a:path>
            </a:pathLst>
          </a:custGeom>
          <a:solidFill>
            <a:srgbClr val="014347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33" name="Group 24"/>
          <p:cNvGrpSpPr/>
          <p:nvPr/>
        </p:nvGrpSpPr>
        <p:grpSpPr>
          <a:xfrm>
            <a:off x="4603750" y="2603500"/>
            <a:ext cx="305435" cy="179070"/>
            <a:chOff x="5893009" y="4362450"/>
            <a:chExt cx="405983" cy="237647"/>
          </a:xfrm>
        </p:grpSpPr>
        <p:sp>
          <p:nvSpPr>
            <p:cNvPr id="34" name="Freeform 1233"/>
            <p:cNvSpPr>
              <a:spLocks noEditPoints="1"/>
            </p:cNvSpPr>
            <p:nvPr>
              <p:custDataLst>
                <p:tags r:id="rId11"/>
              </p:custDataLst>
            </p:nvPr>
          </p:nvSpPr>
          <p:spPr bwMode="auto">
            <a:xfrm>
              <a:off x="6081149" y="4362450"/>
              <a:ext cx="9905" cy="39608"/>
            </a:xfrm>
            <a:custGeom>
              <a:avLst/>
              <a:gdLst>
                <a:gd name="T0" fmla="*/ 2 w 3"/>
                <a:gd name="T1" fmla="*/ 13 h 13"/>
                <a:gd name="T2" fmla="*/ 2 w 3"/>
                <a:gd name="T3" fmla="*/ 13 h 13"/>
                <a:gd name="T4" fmla="*/ 2 w 3"/>
                <a:gd name="T5" fmla="*/ 13 h 13"/>
                <a:gd name="T6" fmla="*/ 2 w 3"/>
                <a:gd name="T7" fmla="*/ 13 h 13"/>
                <a:gd name="T8" fmla="*/ 2 w 3"/>
                <a:gd name="T9" fmla="*/ 0 h 13"/>
                <a:gd name="T10" fmla="*/ 2 w 3"/>
                <a:gd name="T11" fmla="*/ 0 h 13"/>
                <a:gd name="T12" fmla="*/ 3 w 3"/>
                <a:gd name="T13" fmla="*/ 0 h 13"/>
                <a:gd name="T14" fmla="*/ 3 w 3"/>
                <a:gd name="T15" fmla="*/ 1 h 13"/>
                <a:gd name="T16" fmla="*/ 3 w 3"/>
                <a:gd name="T17" fmla="*/ 12 h 13"/>
                <a:gd name="T18" fmla="*/ 3 w 3"/>
                <a:gd name="T19" fmla="*/ 13 h 13"/>
                <a:gd name="T20" fmla="*/ 2 w 3"/>
                <a:gd name="T21" fmla="*/ 13 h 13"/>
                <a:gd name="T22" fmla="*/ 0 w 3"/>
                <a:gd name="T23" fmla="*/ 13 h 13"/>
                <a:gd name="T24" fmla="*/ 0 w 3"/>
                <a:gd name="T25" fmla="*/ 12 h 13"/>
                <a:gd name="T26" fmla="*/ 0 w 3"/>
                <a:gd name="T27" fmla="*/ 1 h 13"/>
                <a:gd name="T28" fmla="*/ 0 w 3"/>
                <a:gd name="T29" fmla="*/ 0 h 13"/>
                <a:gd name="T30" fmla="*/ 2 w 3"/>
                <a:gd name="T3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" h="13">
                  <a:moveTo>
                    <a:pt x="2" y="13"/>
                  </a:move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close/>
                  <a:moveTo>
                    <a:pt x="2" y="0"/>
                  </a:moveTo>
                  <a:lnTo>
                    <a:pt x="2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3" y="12"/>
                  </a:lnTo>
                  <a:lnTo>
                    <a:pt x="3" y="13"/>
                  </a:lnTo>
                  <a:lnTo>
                    <a:pt x="2" y="13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0" y="1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5" name="Freeform 1234"/>
            <p:cNvSpPr/>
            <p:nvPr>
              <p:custDataLst>
                <p:tags r:id="rId12"/>
              </p:custDataLst>
            </p:nvPr>
          </p:nvSpPr>
          <p:spPr bwMode="auto">
            <a:xfrm>
              <a:off x="5932616" y="4431767"/>
              <a:ext cx="39608" cy="29709"/>
            </a:xfrm>
            <a:custGeom>
              <a:avLst/>
              <a:gdLst>
                <a:gd name="T0" fmla="*/ 1 w 11"/>
                <a:gd name="T1" fmla="*/ 0 h 10"/>
                <a:gd name="T2" fmla="*/ 2 w 11"/>
                <a:gd name="T3" fmla="*/ 0 h 10"/>
                <a:gd name="T4" fmla="*/ 10 w 11"/>
                <a:gd name="T5" fmla="*/ 7 h 10"/>
                <a:gd name="T6" fmla="*/ 11 w 11"/>
                <a:gd name="T7" fmla="*/ 9 h 10"/>
                <a:gd name="T8" fmla="*/ 10 w 11"/>
                <a:gd name="T9" fmla="*/ 10 h 10"/>
                <a:gd name="T10" fmla="*/ 9 w 11"/>
                <a:gd name="T11" fmla="*/ 10 h 10"/>
                <a:gd name="T12" fmla="*/ 9 w 11"/>
                <a:gd name="T13" fmla="*/ 10 h 10"/>
                <a:gd name="T14" fmla="*/ 0 w 11"/>
                <a:gd name="T15" fmla="*/ 3 h 10"/>
                <a:gd name="T16" fmla="*/ 0 w 11"/>
                <a:gd name="T17" fmla="*/ 2 h 10"/>
                <a:gd name="T18" fmla="*/ 1 w 11"/>
                <a:gd name="T19" fmla="*/ 1 h 10"/>
                <a:gd name="T20" fmla="*/ 1 w 11"/>
                <a:gd name="T21" fmla="*/ 1 h 10"/>
                <a:gd name="T22" fmla="*/ 1 w 11"/>
                <a:gd name="T2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" h="10">
                  <a:moveTo>
                    <a:pt x="1" y="0"/>
                  </a:moveTo>
                  <a:lnTo>
                    <a:pt x="2" y="0"/>
                  </a:lnTo>
                  <a:lnTo>
                    <a:pt x="10" y="7"/>
                  </a:lnTo>
                  <a:lnTo>
                    <a:pt x="11" y="9"/>
                  </a:lnTo>
                  <a:lnTo>
                    <a:pt x="10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6" name="Freeform 1235"/>
            <p:cNvSpPr/>
            <p:nvPr>
              <p:custDataLst>
                <p:tags r:id="rId13"/>
              </p:custDataLst>
            </p:nvPr>
          </p:nvSpPr>
          <p:spPr bwMode="auto">
            <a:xfrm>
              <a:off x="5893009" y="4580293"/>
              <a:ext cx="39608" cy="19804"/>
            </a:xfrm>
            <a:custGeom>
              <a:avLst/>
              <a:gdLst>
                <a:gd name="T0" fmla="*/ 13 w 14"/>
                <a:gd name="T1" fmla="*/ 0 h 5"/>
                <a:gd name="T2" fmla="*/ 13 w 14"/>
                <a:gd name="T3" fmla="*/ 0 h 5"/>
                <a:gd name="T4" fmla="*/ 14 w 14"/>
                <a:gd name="T5" fmla="*/ 1 h 5"/>
                <a:gd name="T6" fmla="*/ 14 w 14"/>
                <a:gd name="T7" fmla="*/ 2 h 5"/>
                <a:gd name="T8" fmla="*/ 13 w 14"/>
                <a:gd name="T9" fmla="*/ 3 h 5"/>
                <a:gd name="T10" fmla="*/ 2 w 14"/>
                <a:gd name="T11" fmla="*/ 5 h 5"/>
                <a:gd name="T12" fmla="*/ 1 w 14"/>
                <a:gd name="T13" fmla="*/ 3 h 5"/>
                <a:gd name="T14" fmla="*/ 0 w 14"/>
                <a:gd name="T15" fmla="*/ 2 h 5"/>
                <a:gd name="T16" fmla="*/ 1 w 14"/>
                <a:gd name="T17" fmla="*/ 1 h 5"/>
                <a:gd name="T18" fmla="*/ 1 w 14"/>
                <a:gd name="T19" fmla="*/ 1 h 5"/>
                <a:gd name="T20" fmla="*/ 13 w 14"/>
                <a:gd name="T2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5">
                  <a:moveTo>
                    <a:pt x="13" y="0"/>
                  </a:moveTo>
                  <a:lnTo>
                    <a:pt x="13" y="0"/>
                  </a:lnTo>
                  <a:lnTo>
                    <a:pt x="14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2" y="5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7" name="Freeform 1236"/>
            <p:cNvSpPr/>
            <p:nvPr>
              <p:custDataLst>
                <p:tags r:id="rId14"/>
              </p:custDataLst>
            </p:nvPr>
          </p:nvSpPr>
          <p:spPr bwMode="auto">
            <a:xfrm>
              <a:off x="6249479" y="4570394"/>
              <a:ext cx="49513" cy="9905"/>
            </a:xfrm>
            <a:custGeom>
              <a:avLst/>
              <a:gdLst>
                <a:gd name="T0" fmla="*/ 2 w 15"/>
                <a:gd name="T1" fmla="*/ 0 h 4"/>
                <a:gd name="T2" fmla="*/ 13 w 15"/>
                <a:gd name="T3" fmla="*/ 1 h 4"/>
                <a:gd name="T4" fmla="*/ 13 w 15"/>
                <a:gd name="T5" fmla="*/ 1 h 4"/>
                <a:gd name="T6" fmla="*/ 15 w 15"/>
                <a:gd name="T7" fmla="*/ 3 h 4"/>
                <a:gd name="T8" fmla="*/ 13 w 15"/>
                <a:gd name="T9" fmla="*/ 4 h 4"/>
                <a:gd name="T10" fmla="*/ 12 w 15"/>
                <a:gd name="T11" fmla="*/ 4 h 4"/>
                <a:gd name="T12" fmla="*/ 2 w 15"/>
                <a:gd name="T13" fmla="*/ 3 h 4"/>
                <a:gd name="T14" fmla="*/ 0 w 15"/>
                <a:gd name="T15" fmla="*/ 3 h 4"/>
                <a:gd name="T16" fmla="*/ 0 w 15"/>
                <a:gd name="T17" fmla="*/ 1 h 4"/>
                <a:gd name="T18" fmla="*/ 0 w 15"/>
                <a:gd name="T19" fmla="*/ 0 h 4"/>
                <a:gd name="T20" fmla="*/ 2 w 15"/>
                <a:gd name="T2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4">
                  <a:moveTo>
                    <a:pt x="2" y="0"/>
                  </a:moveTo>
                  <a:lnTo>
                    <a:pt x="13" y="1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2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8" name="Freeform 1237"/>
            <p:cNvSpPr/>
            <p:nvPr>
              <p:custDataLst>
                <p:tags r:id="rId15"/>
              </p:custDataLst>
            </p:nvPr>
          </p:nvSpPr>
          <p:spPr bwMode="auto">
            <a:xfrm>
              <a:off x="6199972" y="4421862"/>
              <a:ext cx="39608" cy="29709"/>
            </a:xfrm>
            <a:custGeom>
              <a:avLst/>
              <a:gdLst>
                <a:gd name="T0" fmla="*/ 11 w 12"/>
                <a:gd name="T1" fmla="*/ 0 h 10"/>
                <a:gd name="T2" fmla="*/ 11 w 12"/>
                <a:gd name="T3" fmla="*/ 1 h 10"/>
                <a:gd name="T4" fmla="*/ 12 w 12"/>
                <a:gd name="T5" fmla="*/ 3 h 10"/>
                <a:gd name="T6" fmla="*/ 12 w 12"/>
                <a:gd name="T7" fmla="*/ 4 h 10"/>
                <a:gd name="T8" fmla="*/ 3 w 12"/>
                <a:gd name="T9" fmla="*/ 10 h 10"/>
                <a:gd name="T10" fmla="*/ 2 w 12"/>
                <a:gd name="T11" fmla="*/ 10 h 10"/>
                <a:gd name="T12" fmla="*/ 2 w 12"/>
                <a:gd name="T13" fmla="*/ 10 h 10"/>
                <a:gd name="T14" fmla="*/ 0 w 12"/>
                <a:gd name="T15" fmla="*/ 9 h 10"/>
                <a:gd name="T16" fmla="*/ 0 w 12"/>
                <a:gd name="T17" fmla="*/ 8 h 10"/>
                <a:gd name="T18" fmla="*/ 9 w 12"/>
                <a:gd name="T19" fmla="*/ 1 h 10"/>
                <a:gd name="T20" fmla="*/ 11 w 12"/>
                <a:gd name="T2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" h="10">
                  <a:moveTo>
                    <a:pt x="11" y="0"/>
                  </a:moveTo>
                  <a:lnTo>
                    <a:pt x="11" y="1"/>
                  </a:lnTo>
                  <a:lnTo>
                    <a:pt x="12" y="3"/>
                  </a:lnTo>
                  <a:lnTo>
                    <a:pt x="12" y="4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9"/>
                  </a:lnTo>
                  <a:lnTo>
                    <a:pt x="0" y="8"/>
                  </a:lnTo>
                  <a:lnTo>
                    <a:pt x="9" y="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cxnSp>
        <p:nvCxnSpPr>
          <p:cNvPr id="40" name="Straight Connector 36"/>
          <p:cNvCxnSpPr>
            <a:stCxn id="10" idx="6"/>
          </p:cNvCxnSpPr>
          <p:nvPr>
            <p:custDataLst>
              <p:tags r:id="rId4"/>
            </p:custDataLst>
          </p:nvPr>
        </p:nvCxnSpPr>
        <p:spPr>
          <a:xfrm>
            <a:off x="3865949" y="2730532"/>
            <a:ext cx="1077566" cy="0"/>
          </a:xfrm>
          <a:prstGeom prst="line">
            <a:avLst/>
          </a:prstGeom>
          <a:ln>
            <a:solidFill>
              <a:srgbClr val="0143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38"/>
          <p:cNvCxnSpPr>
            <a:stCxn id="11" idx="6"/>
          </p:cNvCxnSpPr>
          <p:nvPr>
            <p:custDataLst>
              <p:tags r:id="rId5"/>
            </p:custDataLst>
          </p:nvPr>
        </p:nvCxnSpPr>
        <p:spPr>
          <a:xfrm>
            <a:off x="6516950" y="2730532"/>
            <a:ext cx="1106424" cy="0"/>
          </a:xfrm>
          <a:prstGeom prst="line">
            <a:avLst/>
          </a:prstGeom>
          <a:ln>
            <a:solidFill>
              <a:srgbClr val="0143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 53"/>
          <p:cNvSpPr/>
          <p:nvPr/>
        </p:nvSpPr>
        <p:spPr bwMode="auto">
          <a:xfrm>
            <a:off x="5372743" y="2371439"/>
            <a:ext cx="715645" cy="718185"/>
          </a:xfrm>
          <a:custGeom>
            <a:avLst/>
            <a:gdLst>
              <a:gd name="T0" fmla="*/ 287 w 575"/>
              <a:gd name="T1" fmla="*/ 0 h 577"/>
              <a:gd name="T2" fmla="*/ 338 w 575"/>
              <a:gd name="T3" fmla="*/ 5 h 577"/>
              <a:gd name="T4" fmla="*/ 388 w 575"/>
              <a:gd name="T5" fmla="*/ 19 h 577"/>
              <a:gd name="T6" fmla="*/ 433 w 575"/>
              <a:gd name="T7" fmla="*/ 40 h 577"/>
              <a:gd name="T8" fmla="*/ 474 w 575"/>
              <a:gd name="T9" fmla="*/ 69 h 577"/>
              <a:gd name="T10" fmla="*/ 508 w 575"/>
              <a:gd name="T11" fmla="*/ 103 h 577"/>
              <a:gd name="T12" fmla="*/ 535 w 575"/>
              <a:gd name="T13" fmla="*/ 144 h 577"/>
              <a:gd name="T14" fmla="*/ 558 w 575"/>
              <a:gd name="T15" fmla="*/ 188 h 577"/>
              <a:gd name="T16" fmla="*/ 571 w 575"/>
              <a:gd name="T17" fmla="*/ 238 h 577"/>
              <a:gd name="T18" fmla="*/ 575 w 575"/>
              <a:gd name="T19" fmla="*/ 289 h 577"/>
              <a:gd name="T20" fmla="*/ 571 w 575"/>
              <a:gd name="T21" fmla="*/ 341 h 577"/>
              <a:gd name="T22" fmla="*/ 558 w 575"/>
              <a:gd name="T23" fmla="*/ 390 h 577"/>
              <a:gd name="T24" fmla="*/ 535 w 575"/>
              <a:gd name="T25" fmla="*/ 435 h 577"/>
              <a:gd name="T26" fmla="*/ 508 w 575"/>
              <a:gd name="T27" fmla="*/ 474 h 577"/>
              <a:gd name="T28" fmla="*/ 474 w 575"/>
              <a:gd name="T29" fmla="*/ 510 h 577"/>
              <a:gd name="T30" fmla="*/ 433 w 575"/>
              <a:gd name="T31" fmla="*/ 538 h 577"/>
              <a:gd name="T32" fmla="*/ 388 w 575"/>
              <a:gd name="T33" fmla="*/ 560 h 577"/>
              <a:gd name="T34" fmla="*/ 338 w 575"/>
              <a:gd name="T35" fmla="*/ 574 h 577"/>
              <a:gd name="T36" fmla="*/ 287 w 575"/>
              <a:gd name="T37" fmla="*/ 577 h 577"/>
              <a:gd name="T38" fmla="*/ 236 w 575"/>
              <a:gd name="T39" fmla="*/ 574 h 577"/>
              <a:gd name="T40" fmla="*/ 186 w 575"/>
              <a:gd name="T41" fmla="*/ 560 h 577"/>
              <a:gd name="T42" fmla="*/ 142 w 575"/>
              <a:gd name="T43" fmla="*/ 538 h 577"/>
              <a:gd name="T44" fmla="*/ 102 w 575"/>
              <a:gd name="T45" fmla="*/ 510 h 577"/>
              <a:gd name="T46" fmla="*/ 66 w 575"/>
              <a:gd name="T47" fmla="*/ 474 h 577"/>
              <a:gd name="T48" fmla="*/ 39 w 575"/>
              <a:gd name="T49" fmla="*/ 435 h 577"/>
              <a:gd name="T50" fmla="*/ 17 w 575"/>
              <a:gd name="T51" fmla="*/ 390 h 577"/>
              <a:gd name="T52" fmla="*/ 3 w 575"/>
              <a:gd name="T53" fmla="*/ 341 h 577"/>
              <a:gd name="T54" fmla="*/ 0 w 575"/>
              <a:gd name="T55" fmla="*/ 289 h 577"/>
              <a:gd name="T56" fmla="*/ 3 w 575"/>
              <a:gd name="T57" fmla="*/ 238 h 577"/>
              <a:gd name="T58" fmla="*/ 17 w 575"/>
              <a:gd name="T59" fmla="*/ 188 h 577"/>
              <a:gd name="T60" fmla="*/ 39 w 575"/>
              <a:gd name="T61" fmla="*/ 144 h 577"/>
              <a:gd name="T62" fmla="*/ 66 w 575"/>
              <a:gd name="T63" fmla="*/ 103 h 577"/>
              <a:gd name="T64" fmla="*/ 102 w 575"/>
              <a:gd name="T65" fmla="*/ 69 h 577"/>
              <a:gd name="T66" fmla="*/ 142 w 575"/>
              <a:gd name="T67" fmla="*/ 40 h 577"/>
              <a:gd name="T68" fmla="*/ 186 w 575"/>
              <a:gd name="T69" fmla="*/ 19 h 577"/>
              <a:gd name="T70" fmla="*/ 236 w 575"/>
              <a:gd name="T71" fmla="*/ 5 h 577"/>
              <a:gd name="T72" fmla="*/ 287 w 575"/>
              <a:gd name="T73" fmla="*/ 0 h 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75" h="577">
                <a:moveTo>
                  <a:pt x="287" y="0"/>
                </a:moveTo>
                <a:lnTo>
                  <a:pt x="338" y="5"/>
                </a:lnTo>
                <a:lnTo>
                  <a:pt x="388" y="19"/>
                </a:lnTo>
                <a:lnTo>
                  <a:pt x="433" y="40"/>
                </a:lnTo>
                <a:lnTo>
                  <a:pt x="474" y="69"/>
                </a:lnTo>
                <a:lnTo>
                  <a:pt x="508" y="103"/>
                </a:lnTo>
                <a:lnTo>
                  <a:pt x="535" y="144"/>
                </a:lnTo>
                <a:lnTo>
                  <a:pt x="558" y="188"/>
                </a:lnTo>
                <a:lnTo>
                  <a:pt x="571" y="238"/>
                </a:lnTo>
                <a:lnTo>
                  <a:pt x="575" y="289"/>
                </a:lnTo>
                <a:lnTo>
                  <a:pt x="571" y="341"/>
                </a:lnTo>
                <a:lnTo>
                  <a:pt x="558" y="390"/>
                </a:lnTo>
                <a:lnTo>
                  <a:pt x="535" y="435"/>
                </a:lnTo>
                <a:lnTo>
                  <a:pt x="508" y="474"/>
                </a:lnTo>
                <a:lnTo>
                  <a:pt x="474" y="510"/>
                </a:lnTo>
                <a:lnTo>
                  <a:pt x="433" y="538"/>
                </a:lnTo>
                <a:lnTo>
                  <a:pt x="388" y="560"/>
                </a:lnTo>
                <a:lnTo>
                  <a:pt x="338" y="574"/>
                </a:lnTo>
                <a:lnTo>
                  <a:pt x="287" y="577"/>
                </a:lnTo>
                <a:lnTo>
                  <a:pt x="236" y="574"/>
                </a:lnTo>
                <a:lnTo>
                  <a:pt x="186" y="560"/>
                </a:lnTo>
                <a:lnTo>
                  <a:pt x="142" y="538"/>
                </a:lnTo>
                <a:lnTo>
                  <a:pt x="102" y="510"/>
                </a:lnTo>
                <a:lnTo>
                  <a:pt x="66" y="474"/>
                </a:lnTo>
                <a:lnTo>
                  <a:pt x="39" y="435"/>
                </a:lnTo>
                <a:lnTo>
                  <a:pt x="17" y="390"/>
                </a:lnTo>
                <a:lnTo>
                  <a:pt x="3" y="341"/>
                </a:lnTo>
                <a:lnTo>
                  <a:pt x="0" y="289"/>
                </a:lnTo>
                <a:lnTo>
                  <a:pt x="3" y="238"/>
                </a:lnTo>
                <a:lnTo>
                  <a:pt x="17" y="188"/>
                </a:lnTo>
                <a:lnTo>
                  <a:pt x="39" y="144"/>
                </a:lnTo>
                <a:lnTo>
                  <a:pt x="66" y="103"/>
                </a:lnTo>
                <a:lnTo>
                  <a:pt x="102" y="69"/>
                </a:lnTo>
                <a:lnTo>
                  <a:pt x="142" y="40"/>
                </a:lnTo>
                <a:lnTo>
                  <a:pt x="186" y="19"/>
                </a:lnTo>
                <a:lnTo>
                  <a:pt x="236" y="5"/>
                </a:lnTo>
                <a:lnTo>
                  <a:pt x="287" y="0"/>
                </a:lnTo>
                <a:close/>
              </a:path>
            </a:pathLst>
          </a:custGeom>
          <a:solidFill>
            <a:srgbClr val="014347">
              <a:alpha val="79000"/>
            </a:srgb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" name="Freeform 53"/>
          <p:cNvSpPr/>
          <p:nvPr/>
        </p:nvSpPr>
        <p:spPr bwMode="auto">
          <a:xfrm>
            <a:off x="2721743" y="2371439"/>
            <a:ext cx="715645" cy="718185"/>
          </a:xfrm>
          <a:custGeom>
            <a:avLst/>
            <a:gdLst>
              <a:gd name="T0" fmla="*/ 287 w 575"/>
              <a:gd name="T1" fmla="*/ 0 h 577"/>
              <a:gd name="T2" fmla="*/ 338 w 575"/>
              <a:gd name="T3" fmla="*/ 5 h 577"/>
              <a:gd name="T4" fmla="*/ 388 w 575"/>
              <a:gd name="T5" fmla="*/ 19 h 577"/>
              <a:gd name="T6" fmla="*/ 433 w 575"/>
              <a:gd name="T7" fmla="*/ 40 h 577"/>
              <a:gd name="T8" fmla="*/ 474 w 575"/>
              <a:gd name="T9" fmla="*/ 69 h 577"/>
              <a:gd name="T10" fmla="*/ 508 w 575"/>
              <a:gd name="T11" fmla="*/ 103 h 577"/>
              <a:gd name="T12" fmla="*/ 535 w 575"/>
              <a:gd name="T13" fmla="*/ 144 h 577"/>
              <a:gd name="T14" fmla="*/ 558 w 575"/>
              <a:gd name="T15" fmla="*/ 188 h 577"/>
              <a:gd name="T16" fmla="*/ 571 w 575"/>
              <a:gd name="T17" fmla="*/ 238 h 577"/>
              <a:gd name="T18" fmla="*/ 575 w 575"/>
              <a:gd name="T19" fmla="*/ 289 h 577"/>
              <a:gd name="T20" fmla="*/ 571 w 575"/>
              <a:gd name="T21" fmla="*/ 341 h 577"/>
              <a:gd name="T22" fmla="*/ 558 w 575"/>
              <a:gd name="T23" fmla="*/ 390 h 577"/>
              <a:gd name="T24" fmla="*/ 535 w 575"/>
              <a:gd name="T25" fmla="*/ 435 h 577"/>
              <a:gd name="T26" fmla="*/ 508 w 575"/>
              <a:gd name="T27" fmla="*/ 474 h 577"/>
              <a:gd name="T28" fmla="*/ 474 w 575"/>
              <a:gd name="T29" fmla="*/ 510 h 577"/>
              <a:gd name="T30" fmla="*/ 433 w 575"/>
              <a:gd name="T31" fmla="*/ 538 h 577"/>
              <a:gd name="T32" fmla="*/ 388 w 575"/>
              <a:gd name="T33" fmla="*/ 560 h 577"/>
              <a:gd name="T34" fmla="*/ 338 w 575"/>
              <a:gd name="T35" fmla="*/ 574 h 577"/>
              <a:gd name="T36" fmla="*/ 287 w 575"/>
              <a:gd name="T37" fmla="*/ 577 h 577"/>
              <a:gd name="T38" fmla="*/ 236 w 575"/>
              <a:gd name="T39" fmla="*/ 574 h 577"/>
              <a:gd name="T40" fmla="*/ 186 w 575"/>
              <a:gd name="T41" fmla="*/ 560 h 577"/>
              <a:gd name="T42" fmla="*/ 142 w 575"/>
              <a:gd name="T43" fmla="*/ 538 h 577"/>
              <a:gd name="T44" fmla="*/ 102 w 575"/>
              <a:gd name="T45" fmla="*/ 510 h 577"/>
              <a:gd name="T46" fmla="*/ 66 w 575"/>
              <a:gd name="T47" fmla="*/ 474 h 577"/>
              <a:gd name="T48" fmla="*/ 39 w 575"/>
              <a:gd name="T49" fmla="*/ 435 h 577"/>
              <a:gd name="T50" fmla="*/ 17 w 575"/>
              <a:gd name="T51" fmla="*/ 390 h 577"/>
              <a:gd name="T52" fmla="*/ 3 w 575"/>
              <a:gd name="T53" fmla="*/ 341 h 577"/>
              <a:gd name="T54" fmla="*/ 0 w 575"/>
              <a:gd name="T55" fmla="*/ 289 h 577"/>
              <a:gd name="T56" fmla="*/ 3 w 575"/>
              <a:gd name="T57" fmla="*/ 238 h 577"/>
              <a:gd name="T58" fmla="*/ 17 w 575"/>
              <a:gd name="T59" fmla="*/ 188 h 577"/>
              <a:gd name="T60" fmla="*/ 39 w 575"/>
              <a:gd name="T61" fmla="*/ 144 h 577"/>
              <a:gd name="T62" fmla="*/ 66 w 575"/>
              <a:gd name="T63" fmla="*/ 103 h 577"/>
              <a:gd name="T64" fmla="*/ 102 w 575"/>
              <a:gd name="T65" fmla="*/ 69 h 577"/>
              <a:gd name="T66" fmla="*/ 142 w 575"/>
              <a:gd name="T67" fmla="*/ 40 h 577"/>
              <a:gd name="T68" fmla="*/ 186 w 575"/>
              <a:gd name="T69" fmla="*/ 19 h 577"/>
              <a:gd name="T70" fmla="*/ 236 w 575"/>
              <a:gd name="T71" fmla="*/ 5 h 577"/>
              <a:gd name="T72" fmla="*/ 287 w 575"/>
              <a:gd name="T73" fmla="*/ 0 h 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75" h="577">
                <a:moveTo>
                  <a:pt x="287" y="0"/>
                </a:moveTo>
                <a:lnTo>
                  <a:pt x="338" y="5"/>
                </a:lnTo>
                <a:lnTo>
                  <a:pt x="388" y="19"/>
                </a:lnTo>
                <a:lnTo>
                  <a:pt x="433" y="40"/>
                </a:lnTo>
                <a:lnTo>
                  <a:pt x="474" y="69"/>
                </a:lnTo>
                <a:lnTo>
                  <a:pt x="508" y="103"/>
                </a:lnTo>
                <a:lnTo>
                  <a:pt x="535" y="144"/>
                </a:lnTo>
                <a:lnTo>
                  <a:pt x="558" y="188"/>
                </a:lnTo>
                <a:lnTo>
                  <a:pt x="571" y="238"/>
                </a:lnTo>
                <a:lnTo>
                  <a:pt x="575" y="289"/>
                </a:lnTo>
                <a:lnTo>
                  <a:pt x="571" y="341"/>
                </a:lnTo>
                <a:lnTo>
                  <a:pt x="558" y="390"/>
                </a:lnTo>
                <a:lnTo>
                  <a:pt x="535" y="435"/>
                </a:lnTo>
                <a:lnTo>
                  <a:pt x="508" y="474"/>
                </a:lnTo>
                <a:lnTo>
                  <a:pt x="474" y="510"/>
                </a:lnTo>
                <a:lnTo>
                  <a:pt x="433" y="538"/>
                </a:lnTo>
                <a:lnTo>
                  <a:pt x="388" y="560"/>
                </a:lnTo>
                <a:lnTo>
                  <a:pt x="338" y="574"/>
                </a:lnTo>
                <a:lnTo>
                  <a:pt x="287" y="577"/>
                </a:lnTo>
                <a:lnTo>
                  <a:pt x="236" y="574"/>
                </a:lnTo>
                <a:lnTo>
                  <a:pt x="186" y="560"/>
                </a:lnTo>
                <a:lnTo>
                  <a:pt x="142" y="538"/>
                </a:lnTo>
                <a:lnTo>
                  <a:pt x="102" y="510"/>
                </a:lnTo>
                <a:lnTo>
                  <a:pt x="66" y="474"/>
                </a:lnTo>
                <a:lnTo>
                  <a:pt x="39" y="435"/>
                </a:lnTo>
                <a:lnTo>
                  <a:pt x="17" y="390"/>
                </a:lnTo>
                <a:lnTo>
                  <a:pt x="3" y="341"/>
                </a:lnTo>
                <a:lnTo>
                  <a:pt x="0" y="289"/>
                </a:lnTo>
                <a:lnTo>
                  <a:pt x="3" y="238"/>
                </a:lnTo>
                <a:lnTo>
                  <a:pt x="17" y="188"/>
                </a:lnTo>
                <a:lnTo>
                  <a:pt x="39" y="144"/>
                </a:lnTo>
                <a:lnTo>
                  <a:pt x="66" y="103"/>
                </a:lnTo>
                <a:lnTo>
                  <a:pt x="102" y="69"/>
                </a:lnTo>
                <a:lnTo>
                  <a:pt x="142" y="40"/>
                </a:lnTo>
                <a:lnTo>
                  <a:pt x="186" y="19"/>
                </a:lnTo>
                <a:lnTo>
                  <a:pt x="236" y="5"/>
                </a:lnTo>
                <a:lnTo>
                  <a:pt x="287" y="0"/>
                </a:lnTo>
                <a:close/>
              </a:path>
            </a:pathLst>
          </a:custGeom>
          <a:solidFill>
            <a:srgbClr val="014347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399415" y="734060"/>
            <a:ext cx="3229610" cy="626745"/>
            <a:chOff x="629" y="1156"/>
            <a:chExt cx="5086" cy="987"/>
          </a:xfrm>
        </p:grpSpPr>
        <p:grpSp>
          <p:nvGrpSpPr>
            <p:cNvPr id="57" name="组合 56"/>
            <p:cNvGrpSpPr/>
            <p:nvPr/>
          </p:nvGrpSpPr>
          <p:grpSpPr>
            <a:xfrm>
              <a:off x="1241" y="1189"/>
              <a:ext cx="4474" cy="954"/>
              <a:chOff x="12425" y="3600"/>
              <a:chExt cx="4474" cy="954"/>
            </a:xfrm>
          </p:grpSpPr>
          <p:sp>
            <p:nvSpPr>
              <p:cNvPr id="55" name="文本框 54"/>
              <p:cNvSpPr txBox="1"/>
              <p:nvPr/>
            </p:nvSpPr>
            <p:spPr>
              <a:xfrm>
                <a:off x="12425" y="3600"/>
                <a:ext cx="3199" cy="7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85000"/>
                        <a:lumOff val="15000"/>
                      </a:srgbClr>
                    </a:solidFill>
                    <a:effectLst/>
                    <a:uLnTx/>
                    <a:uFillTx/>
                    <a:latin typeface="Arial"/>
                    <a:ea typeface="思源黑体 CN Bold" panose="020B0800000000000000" pitchFamily="34" charset="-122"/>
                    <a:cs typeface="+mn-cs"/>
                  </a:rPr>
                  <a:t>深度优先搜索</a:t>
                </a:r>
              </a:p>
            </p:txBody>
          </p:sp>
          <p:sp>
            <p:nvSpPr>
              <p:cNvPr id="56" name="矩形 55"/>
              <p:cNvSpPr/>
              <p:nvPr>
                <p:custDataLst>
                  <p:tags r:id="rId10"/>
                </p:custDataLst>
              </p:nvPr>
            </p:nvSpPr>
            <p:spPr>
              <a:xfrm>
                <a:off x="12425" y="4154"/>
                <a:ext cx="4474" cy="4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050" b="1" i="0" dirty="0">
                    <a:solidFill>
                      <a:srgbClr val="666666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Depth First Search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思源黑体 CN Light" panose="020B03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8" name="矩形 57"/>
            <p:cNvSpPr/>
            <p:nvPr/>
          </p:nvSpPr>
          <p:spPr>
            <a:xfrm>
              <a:off x="629" y="1156"/>
              <a:ext cx="341" cy="987"/>
            </a:xfrm>
            <a:prstGeom prst="rect">
              <a:avLst/>
            </a:prstGeom>
            <a:solidFill>
              <a:srgbClr val="014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1760568" y="3554030"/>
            <a:ext cx="2813050" cy="913765"/>
            <a:chOff x="1796" y="5582"/>
            <a:chExt cx="4430" cy="1439"/>
          </a:xfrm>
        </p:grpSpPr>
        <p:sp>
          <p:nvSpPr>
            <p:cNvPr id="61" name="文本框 60"/>
            <p:cNvSpPr txBox="1"/>
            <p:nvPr/>
          </p:nvSpPr>
          <p:spPr>
            <a:xfrm>
              <a:off x="2245" y="5582"/>
              <a:ext cx="3981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数据结构：栈</a:t>
              </a: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1796" y="6550"/>
              <a:ext cx="3762" cy="47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charset="0"/>
                  <a:ea typeface="微软雅黑"/>
                  <a:cs typeface="Calibri" panose="020F0502020204030204" charset="0"/>
                  <a:sym typeface="+mn-ea"/>
                </a:rPr>
                <a:t>C</a:t>
              </a: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4416091" y="3561509"/>
            <a:ext cx="2741582" cy="948055"/>
            <a:chOff x="1865" y="5587"/>
            <a:chExt cx="4025" cy="1493"/>
          </a:xfrm>
        </p:grpSpPr>
        <p:sp>
          <p:nvSpPr>
            <p:cNvPr id="74" name="文本框 73"/>
            <p:cNvSpPr txBox="1"/>
            <p:nvPr>
              <p:custDataLst>
                <p:tags r:id="rId8"/>
              </p:custDataLst>
            </p:nvPr>
          </p:nvSpPr>
          <p:spPr>
            <a:xfrm>
              <a:off x="1909" y="5587"/>
              <a:ext cx="3981" cy="1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以深度为优先遍历</a:t>
              </a:r>
            </a:p>
          </p:txBody>
        </p:sp>
        <p:sp>
          <p:nvSpPr>
            <p:cNvPr id="75" name="文本框 74"/>
            <p:cNvSpPr txBox="1"/>
            <p:nvPr>
              <p:custDataLst>
                <p:tags r:id="rId9"/>
              </p:custDataLst>
            </p:nvPr>
          </p:nvSpPr>
          <p:spPr>
            <a:xfrm>
              <a:off x="1865" y="6318"/>
              <a:ext cx="3762" cy="76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Arial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charset="0"/>
                <a:ea typeface="微软雅黑"/>
                <a:cs typeface="Calibri" panose="020F0502020204030204" charset="0"/>
                <a:sym typeface="+mn-ea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7449933" y="3555691"/>
            <a:ext cx="3078480" cy="1062990"/>
            <a:chOff x="1557" y="5827"/>
            <a:chExt cx="4848" cy="1674"/>
          </a:xfrm>
        </p:grpSpPr>
        <p:sp>
          <p:nvSpPr>
            <p:cNvPr id="77" name="文本框 76"/>
            <p:cNvSpPr txBox="1"/>
            <p:nvPr>
              <p:custDataLst>
                <p:tags r:id="rId6"/>
              </p:custDataLst>
            </p:nvPr>
          </p:nvSpPr>
          <p:spPr>
            <a:xfrm>
              <a:off x="1996" y="5827"/>
              <a:ext cx="4409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循环操作</a:t>
              </a:r>
            </a:p>
          </p:txBody>
        </p:sp>
        <p:sp>
          <p:nvSpPr>
            <p:cNvPr id="78" name="文本框 77"/>
            <p:cNvSpPr txBox="1"/>
            <p:nvPr>
              <p:custDataLst>
                <p:tags r:id="rId7"/>
              </p:custDataLst>
            </p:nvPr>
          </p:nvSpPr>
          <p:spPr>
            <a:xfrm>
              <a:off x="1557" y="6702"/>
              <a:ext cx="3762" cy="7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Arial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charset="0"/>
                <a:ea typeface="微软雅黑"/>
                <a:cs typeface="Calibri" panose="020F0502020204030204" charset="0"/>
                <a:sym typeface="+mn-ea"/>
              </a:endParaRPr>
            </a:p>
          </p:txBody>
        </p:sp>
      </p:grpSp>
      <p:pic>
        <p:nvPicPr>
          <p:cNvPr id="6" name="图片 5" descr="67642f81c4b9dd15051af51f0b1cd48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695180" y="122555"/>
            <a:ext cx="2313305" cy="67246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8562495-C753-50B0-99D0-1609F0FAD495}"/>
              </a:ext>
            </a:extLst>
          </p:cNvPr>
          <p:cNvSpPr txBox="1"/>
          <p:nvPr/>
        </p:nvSpPr>
        <p:spPr>
          <a:xfrm>
            <a:off x="2878922" y="2420826"/>
            <a:ext cx="3725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1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29F5574-CC06-BFFD-ADFD-0C15113D8D56}"/>
              </a:ext>
            </a:extLst>
          </p:cNvPr>
          <p:cNvSpPr txBox="1"/>
          <p:nvPr/>
        </p:nvSpPr>
        <p:spPr>
          <a:xfrm>
            <a:off x="5514022" y="2420826"/>
            <a:ext cx="495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2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87C266E-84BA-C0DD-DCD5-904772EA6B1B}"/>
              </a:ext>
            </a:extLst>
          </p:cNvPr>
          <p:cNvSpPr txBox="1"/>
          <p:nvPr/>
        </p:nvSpPr>
        <p:spPr>
          <a:xfrm>
            <a:off x="8189391" y="2419556"/>
            <a:ext cx="447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3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8927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949065" y="1282065"/>
            <a:ext cx="4293870" cy="4293870"/>
          </a:xfrm>
          <a:prstGeom prst="ellipse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378835" y="693420"/>
            <a:ext cx="5464810" cy="5464810"/>
          </a:xfrm>
          <a:prstGeom prst="ellipse">
            <a:avLst/>
          </a:prstGeom>
          <a:noFill/>
          <a:ln w="41275">
            <a:solidFill>
              <a:schemeClr val="bg1">
                <a:alpha val="3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93372" y="1532999"/>
            <a:ext cx="1405255" cy="3785652"/>
          </a:xfrm>
          <a:prstGeom prst="rect">
            <a:avLst/>
          </a:prstGeom>
          <a:noFill/>
          <a:ln w="34925">
            <a:solidFill>
              <a:schemeClr val="accent4">
                <a:alpha val="62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024876"/>
                </a:solidFill>
                <a:effectLst/>
                <a:uLnTx/>
                <a:uFillTx/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程序流程</a:t>
            </a:r>
          </a:p>
        </p:txBody>
      </p:sp>
      <p:pic>
        <p:nvPicPr>
          <p:cNvPr id="2" name="图片 1" descr="67642f81c4b9dd15051af51f0b1cd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5180" y="122555"/>
            <a:ext cx="2313305" cy="6724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30596" y="254677"/>
            <a:ext cx="11427460" cy="6099810"/>
            <a:chOff x="589" y="597"/>
            <a:chExt cx="17996" cy="9606"/>
          </a:xfrm>
        </p:grpSpPr>
        <p:sp>
          <p:nvSpPr>
            <p:cNvPr id="5" name="矩形 4"/>
            <p:cNvSpPr/>
            <p:nvPr/>
          </p:nvSpPr>
          <p:spPr>
            <a:xfrm>
              <a:off x="614" y="597"/>
              <a:ext cx="17971" cy="9606"/>
            </a:xfrm>
            <a:prstGeom prst="rect">
              <a:avLst/>
            </a:prstGeom>
            <a:solidFill>
              <a:schemeClr val="bg1"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Arial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1311" y="1129"/>
              <a:ext cx="3580" cy="954"/>
              <a:chOff x="12425" y="6889"/>
              <a:chExt cx="3580" cy="954"/>
            </a:xfrm>
          </p:grpSpPr>
          <p:sp>
            <p:nvSpPr>
              <p:cNvPr id="7" name="文本框 23"/>
              <p:cNvSpPr txBox="1"/>
              <p:nvPr/>
            </p:nvSpPr>
            <p:spPr>
              <a:xfrm>
                <a:off x="12425" y="6889"/>
                <a:ext cx="2230" cy="7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85000"/>
                        <a:lumOff val="15000"/>
                      </a:srgbClr>
                    </a:solidFill>
                    <a:effectLst/>
                    <a:uLnTx/>
                    <a:uFillTx/>
                    <a:latin typeface="Arial"/>
                    <a:ea typeface="思源黑体 CN Bold" panose="020B0800000000000000" pitchFamily="34" charset="-122"/>
                    <a:cs typeface="+mn-cs"/>
                  </a:rPr>
                  <a:t>程序流程</a:t>
                </a:r>
              </a:p>
            </p:txBody>
          </p:sp>
          <p:sp>
            <p:nvSpPr>
              <p:cNvPr id="8" name="矩形 24"/>
              <p:cNvSpPr/>
              <p:nvPr/>
            </p:nvSpPr>
            <p:spPr>
              <a:xfrm>
                <a:off x="12425" y="7443"/>
                <a:ext cx="3580" cy="4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/>
                    <a:cs typeface="Times New Roman" panose="02020603050405020304" pitchFamily="18" charset="0"/>
                  </a:rPr>
                  <a:t>Procedure Flow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" name="矩形 8"/>
            <p:cNvSpPr/>
            <p:nvPr/>
          </p:nvSpPr>
          <p:spPr>
            <a:xfrm>
              <a:off x="589" y="971"/>
              <a:ext cx="341" cy="987"/>
            </a:xfrm>
            <a:prstGeom prst="rect">
              <a:avLst/>
            </a:prstGeom>
            <a:solidFill>
              <a:srgbClr val="014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Arial"/>
              </a:endParaRPr>
            </a:p>
          </p:txBody>
        </p:sp>
      </p:grpSp>
      <p:grpSp>
        <p:nvGrpSpPr>
          <p:cNvPr id="112" name="组合 111"/>
          <p:cNvGrpSpPr/>
          <p:nvPr/>
        </p:nvGrpSpPr>
        <p:grpSpPr>
          <a:xfrm>
            <a:off x="4494269" y="1590499"/>
            <a:ext cx="3106160" cy="2947211"/>
            <a:chOff x="4500341" y="2581275"/>
            <a:chExt cx="3106160" cy="2947211"/>
          </a:xfrm>
        </p:grpSpPr>
        <p:sp>
          <p:nvSpPr>
            <p:cNvPr id="113" name="任意多边形 112"/>
            <p:cNvSpPr/>
            <p:nvPr/>
          </p:nvSpPr>
          <p:spPr>
            <a:xfrm>
              <a:off x="4842797" y="2581275"/>
              <a:ext cx="2415202" cy="2415202"/>
            </a:xfrm>
            <a:custGeom>
              <a:avLst/>
              <a:gdLst/>
              <a:ahLst/>
              <a:cxnLst/>
              <a:rect l="0" t="0" r="0" b="0"/>
              <a:pathLst>
                <a:path w="2113590" h="2113590">
                  <a:moveTo>
                    <a:pt x="0" y="1056795"/>
                  </a:moveTo>
                  <a:cubicBezTo>
                    <a:pt x="0" y="473143"/>
                    <a:pt x="473143" y="0"/>
                    <a:pt x="1056795" y="0"/>
                  </a:cubicBezTo>
                  <a:cubicBezTo>
                    <a:pt x="1640445" y="0"/>
                    <a:pt x="2113590" y="473143"/>
                    <a:pt x="2113590" y="1056795"/>
                  </a:cubicBezTo>
                  <a:cubicBezTo>
                    <a:pt x="2113590" y="1640445"/>
                    <a:pt x="1640445" y="2113590"/>
                    <a:pt x="1056795" y="2113590"/>
                  </a:cubicBezTo>
                  <a:cubicBezTo>
                    <a:pt x="473143" y="2113590"/>
                    <a:pt x="0" y="1640445"/>
                    <a:pt x="0" y="1056795"/>
                  </a:cubicBezTo>
                  <a:close/>
                </a:path>
              </a:pathLst>
            </a:custGeom>
            <a:solidFill>
              <a:schemeClr val="bg1">
                <a:lumMod val="85000"/>
                <a:alpha val="49000"/>
              </a:schemeClr>
            </a:solidFill>
            <a:ln w="7600" cap="flat">
              <a:noFill/>
              <a:beve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14" name="任意多边形 113"/>
            <p:cNvSpPr/>
            <p:nvPr/>
          </p:nvSpPr>
          <p:spPr>
            <a:xfrm rot="10800000" flipH="1" flipV="1">
              <a:off x="4508456" y="2737693"/>
              <a:ext cx="703666" cy="703664"/>
            </a:xfrm>
            <a:custGeom>
              <a:avLst/>
              <a:gdLst/>
              <a:ahLst/>
              <a:cxnLst/>
              <a:rect l="0" t="0" r="0" b="0"/>
              <a:pathLst>
                <a:path w="995121" h="995121">
                  <a:moveTo>
                    <a:pt x="0" y="497559"/>
                  </a:moveTo>
                  <a:cubicBezTo>
                    <a:pt x="0" y="222765"/>
                    <a:pt x="222765" y="0"/>
                    <a:pt x="497559" y="0"/>
                  </a:cubicBezTo>
                  <a:cubicBezTo>
                    <a:pt x="772350" y="0"/>
                    <a:pt x="995121" y="222765"/>
                    <a:pt x="995121" y="497559"/>
                  </a:cubicBezTo>
                  <a:cubicBezTo>
                    <a:pt x="995121" y="772350"/>
                    <a:pt x="772350" y="995121"/>
                    <a:pt x="497559" y="995121"/>
                  </a:cubicBezTo>
                  <a:cubicBezTo>
                    <a:pt x="222765" y="995121"/>
                    <a:pt x="0" y="772350"/>
                    <a:pt x="0" y="497559"/>
                  </a:cubicBezTo>
                  <a:close/>
                </a:path>
              </a:pathLst>
            </a:custGeom>
            <a:solidFill>
              <a:srgbClr val="04605D"/>
            </a:solidFill>
            <a:ln w="7600" cap="flat">
              <a:noFill/>
              <a:beve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16" name="任意多边形 115"/>
            <p:cNvSpPr/>
            <p:nvPr/>
          </p:nvSpPr>
          <p:spPr>
            <a:xfrm>
              <a:off x="4500341" y="4142006"/>
              <a:ext cx="703664" cy="703666"/>
            </a:xfrm>
            <a:custGeom>
              <a:avLst/>
              <a:gdLst/>
              <a:ahLst/>
              <a:cxnLst/>
              <a:rect l="l" t="t" r="r" b="b"/>
              <a:pathLst>
                <a:path w="995121" h="995121">
                  <a:moveTo>
                    <a:pt x="0" y="497559"/>
                  </a:moveTo>
                  <a:cubicBezTo>
                    <a:pt x="0" y="222765"/>
                    <a:pt x="222765" y="0"/>
                    <a:pt x="497559" y="0"/>
                  </a:cubicBezTo>
                  <a:cubicBezTo>
                    <a:pt x="772350" y="0"/>
                    <a:pt x="995121" y="222765"/>
                    <a:pt x="995121" y="497559"/>
                  </a:cubicBezTo>
                  <a:cubicBezTo>
                    <a:pt x="995121" y="772350"/>
                    <a:pt x="772350" y="995121"/>
                    <a:pt x="497559" y="995121"/>
                  </a:cubicBezTo>
                  <a:cubicBezTo>
                    <a:pt x="222765" y="995121"/>
                    <a:pt x="0" y="772350"/>
                    <a:pt x="0" y="497559"/>
                  </a:cubicBezTo>
                  <a:close/>
                </a:path>
              </a:pathLst>
            </a:custGeom>
            <a:solidFill>
              <a:srgbClr val="04605D"/>
            </a:solidFill>
            <a:ln w="7600" cap="flat">
              <a:noFill/>
              <a:bevel/>
            </a:ln>
          </p:spPr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975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anose="020B0A04020102020204"/>
                <a:ea typeface="微软雅黑"/>
                <a:cs typeface="+mn-cs"/>
              </a:endParaRPr>
            </a:p>
          </p:txBody>
        </p:sp>
        <p:sp>
          <p:nvSpPr>
            <p:cNvPr id="117" name="任意多边形 116"/>
            <p:cNvSpPr/>
            <p:nvPr/>
          </p:nvSpPr>
          <p:spPr>
            <a:xfrm>
              <a:off x="5698568" y="4824820"/>
              <a:ext cx="703664" cy="703666"/>
            </a:xfrm>
            <a:custGeom>
              <a:avLst/>
              <a:gdLst/>
              <a:ahLst/>
              <a:cxnLst/>
              <a:rect l="l" t="t" r="r" b="b"/>
              <a:pathLst>
                <a:path w="995121" h="995121">
                  <a:moveTo>
                    <a:pt x="0" y="497559"/>
                  </a:moveTo>
                  <a:cubicBezTo>
                    <a:pt x="0" y="222765"/>
                    <a:pt x="222765" y="0"/>
                    <a:pt x="497559" y="0"/>
                  </a:cubicBezTo>
                  <a:cubicBezTo>
                    <a:pt x="772350" y="0"/>
                    <a:pt x="995121" y="222765"/>
                    <a:pt x="995121" y="497559"/>
                  </a:cubicBezTo>
                  <a:cubicBezTo>
                    <a:pt x="995121" y="772350"/>
                    <a:pt x="772350" y="995121"/>
                    <a:pt x="497559" y="995121"/>
                  </a:cubicBezTo>
                  <a:cubicBezTo>
                    <a:pt x="222765" y="995121"/>
                    <a:pt x="0" y="772350"/>
                    <a:pt x="0" y="497559"/>
                  </a:cubicBezTo>
                  <a:close/>
                </a:path>
              </a:pathLst>
            </a:custGeom>
            <a:solidFill>
              <a:srgbClr val="014347"/>
            </a:solidFill>
            <a:ln w="7600" cap="flat">
              <a:noFill/>
              <a:bevel/>
            </a:ln>
          </p:spPr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975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anose="020B0A04020102020204"/>
                <a:ea typeface="微软雅黑"/>
                <a:cs typeface="+mn-cs"/>
              </a:endParaRPr>
            </a:p>
          </p:txBody>
        </p:sp>
        <p:sp>
          <p:nvSpPr>
            <p:cNvPr id="118" name="任意多边形 117"/>
            <p:cNvSpPr/>
            <p:nvPr/>
          </p:nvSpPr>
          <p:spPr>
            <a:xfrm>
              <a:off x="6871920" y="4202806"/>
              <a:ext cx="703664" cy="703666"/>
            </a:xfrm>
            <a:custGeom>
              <a:avLst/>
              <a:gdLst/>
              <a:ahLst/>
              <a:cxnLst/>
              <a:rect l="l" t="t" r="r" b="b"/>
              <a:pathLst>
                <a:path w="995121" h="995121">
                  <a:moveTo>
                    <a:pt x="0" y="497559"/>
                  </a:moveTo>
                  <a:cubicBezTo>
                    <a:pt x="0" y="222765"/>
                    <a:pt x="222765" y="0"/>
                    <a:pt x="497559" y="0"/>
                  </a:cubicBezTo>
                  <a:cubicBezTo>
                    <a:pt x="772350" y="0"/>
                    <a:pt x="995121" y="222765"/>
                    <a:pt x="995121" y="497559"/>
                  </a:cubicBezTo>
                  <a:cubicBezTo>
                    <a:pt x="995121" y="772350"/>
                    <a:pt x="772350" y="995121"/>
                    <a:pt x="497559" y="995121"/>
                  </a:cubicBezTo>
                  <a:cubicBezTo>
                    <a:pt x="222765" y="995121"/>
                    <a:pt x="0" y="772350"/>
                    <a:pt x="0" y="497559"/>
                  </a:cubicBezTo>
                  <a:close/>
                </a:path>
              </a:pathLst>
            </a:custGeom>
            <a:solidFill>
              <a:srgbClr val="014347"/>
            </a:solidFill>
            <a:ln w="7600" cap="flat">
              <a:noFill/>
              <a:bevel/>
            </a:ln>
          </p:spPr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975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anose="020B0A04020102020204"/>
                <a:ea typeface="微软雅黑"/>
                <a:cs typeface="+mn-cs"/>
              </a:endParaRPr>
            </a:p>
          </p:txBody>
        </p:sp>
        <p:sp>
          <p:nvSpPr>
            <p:cNvPr id="119" name="任意多边形 118"/>
            <p:cNvSpPr/>
            <p:nvPr/>
          </p:nvSpPr>
          <p:spPr>
            <a:xfrm>
              <a:off x="6902837" y="2745293"/>
              <a:ext cx="703664" cy="703666"/>
            </a:xfrm>
            <a:custGeom>
              <a:avLst/>
              <a:gdLst/>
              <a:ahLst/>
              <a:cxnLst/>
              <a:rect l="l" t="t" r="r" b="b"/>
              <a:pathLst>
                <a:path w="995121" h="995121">
                  <a:moveTo>
                    <a:pt x="0" y="497559"/>
                  </a:moveTo>
                  <a:cubicBezTo>
                    <a:pt x="0" y="222765"/>
                    <a:pt x="222765" y="0"/>
                    <a:pt x="497559" y="0"/>
                  </a:cubicBezTo>
                  <a:cubicBezTo>
                    <a:pt x="772350" y="0"/>
                    <a:pt x="995121" y="222765"/>
                    <a:pt x="995121" y="497559"/>
                  </a:cubicBezTo>
                  <a:cubicBezTo>
                    <a:pt x="995121" y="772350"/>
                    <a:pt x="772350" y="995121"/>
                    <a:pt x="497559" y="995121"/>
                  </a:cubicBezTo>
                  <a:cubicBezTo>
                    <a:pt x="222765" y="995121"/>
                    <a:pt x="0" y="772350"/>
                    <a:pt x="0" y="497559"/>
                  </a:cubicBezTo>
                  <a:close/>
                </a:path>
              </a:pathLst>
            </a:custGeom>
            <a:solidFill>
              <a:srgbClr val="014347"/>
            </a:solidFill>
            <a:ln w="7600" cap="flat">
              <a:noFill/>
              <a:bevel/>
            </a:ln>
          </p:spPr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975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anose="020B0A04020102020204"/>
                <a:ea typeface="微软雅黑"/>
                <a:cs typeface="+mn-cs"/>
              </a:endParaRPr>
            </a:p>
          </p:txBody>
        </p:sp>
        <p:sp>
          <p:nvSpPr>
            <p:cNvPr id="120" name="任意多边形 119"/>
            <p:cNvSpPr/>
            <p:nvPr/>
          </p:nvSpPr>
          <p:spPr>
            <a:xfrm>
              <a:off x="5244820" y="2983299"/>
              <a:ext cx="1611160" cy="1611158"/>
            </a:xfrm>
            <a:custGeom>
              <a:avLst/>
              <a:gdLst/>
              <a:ahLst/>
              <a:cxnLst/>
              <a:rect l="l" t="t" r="r" b="b"/>
              <a:pathLst>
                <a:path w="995121" h="995121">
                  <a:moveTo>
                    <a:pt x="0" y="497559"/>
                  </a:moveTo>
                  <a:cubicBezTo>
                    <a:pt x="0" y="222765"/>
                    <a:pt x="222765" y="0"/>
                    <a:pt x="497559" y="0"/>
                  </a:cubicBezTo>
                  <a:cubicBezTo>
                    <a:pt x="772350" y="0"/>
                    <a:pt x="995121" y="222765"/>
                    <a:pt x="995121" y="497559"/>
                  </a:cubicBezTo>
                  <a:cubicBezTo>
                    <a:pt x="995121" y="772350"/>
                    <a:pt x="772350" y="995121"/>
                    <a:pt x="497559" y="995121"/>
                  </a:cubicBezTo>
                  <a:cubicBezTo>
                    <a:pt x="222765" y="995121"/>
                    <a:pt x="0" y="772350"/>
                    <a:pt x="0" y="497559"/>
                  </a:cubicBezTo>
                  <a:close/>
                </a:path>
              </a:pathLst>
            </a:custGeom>
            <a:blipFill rotWithShape="1">
              <a:blip r:embed="rId4" cstate="screen"/>
              <a:srcRect/>
              <a:stretch>
                <a:fillRect/>
              </a:stretch>
            </a:blipFill>
            <a:ln w="7600" cap="flat">
              <a:noFill/>
              <a:bevel/>
            </a:ln>
          </p:spPr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13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anose="020B0A04020102020204"/>
                <a:ea typeface="微软雅黑"/>
                <a:cs typeface="+mn-cs"/>
              </a:endParaRPr>
            </a:p>
          </p:txBody>
        </p:sp>
        <p:sp>
          <p:nvSpPr>
            <p:cNvPr id="121" name="任意多边形 120"/>
            <p:cNvSpPr/>
            <p:nvPr/>
          </p:nvSpPr>
          <p:spPr>
            <a:xfrm rot="10800000" flipH="1" flipV="1">
              <a:off x="4674737" y="2907590"/>
              <a:ext cx="371104" cy="363868"/>
            </a:xfrm>
            <a:custGeom>
              <a:avLst/>
              <a:gdLst>
                <a:gd name="T0" fmla="*/ 1312 w 1990"/>
                <a:gd name="T1" fmla="*/ 1552 h 1954"/>
                <a:gd name="T2" fmla="*/ 291 w 1990"/>
                <a:gd name="T3" fmla="*/ 1746 h 1954"/>
                <a:gd name="T4" fmla="*/ 0 w 1990"/>
                <a:gd name="T5" fmla="*/ 540 h 1954"/>
                <a:gd name="T6" fmla="*/ 515 w 1990"/>
                <a:gd name="T7" fmla="*/ 249 h 1954"/>
                <a:gd name="T8" fmla="*/ 1205 w 1990"/>
                <a:gd name="T9" fmla="*/ 0 h 1954"/>
                <a:gd name="T10" fmla="*/ 1496 w 1990"/>
                <a:gd name="T11" fmla="*/ 489 h 1954"/>
                <a:gd name="T12" fmla="*/ 1413 w 1990"/>
                <a:gd name="T13" fmla="*/ 291 h 1954"/>
                <a:gd name="T14" fmla="*/ 802 w 1990"/>
                <a:gd name="T15" fmla="*/ 83 h 1954"/>
                <a:gd name="T16" fmla="*/ 1039 w 1990"/>
                <a:gd name="T17" fmla="*/ 249 h 1954"/>
                <a:gd name="T18" fmla="*/ 1243 w 1990"/>
                <a:gd name="T19" fmla="*/ 499 h 1954"/>
                <a:gd name="T20" fmla="*/ 291 w 1990"/>
                <a:gd name="T21" fmla="*/ 333 h 1954"/>
                <a:gd name="T22" fmla="*/ 83 w 1990"/>
                <a:gd name="T23" fmla="*/ 1455 h 1954"/>
                <a:gd name="T24" fmla="*/ 1039 w 1990"/>
                <a:gd name="T25" fmla="*/ 1663 h 1954"/>
                <a:gd name="T26" fmla="*/ 1641 w 1990"/>
                <a:gd name="T27" fmla="*/ 1453 h 1954"/>
                <a:gd name="T28" fmla="*/ 1138 w 1990"/>
                <a:gd name="T29" fmla="*/ 583 h 1954"/>
                <a:gd name="T30" fmla="*/ 1641 w 1990"/>
                <a:gd name="T31" fmla="*/ 1453 h 1954"/>
                <a:gd name="T32" fmla="*/ 1752 w 1990"/>
                <a:gd name="T33" fmla="*/ 809 h 1954"/>
                <a:gd name="T34" fmla="*/ 1026 w 1990"/>
                <a:gd name="T35" fmla="*/ 1228 h 1954"/>
                <a:gd name="T36" fmla="*/ 1767 w 1990"/>
                <a:gd name="T37" fmla="*/ 1422 h 1954"/>
                <a:gd name="T38" fmla="*/ 1717 w 1990"/>
                <a:gd name="T39" fmla="*/ 1835 h 1954"/>
                <a:gd name="T40" fmla="*/ 1767 w 1990"/>
                <a:gd name="T41" fmla="*/ 1422 h 1954"/>
                <a:gd name="T42" fmla="*/ 1739 w 1990"/>
                <a:gd name="T43" fmla="*/ 1874 h 1954"/>
                <a:gd name="T44" fmla="*/ 1956 w 1990"/>
                <a:gd name="T45" fmla="*/ 1749 h 1954"/>
                <a:gd name="T46" fmla="*/ 249 w 1990"/>
                <a:gd name="T47" fmla="*/ 551 h 1954"/>
                <a:gd name="T48" fmla="*/ 803 w 1990"/>
                <a:gd name="T49" fmla="*/ 613 h 1954"/>
                <a:gd name="T50" fmla="*/ 675 w 1990"/>
                <a:gd name="T51" fmla="*/ 828 h 1954"/>
                <a:gd name="T52" fmla="*/ 249 w 1990"/>
                <a:gd name="T53" fmla="*/ 890 h 1954"/>
                <a:gd name="T54" fmla="*/ 675 w 1990"/>
                <a:gd name="T55" fmla="*/ 828 h 1954"/>
                <a:gd name="T56" fmla="*/ 675 w 1990"/>
                <a:gd name="T57" fmla="*/ 1167 h 1954"/>
                <a:gd name="T58" fmla="*/ 249 w 1990"/>
                <a:gd name="T59" fmla="*/ 1105 h 1954"/>
                <a:gd name="T60" fmla="*/ 249 w 1990"/>
                <a:gd name="T61" fmla="*/ 1444 h 1954"/>
                <a:gd name="T62" fmla="*/ 803 w 1990"/>
                <a:gd name="T63" fmla="*/ 1382 h 1954"/>
                <a:gd name="T64" fmla="*/ 249 w 1990"/>
                <a:gd name="T65" fmla="*/ 1444 h 1954"/>
                <a:gd name="T66" fmla="*/ 1179 w 1990"/>
                <a:gd name="T67" fmla="*/ 961 h 1954"/>
                <a:gd name="T68" fmla="*/ 1300 w 1990"/>
                <a:gd name="T69" fmla="*/ 1219 h 1954"/>
                <a:gd name="T70" fmla="*/ 1604 w 1990"/>
                <a:gd name="T71" fmla="*/ 858 h 1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90" h="1954">
                  <a:moveTo>
                    <a:pt x="1231" y="1534"/>
                  </a:moveTo>
                  <a:cubicBezTo>
                    <a:pt x="1258" y="1542"/>
                    <a:pt x="1285" y="1548"/>
                    <a:pt x="1312" y="1552"/>
                  </a:cubicBezTo>
                  <a:cubicBezTo>
                    <a:pt x="1272" y="1665"/>
                    <a:pt x="1165" y="1746"/>
                    <a:pt x="1039" y="1746"/>
                  </a:cubicBezTo>
                  <a:lnTo>
                    <a:pt x="291" y="1746"/>
                  </a:lnTo>
                  <a:cubicBezTo>
                    <a:pt x="131" y="1746"/>
                    <a:pt x="0" y="1615"/>
                    <a:pt x="0" y="1455"/>
                  </a:cubicBezTo>
                  <a:lnTo>
                    <a:pt x="0" y="540"/>
                  </a:lnTo>
                  <a:cubicBezTo>
                    <a:pt x="0" y="380"/>
                    <a:pt x="131" y="249"/>
                    <a:pt x="291" y="249"/>
                  </a:cubicBezTo>
                  <a:lnTo>
                    <a:pt x="515" y="249"/>
                  </a:lnTo>
                  <a:cubicBezTo>
                    <a:pt x="535" y="109"/>
                    <a:pt x="656" y="0"/>
                    <a:pt x="802" y="0"/>
                  </a:cubicBezTo>
                  <a:lnTo>
                    <a:pt x="1205" y="0"/>
                  </a:lnTo>
                  <a:cubicBezTo>
                    <a:pt x="1366" y="0"/>
                    <a:pt x="1496" y="131"/>
                    <a:pt x="1496" y="291"/>
                  </a:cubicBezTo>
                  <a:lnTo>
                    <a:pt x="1496" y="489"/>
                  </a:lnTo>
                  <a:cubicBezTo>
                    <a:pt x="1469" y="484"/>
                    <a:pt x="1441" y="480"/>
                    <a:pt x="1413" y="479"/>
                  </a:cubicBezTo>
                  <a:lnTo>
                    <a:pt x="1413" y="291"/>
                  </a:lnTo>
                  <a:cubicBezTo>
                    <a:pt x="1413" y="176"/>
                    <a:pt x="1320" y="83"/>
                    <a:pt x="1205" y="83"/>
                  </a:cubicBezTo>
                  <a:lnTo>
                    <a:pt x="802" y="83"/>
                  </a:lnTo>
                  <a:cubicBezTo>
                    <a:pt x="701" y="83"/>
                    <a:pt x="617" y="155"/>
                    <a:pt x="598" y="249"/>
                  </a:cubicBezTo>
                  <a:lnTo>
                    <a:pt x="1039" y="249"/>
                  </a:lnTo>
                  <a:cubicBezTo>
                    <a:pt x="1180" y="249"/>
                    <a:pt x="1297" y="349"/>
                    <a:pt x="1324" y="482"/>
                  </a:cubicBezTo>
                  <a:cubicBezTo>
                    <a:pt x="1297" y="485"/>
                    <a:pt x="1270" y="491"/>
                    <a:pt x="1243" y="499"/>
                  </a:cubicBezTo>
                  <a:cubicBezTo>
                    <a:pt x="1224" y="404"/>
                    <a:pt x="1140" y="333"/>
                    <a:pt x="1039" y="333"/>
                  </a:cubicBezTo>
                  <a:lnTo>
                    <a:pt x="291" y="333"/>
                  </a:lnTo>
                  <a:cubicBezTo>
                    <a:pt x="177" y="333"/>
                    <a:pt x="83" y="426"/>
                    <a:pt x="83" y="540"/>
                  </a:cubicBezTo>
                  <a:lnTo>
                    <a:pt x="83" y="1455"/>
                  </a:lnTo>
                  <a:cubicBezTo>
                    <a:pt x="83" y="1569"/>
                    <a:pt x="177" y="1663"/>
                    <a:pt x="291" y="1663"/>
                  </a:cubicBezTo>
                  <a:lnTo>
                    <a:pt x="1039" y="1663"/>
                  </a:lnTo>
                  <a:cubicBezTo>
                    <a:pt x="1126" y="1663"/>
                    <a:pt x="1200" y="1609"/>
                    <a:pt x="1231" y="1534"/>
                  </a:cubicBezTo>
                  <a:close/>
                  <a:moveTo>
                    <a:pt x="1641" y="1453"/>
                  </a:moveTo>
                  <a:cubicBezTo>
                    <a:pt x="1401" y="1591"/>
                    <a:pt x="1093" y="1509"/>
                    <a:pt x="955" y="1269"/>
                  </a:cubicBezTo>
                  <a:cubicBezTo>
                    <a:pt x="816" y="1029"/>
                    <a:pt x="899" y="722"/>
                    <a:pt x="1138" y="583"/>
                  </a:cubicBezTo>
                  <a:cubicBezTo>
                    <a:pt x="1378" y="445"/>
                    <a:pt x="1686" y="527"/>
                    <a:pt x="1824" y="767"/>
                  </a:cubicBezTo>
                  <a:cubicBezTo>
                    <a:pt x="1963" y="1007"/>
                    <a:pt x="1880" y="1314"/>
                    <a:pt x="1641" y="1453"/>
                  </a:cubicBezTo>
                  <a:close/>
                  <a:moveTo>
                    <a:pt x="1599" y="1381"/>
                  </a:moveTo>
                  <a:cubicBezTo>
                    <a:pt x="1799" y="1266"/>
                    <a:pt x="1868" y="1009"/>
                    <a:pt x="1752" y="809"/>
                  </a:cubicBezTo>
                  <a:cubicBezTo>
                    <a:pt x="1637" y="608"/>
                    <a:pt x="1380" y="539"/>
                    <a:pt x="1180" y="655"/>
                  </a:cubicBezTo>
                  <a:cubicBezTo>
                    <a:pt x="980" y="771"/>
                    <a:pt x="911" y="1027"/>
                    <a:pt x="1026" y="1228"/>
                  </a:cubicBezTo>
                  <a:cubicBezTo>
                    <a:pt x="1142" y="1428"/>
                    <a:pt x="1399" y="1497"/>
                    <a:pt x="1599" y="1381"/>
                  </a:cubicBezTo>
                  <a:close/>
                  <a:moveTo>
                    <a:pt x="1767" y="1422"/>
                  </a:moveTo>
                  <a:lnTo>
                    <a:pt x="1551" y="1547"/>
                  </a:lnTo>
                  <a:lnTo>
                    <a:pt x="1717" y="1835"/>
                  </a:lnTo>
                  <a:lnTo>
                    <a:pt x="1933" y="1710"/>
                  </a:lnTo>
                  <a:lnTo>
                    <a:pt x="1767" y="1422"/>
                  </a:lnTo>
                  <a:close/>
                  <a:moveTo>
                    <a:pt x="1956" y="1749"/>
                  </a:moveTo>
                  <a:lnTo>
                    <a:pt x="1739" y="1874"/>
                  </a:lnTo>
                  <a:cubicBezTo>
                    <a:pt x="1774" y="1934"/>
                    <a:pt x="1850" y="1954"/>
                    <a:pt x="1910" y="1919"/>
                  </a:cubicBezTo>
                  <a:cubicBezTo>
                    <a:pt x="1969" y="1885"/>
                    <a:pt x="1990" y="1809"/>
                    <a:pt x="1956" y="1749"/>
                  </a:cubicBezTo>
                  <a:close/>
                  <a:moveTo>
                    <a:pt x="803" y="551"/>
                  </a:moveTo>
                  <a:lnTo>
                    <a:pt x="249" y="551"/>
                  </a:lnTo>
                  <a:lnTo>
                    <a:pt x="249" y="613"/>
                  </a:lnTo>
                  <a:lnTo>
                    <a:pt x="803" y="613"/>
                  </a:lnTo>
                  <a:lnTo>
                    <a:pt x="803" y="551"/>
                  </a:lnTo>
                  <a:close/>
                  <a:moveTo>
                    <a:pt x="675" y="828"/>
                  </a:moveTo>
                  <a:lnTo>
                    <a:pt x="249" y="828"/>
                  </a:lnTo>
                  <a:lnTo>
                    <a:pt x="249" y="890"/>
                  </a:lnTo>
                  <a:lnTo>
                    <a:pt x="675" y="890"/>
                  </a:lnTo>
                  <a:lnTo>
                    <a:pt x="675" y="828"/>
                  </a:lnTo>
                  <a:close/>
                  <a:moveTo>
                    <a:pt x="249" y="1167"/>
                  </a:moveTo>
                  <a:lnTo>
                    <a:pt x="675" y="1167"/>
                  </a:lnTo>
                  <a:lnTo>
                    <a:pt x="675" y="1105"/>
                  </a:lnTo>
                  <a:lnTo>
                    <a:pt x="249" y="1105"/>
                  </a:lnTo>
                  <a:lnTo>
                    <a:pt x="249" y="1167"/>
                  </a:lnTo>
                  <a:close/>
                  <a:moveTo>
                    <a:pt x="249" y="1444"/>
                  </a:moveTo>
                  <a:lnTo>
                    <a:pt x="803" y="1444"/>
                  </a:lnTo>
                  <a:lnTo>
                    <a:pt x="803" y="1382"/>
                  </a:lnTo>
                  <a:lnTo>
                    <a:pt x="249" y="1382"/>
                  </a:lnTo>
                  <a:lnTo>
                    <a:pt x="249" y="1444"/>
                  </a:lnTo>
                  <a:close/>
                  <a:moveTo>
                    <a:pt x="1308" y="1105"/>
                  </a:moveTo>
                  <a:lnTo>
                    <a:pt x="1179" y="961"/>
                  </a:lnTo>
                  <a:lnTo>
                    <a:pt x="1118" y="1017"/>
                  </a:lnTo>
                  <a:lnTo>
                    <a:pt x="1300" y="1219"/>
                  </a:lnTo>
                  <a:lnTo>
                    <a:pt x="1657" y="922"/>
                  </a:lnTo>
                  <a:lnTo>
                    <a:pt x="1604" y="858"/>
                  </a:lnTo>
                  <a:lnTo>
                    <a:pt x="1308" y="1105"/>
                  </a:lnTo>
                  <a:close/>
                </a:path>
              </a:pathLst>
            </a:custGeom>
            <a:solidFill>
              <a:schemeClr val="bg1"/>
            </a:solidFill>
            <a:ln w="7600" cap="flat">
              <a:noFill/>
              <a:beve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23" name="任意多边形 122"/>
            <p:cNvSpPr/>
            <p:nvPr/>
          </p:nvSpPr>
          <p:spPr>
            <a:xfrm>
              <a:off x="4666621" y="4335825"/>
              <a:ext cx="371104" cy="316026"/>
            </a:xfrm>
            <a:custGeom>
              <a:avLst/>
              <a:gdLst>
                <a:gd name="connsiteX0" fmla="*/ 303714 w 607639"/>
                <a:gd name="connsiteY0" fmla="*/ 173520 h 517456"/>
                <a:gd name="connsiteX1" fmla="*/ 337586 w 607639"/>
                <a:gd name="connsiteY1" fmla="*/ 207321 h 517456"/>
                <a:gd name="connsiteX2" fmla="*/ 303714 w 607639"/>
                <a:gd name="connsiteY2" fmla="*/ 241122 h 517456"/>
                <a:gd name="connsiteX3" fmla="*/ 269842 w 607639"/>
                <a:gd name="connsiteY3" fmla="*/ 207321 h 517456"/>
                <a:gd name="connsiteX4" fmla="*/ 303714 w 607639"/>
                <a:gd name="connsiteY4" fmla="*/ 173520 h 517456"/>
                <a:gd name="connsiteX5" fmla="*/ 303758 w 607639"/>
                <a:gd name="connsiteY5" fmla="*/ 139994 h 517456"/>
                <a:gd name="connsiteX6" fmla="*/ 236373 w 607639"/>
                <a:gd name="connsiteY6" fmla="*/ 207277 h 517456"/>
                <a:gd name="connsiteX7" fmla="*/ 303758 w 607639"/>
                <a:gd name="connsiteY7" fmla="*/ 274559 h 517456"/>
                <a:gd name="connsiteX8" fmla="*/ 371054 w 607639"/>
                <a:gd name="connsiteY8" fmla="*/ 207277 h 517456"/>
                <a:gd name="connsiteX9" fmla="*/ 303758 w 607639"/>
                <a:gd name="connsiteY9" fmla="*/ 139994 h 517456"/>
                <a:gd name="connsiteX10" fmla="*/ 282839 w 607639"/>
                <a:gd name="connsiteY10" fmla="*/ 68801 h 517456"/>
                <a:gd name="connsiteX11" fmla="*/ 303669 w 607639"/>
                <a:gd name="connsiteY11" fmla="*/ 68801 h 517456"/>
                <a:gd name="connsiteX12" fmla="*/ 303847 w 607639"/>
                <a:gd name="connsiteY12" fmla="*/ 68801 h 517456"/>
                <a:gd name="connsiteX13" fmla="*/ 324588 w 607639"/>
                <a:gd name="connsiteY13" fmla="*/ 68801 h 517456"/>
                <a:gd name="connsiteX14" fmla="*/ 327703 w 607639"/>
                <a:gd name="connsiteY14" fmla="*/ 99465 h 517456"/>
                <a:gd name="connsiteX15" fmla="*/ 363221 w 607639"/>
                <a:gd name="connsiteY15" fmla="*/ 114219 h 517456"/>
                <a:gd name="connsiteX16" fmla="*/ 387166 w 607639"/>
                <a:gd name="connsiteY16" fmla="*/ 94665 h 517456"/>
                <a:gd name="connsiteX17" fmla="*/ 416541 w 607639"/>
                <a:gd name="connsiteY17" fmla="*/ 124085 h 517456"/>
                <a:gd name="connsiteX18" fmla="*/ 396958 w 607639"/>
                <a:gd name="connsiteY18" fmla="*/ 147993 h 517456"/>
                <a:gd name="connsiteX19" fmla="*/ 411645 w 607639"/>
                <a:gd name="connsiteY19" fmla="*/ 183457 h 517456"/>
                <a:gd name="connsiteX20" fmla="*/ 442445 w 607639"/>
                <a:gd name="connsiteY20" fmla="*/ 186479 h 517456"/>
                <a:gd name="connsiteX21" fmla="*/ 442445 w 607639"/>
                <a:gd name="connsiteY21" fmla="*/ 228075 h 517456"/>
                <a:gd name="connsiteX22" fmla="*/ 411645 w 607639"/>
                <a:gd name="connsiteY22" fmla="*/ 231185 h 517456"/>
                <a:gd name="connsiteX23" fmla="*/ 396958 w 607639"/>
                <a:gd name="connsiteY23" fmla="*/ 266649 h 517456"/>
                <a:gd name="connsiteX24" fmla="*/ 416541 w 607639"/>
                <a:gd name="connsiteY24" fmla="*/ 290558 h 517456"/>
                <a:gd name="connsiteX25" fmla="*/ 387166 w 607639"/>
                <a:gd name="connsiteY25" fmla="*/ 319977 h 517456"/>
                <a:gd name="connsiteX26" fmla="*/ 363221 w 607639"/>
                <a:gd name="connsiteY26" fmla="*/ 300423 h 517456"/>
                <a:gd name="connsiteX27" fmla="*/ 327703 w 607639"/>
                <a:gd name="connsiteY27" fmla="*/ 315177 h 517456"/>
                <a:gd name="connsiteX28" fmla="*/ 324588 w 607639"/>
                <a:gd name="connsiteY28" fmla="*/ 345841 h 517456"/>
                <a:gd name="connsiteX29" fmla="*/ 303847 w 607639"/>
                <a:gd name="connsiteY29" fmla="*/ 345841 h 517456"/>
                <a:gd name="connsiteX30" fmla="*/ 303669 w 607639"/>
                <a:gd name="connsiteY30" fmla="*/ 345841 h 517456"/>
                <a:gd name="connsiteX31" fmla="*/ 282839 w 607639"/>
                <a:gd name="connsiteY31" fmla="*/ 345841 h 517456"/>
                <a:gd name="connsiteX32" fmla="*/ 279813 w 607639"/>
                <a:gd name="connsiteY32" fmla="*/ 315177 h 517456"/>
                <a:gd name="connsiteX33" fmla="*/ 244295 w 607639"/>
                <a:gd name="connsiteY33" fmla="*/ 300423 h 517456"/>
                <a:gd name="connsiteX34" fmla="*/ 220350 w 607639"/>
                <a:gd name="connsiteY34" fmla="*/ 319977 h 517456"/>
                <a:gd name="connsiteX35" fmla="*/ 190886 w 607639"/>
                <a:gd name="connsiteY35" fmla="*/ 290558 h 517456"/>
                <a:gd name="connsiteX36" fmla="*/ 210558 w 607639"/>
                <a:gd name="connsiteY36" fmla="*/ 266649 h 517456"/>
                <a:gd name="connsiteX37" fmla="*/ 195782 w 607639"/>
                <a:gd name="connsiteY37" fmla="*/ 231185 h 517456"/>
                <a:gd name="connsiteX38" fmla="*/ 164982 w 607639"/>
                <a:gd name="connsiteY38" fmla="*/ 228075 h 517456"/>
                <a:gd name="connsiteX39" fmla="*/ 164982 w 607639"/>
                <a:gd name="connsiteY39" fmla="*/ 186568 h 517456"/>
                <a:gd name="connsiteX40" fmla="*/ 195782 w 607639"/>
                <a:gd name="connsiteY40" fmla="*/ 183457 h 517456"/>
                <a:gd name="connsiteX41" fmla="*/ 210558 w 607639"/>
                <a:gd name="connsiteY41" fmla="*/ 147993 h 517456"/>
                <a:gd name="connsiteX42" fmla="*/ 190886 w 607639"/>
                <a:gd name="connsiteY42" fmla="*/ 124085 h 517456"/>
                <a:gd name="connsiteX43" fmla="*/ 220350 w 607639"/>
                <a:gd name="connsiteY43" fmla="*/ 94665 h 517456"/>
                <a:gd name="connsiteX44" fmla="*/ 244295 w 607639"/>
                <a:gd name="connsiteY44" fmla="*/ 114219 h 517456"/>
                <a:gd name="connsiteX45" fmla="*/ 279813 w 607639"/>
                <a:gd name="connsiteY45" fmla="*/ 99465 h 517456"/>
                <a:gd name="connsiteX46" fmla="*/ 38005 w 607639"/>
                <a:gd name="connsiteY46" fmla="*/ 37951 h 517456"/>
                <a:gd name="connsiteX47" fmla="*/ 38005 w 607639"/>
                <a:gd name="connsiteY47" fmla="*/ 376049 h 517456"/>
                <a:gd name="connsiteX48" fmla="*/ 569634 w 607639"/>
                <a:gd name="connsiteY48" fmla="*/ 376049 h 517456"/>
                <a:gd name="connsiteX49" fmla="*/ 569634 w 607639"/>
                <a:gd name="connsiteY49" fmla="*/ 37951 h 517456"/>
                <a:gd name="connsiteX50" fmla="*/ 28482 w 607639"/>
                <a:gd name="connsiteY50" fmla="*/ 0 h 517456"/>
                <a:gd name="connsiteX51" fmla="*/ 579157 w 607639"/>
                <a:gd name="connsiteY51" fmla="*/ 0 h 517456"/>
                <a:gd name="connsiteX52" fmla="*/ 607639 w 607639"/>
                <a:gd name="connsiteY52" fmla="*/ 28441 h 517456"/>
                <a:gd name="connsiteX53" fmla="*/ 607639 w 607639"/>
                <a:gd name="connsiteY53" fmla="*/ 385559 h 517456"/>
                <a:gd name="connsiteX54" fmla="*/ 579157 w 607639"/>
                <a:gd name="connsiteY54" fmla="*/ 414000 h 517456"/>
                <a:gd name="connsiteX55" fmla="*/ 351304 w 607639"/>
                <a:gd name="connsiteY55" fmla="*/ 414000 h 517456"/>
                <a:gd name="connsiteX56" fmla="*/ 351304 w 607639"/>
                <a:gd name="connsiteY56" fmla="*/ 479593 h 517456"/>
                <a:gd name="connsiteX57" fmla="*/ 437906 w 607639"/>
                <a:gd name="connsiteY57" fmla="*/ 479593 h 517456"/>
                <a:gd name="connsiteX58" fmla="*/ 437906 w 607639"/>
                <a:gd name="connsiteY58" fmla="*/ 517456 h 517456"/>
                <a:gd name="connsiteX59" fmla="*/ 169733 w 607639"/>
                <a:gd name="connsiteY59" fmla="*/ 517456 h 517456"/>
                <a:gd name="connsiteX60" fmla="*/ 169733 w 607639"/>
                <a:gd name="connsiteY60" fmla="*/ 479593 h 517456"/>
                <a:gd name="connsiteX61" fmla="*/ 256335 w 607639"/>
                <a:gd name="connsiteY61" fmla="*/ 479593 h 517456"/>
                <a:gd name="connsiteX62" fmla="*/ 256335 w 607639"/>
                <a:gd name="connsiteY62" fmla="*/ 414000 h 517456"/>
                <a:gd name="connsiteX63" fmla="*/ 28482 w 607639"/>
                <a:gd name="connsiteY63" fmla="*/ 414000 h 517456"/>
                <a:gd name="connsiteX64" fmla="*/ 0 w 607639"/>
                <a:gd name="connsiteY64" fmla="*/ 385559 h 517456"/>
                <a:gd name="connsiteX65" fmla="*/ 0 w 607639"/>
                <a:gd name="connsiteY65" fmla="*/ 28441 h 517456"/>
                <a:gd name="connsiteX66" fmla="*/ 28482 w 607639"/>
                <a:gd name="connsiteY66" fmla="*/ 0 h 517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607639" h="517456">
                  <a:moveTo>
                    <a:pt x="303714" y="173520"/>
                  </a:moveTo>
                  <a:cubicBezTo>
                    <a:pt x="322421" y="173520"/>
                    <a:pt x="337586" y="188653"/>
                    <a:pt x="337586" y="207321"/>
                  </a:cubicBezTo>
                  <a:cubicBezTo>
                    <a:pt x="337586" y="225989"/>
                    <a:pt x="322421" y="241122"/>
                    <a:pt x="303714" y="241122"/>
                  </a:cubicBezTo>
                  <a:cubicBezTo>
                    <a:pt x="285007" y="241122"/>
                    <a:pt x="269842" y="225989"/>
                    <a:pt x="269842" y="207321"/>
                  </a:cubicBezTo>
                  <a:cubicBezTo>
                    <a:pt x="269842" y="188653"/>
                    <a:pt x="285007" y="173520"/>
                    <a:pt x="303714" y="173520"/>
                  </a:cubicBezTo>
                  <a:close/>
                  <a:moveTo>
                    <a:pt x="303758" y="139994"/>
                  </a:moveTo>
                  <a:cubicBezTo>
                    <a:pt x="266549" y="139994"/>
                    <a:pt x="236373" y="170125"/>
                    <a:pt x="236373" y="207277"/>
                  </a:cubicBezTo>
                  <a:cubicBezTo>
                    <a:pt x="236373" y="244517"/>
                    <a:pt x="266549" y="274559"/>
                    <a:pt x="303758" y="274559"/>
                  </a:cubicBezTo>
                  <a:cubicBezTo>
                    <a:pt x="340967" y="274559"/>
                    <a:pt x="371054" y="244517"/>
                    <a:pt x="371054" y="207277"/>
                  </a:cubicBezTo>
                  <a:cubicBezTo>
                    <a:pt x="371054" y="170125"/>
                    <a:pt x="340967" y="139994"/>
                    <a:pt x="303758" y="139994"/>
                  </a:cubicBezTo>
                  <a:close/>
                  <a:moveTo>
                    <a:pt x="282839" y="68801"/>
                  </a:moveTo>
                  <a:lnTo>
                    <a:pt x="303669" y="68801"/>
                  </a:lnTo>
                  <a:lnTo>
                    <a:pt x="303847" y="68801"/>
                  </a:lnTo>
                  <a:lnTo>
                    <a:pt x="324588" y="68801"/>
                  </a:lnTo>
                  <a:lnTo>
                    <a:pt x="327703" y="99465"/>
                  </a:lnTo>
                  <a:cubicBezTo>
                    <a:pt x="340522" y="102309"/>
                    <a:pt x="352450" y="107375"/>
                    <a:pt x="363221" y="114219"/>
                  </a:cubicBezTo>
                  <a:lnTo>
                    <a:pt x="387166" y="94665"/>
                  </a:lnTo>
                  <a:lnTo>
                    <a:pt x="416541" y="124085"/>
                  </a:lnTo>
                  <a:lnTo>
                    <a:pt x="396958" y="147993"/>
                  </a:lnTo>
                  <a:cubicBezTo>
                    <a:pt x="403812" y="158748"/>
                    <a:pt x="408797" y="170658"/>
                    <a:pt x="411645" y="183457"/>
                  </a:cubicBezTo>
                  <a:lnTo>
                    <a:pt x="442445" y="186479"/>
                  </a:lnTo>
                  <a:lnTo>
                    <a:pt x="442445" y="228075"/>
                  </a:lnTo>
                  <a:lnTo>
                    <a:pt x="411645" y="231185"/>
                  </a:lnTo>
                  <a:cubicBezTo>
                    <a:pt x="408886" y="243984"/>
                    <a:pt x="403812" y="255894"/>
                    <a:pt x="396958" y="266649"/>
                  </a:cubicBezTo>
                  <a:lnTo>
                    <a:pt x="416541" y="290558"/>
                  </a:lnTo>
                  <a:lnTo>
                    <a:pt x="387166" y="319977"/>
                  </a:lnTo>
                  <a:lnTo>
                    <a:pt x="363221" y="300423"/>
                  </a:lnTo>
                  <a:cubicBezTo>
                    <a:pt x="352450" y="307267"/>
                    <a:pt x="340522" y="312333"/>
                    <a:pt x="327703" y="315177"/>
                  </a:cubicBezTo>
                  <a:lnTo>
                    <a:pt x="324588" y="345841"/>
                  </a:lnTo>
                  <a:lnTo>
                    <a:pt x="303847" y="345841"/>
                  </a:lnTo>
                  <a:lnTo>
                    <a:pt x="303669" y="345841"/>
                  </a:lnTo>
                  <a:lnTo>
                    <a:pt x="282839" y="345841"/>
                  </a:lnTo>
                  <a:lnTo>
                    <a:pt x="279813" y="315177"/>
                  </a:lnTo>
                  <a:cubicBezTo>
                    <a:pt x="266994" y="312333"/>
                    <a:pt x="254977" y="307267"/>
                    <a:pt x="244295" y="300423"/>
                  </a:cubicBezTo>
                  <a:lnTo>
                    <a:pt x="220350" y="319977"/>
                  </a:lnTo>
                  <a:lnTo>
                    <a:pt x="190886" y="290558"/>
                  </a:lnTo>
                  <a:lnTo>
                    <a:pt x="210558" y="266649"/>
                  </a:lnTo>
                  <a:cubicBezTo>
                    <a:pt x="203704" y="255894"/>
                    <a:pt x="198630" y="243984"/>
                    <a:pt x="195782" y="231185"/>
                  </a:cubicBezTo>
                  <a:lnTo>
                    <a:pt x="164982" y="228075"/>
                  </a:lnTo>
                  <a:lnTo>
                    <a:pt x="164982" y="186568"/>
                  </a:lnTo>
                  <a:lnTo>
                    <a:pt x="195782" y="183457"/>
                  </a:lnTo>
                  <a:cubicBezTo>
                    <a:pt x="198630" y="170658"/>
                    <a:pt x="203704" y="158748"/>
                    <a:pt x="210558" y="147993"/>
                  </a:cubicBezTo>
                  <a:lnTo>
                    <a:pt x="190886" y="124085"/>
                  </a:lnTo>
                  <a:lnTo>
                    <a:pt x="220350" y="94665"/>
                  </a:lnTo>
                  <a:lnTo>
                    <a:pt x="244295" y="114219"/>
                  </a:lnTo>
                  <a:cubicBezTo>
                    <a:pt x="254977" y="107375"/>
                    <a:pt x="266905" y="102309"/>
                    <a:pt x="279813" y="99465"/>
                  </a:cubicBezTo>
                  <a:close/>
                  <a:moveTo>
                    <a:pt x="38005" y="37951"/>
                  </a:moveTo>
                  <a:lnTo>
                    <a:pt x="38005" y="376049"/>
                  </a:lnTo>
                  <a:lnTo>
                    <a:pt x="569634" y="376049"/>
                  </a:lnTo>
                  <a:lnTo>
                    <a:pt x="569634" y="37951"/>
                  </a:lnTo>
                  <a:close/>
                  <a:moveTo>
                    <a:pt x="28482" y="0"/>
                  </a:moveTo>
                  <a:lnTo>
                    <a:pt x="579157" y="0"/>
                  </a:lnTo>
                  <a:cubicBezTo>
                    <a:pt x="594822" y="0"/>
                    <a:pt x="607639" y="12799"/>
                    <a:pt x="607639" y="28441"/>
                  </a:cubicBezTo>
                  <a:lnTo>
                    <a:pt x="607639" y="385559"/>
                  </a:lnTo>
                  <a:cubicBezTo>
                    <a:pt x="607639" y="401202"/>
                    <a:pt x="594822" y="414000"/>
                    <a:pt x="579157" y="414000"/>
                  </a:cubicBezTo>
                  <a:lnTo>
                    <a:pt x="351304" y="414000"/>
                  </a:lnTo>
                  <a:lnTo>
                    <a:pt x="351304" y="479593"/>
                  </a:lnTo>
                  <a:lnTo>
                    <a:pt x="437906" y="479593"/>
                  </a:lnTo>
                  <a:lnTo>
                    <a:pt x="437906" y="517456"/>
                  </a:lnTo>
                  <a:lnTo>
                    <a:pt x="169733" y="517456"/>
                  </a:lnTo>
                  <a:lnTo>
                    <a:pt x="169733" y="479593"/>
                  </a:lnTo>
                  <a:lnTo>
                    <a:pt x="256335" y="479593"/>
                  </a:lnTo>
                  <a:lnTo>
                    <a:pt x="256335" y="414000"/>
                  </a:lnTo>
                  <a:lnTo>
                    <a:pt x="28482" y="414000"/>
                  </a:lnTo>
                  <a:cubicBezTo>
                    <a:pt x="12817" y="414000"/>
                    <a:pt x="0" y="401202"/>
                    <a:pt x="0" y="385559"/>
                  </a:cubicBezTo>
                  <a:lnTo>
                    <a:pt x="0" y="28441"/>
                  </a:lnTo>
                  <a:cubicBezTo>
                    <a:pt x="0" y="12799"/>
                    <a:pt x="12817" y="0"/>
                    <a:pt x="28482" y="0"/>
                  </a:cubicBezTo>
                  <a:close/>
                </a:path>
              </a:pathLst>
            </a:custGeom>
            <a:solidFill>
              <a:schemeClr val="bg1"/>
            </a:solidFill>
            <a:ln w="7600" cap="flat">
              <a:noFill/>
              <a:bevel/>
            </a:ln>
          </p:spPr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975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anose="020B0A04020102020204"/>
                <a:ea typeface="微软雅黑"/>
                <a:cs typeface="+mn-cs"/>
              </a:endParaRPr>
            </a:p>
          </p:txBody>
        </p:sp>
        <p:sp>
          <p:nvSpPr>
            <p:cNvPr id="124" name="任意多边形 123"/>
            <p:cNvSpPr/>
            <p:nvPr/>
          </p:nvSpPr>
          <p:spPr>
            <a:xfrm>
              <a:off x="5864848" y="4998280"/>
              <a:ext cx="371104" cy="356745"/>
            </a:xfrm>
            <a:custGeom>
              <a:avLst/>
              <a:gdLst>
                <a:gd name="connsiteX0" fmla="*/ 241391 w 516922"/>
                <a:gd name="connsiteY0" fmla="*/ 466920 h 496921"/>
                <a:gd name="connsiteX1" fmla="*/ 374792 w 516922"/>
                <a:gd name="connsiteY1" fmla="*/ 466920 h 496921"/>
                <a:gd name="connsiteX2" fmla="*/ 394157 w 516922"/>
                <a:gd name="connsiteY2" fmla="*/ 492438 h 496921"/>
                <a:gd name="connsiteX3" fmla="*/ 241391 w 516922"/>
                <a:gd name="connsiteY3" fmla="*/ 492438 h 496921"/>
                <a:gd name="connsiteX4" fmla="*/ 45175 w 516922"/>
                <a:gd name="connsiteY4" fmla="*/ 266910 h 496921"/>
                <a:gd name="connsiteX5" fmla="*/ 178975 w 516922"/>
                <a:gd name="connsiteY5" fmla="*/ 266910 h 496921"/>
                <a:gd name="connsiteX6" fmla="*/ 178975 w 516922"/>
                <a:gd name="connsiteY6" fmla="*/ 312085 h 496921"/>
                <a:gd name="connsiteX7" fmla="*/ 45175 w 516922"/>
                <a:gd name="connsiteY7" fmla="*/ 312085 h 496921"/>
                <a:gd name="connsiteX8" fmla="*/ 45175 w 516922"/>
                <a:gd name="connsiteY8" fmla="*/ 167939 h 496921"/>
                <a:gd name="connsiteX9" fmla="*/ 178975 w 516922"/>
                <a:gd name="connsiteY9" fmla="*/ 167939 h 496921"/>
                <a:gd name="connsiteX10" fmla="*/ 178975 w 516922"/>
                <a:gd name="connsiteY10" fmla="*/ 213114 h 496921"/>
                <a:gd name="connsiteX11" fmla="*/ 45175 w 516922"/>
                <a:gd name="connsiteY11" fmla="*/ 213114 h 496921"/>
                <a:gd name="connsiteX12" fmla="*/ 254150 w 516922"/>
                <a:gd name="connsiteY12" fmla="*/ 92418 h 496921"/>
                <a:gd name="connsiteX13" fmla="*/ 497537 w 516922"/>
                <a:gd name="connsiteY13" fmla="*/ 92418 h 496921"/>
                <a:gd name="connsiteX14" fmla="*/ 516922 w 516922"/>
                <a:gd name="connsiteY14" fmla="*/ 111788 h 496921"/>
                <a:gd name="connsiteX15" fmla="*/ 516922 w 516922"/>
                <a:gd name="connsiteY15" fmla="*/ 402340 h 496921"/>
                <a:gd name="connsiteX16" fmla="*/ 497537 w 516922"/>
                <a:gd name="connsiteY16" fmla="*/ 421710 h 496921"/>
                <a:gd name="connsiteX17" fmla="*/ 359690 w 516922"/>
                <a:gd name="connsiteY17" fmla="*/ 421710 h 496921"/>
                <a:gd name="connsiteX18" fmla="*/ 359690 w 516922"/>
                <a:gd name="connsiteY18" fmla="*/ 458298 h 496921"/>
                <a:gd name="connsiteX19" fmla="*/ 254150 w 516922"/>
                <a:gd name="connsiteY19" fmla="*/ 458298 h 496921"/>
                <a:gd name="connsiteX20" fmla="*/ 254150 w 516922"/>
                <a:gd name="connsiteY20" fmla="*/ 382970 h 496921"/>
                <a:gd name="connsiteX21" fmla="*/ 478152 w 516922"/>
                <a:gd name="connsiteY21" fmla="*/ 382970 h 496921"/>
                <a:gd name="connsiteX22" fmla="*/ 478152 w 516922"/>
                <a:gd name="connsiteY22" fmla="*/ 131158 h 496921"/>
                <a:gd name="connsiteX23" fmla="*/ 254150 w 516922"/>
                <a:gd name="connsiteY23" fmla="*/ 131158 h 496921"/>
                <a:gd name="connsiteX24" fmla="*/ 45175 w 516922"/>
                <a:gd name="connsiteY24" fmla="*/ 75176 h 496921"/>
                <a:gd name="connsiteX25" fmla="*/ 178975 w 516922"/>
                <a:gd name="connsiteY25" fmla="*/ 75176 h 496921"/>
                <a:gd name="connsiteX26" fmla="*/ 178975 w 516922"/>
                <a:gd name="connsiteY26" fmla="*/ 120351 h 496921"/>
                <a:gd name="connsiteX27" fmla="*/ 45175 w 516922"/>
                <a:gd name="connsiteY27" fmla="*/ 120351 h 496921"/>
                <a:gd name="connsiteX28" fmla="*/ 28019 w 516922"/>
                <a:gd name="connsiteY28" fmla="*/ 27965 h 496921"/>
                <a:gd name="connsiteX29" fmla="*/ 28019 w 516922"/>
                <a:gd name="connsiteY29" fmla="*/ 466805 h 496921"/>
                <a:gd name="connsiteX30" fmla="*/ 196130 w 516922"/>
                <a:gd name="connsiteY30" fmla="*/ 466805 h 496921"/>
                <a:gd name="connsiteX31" fmla="*/ 196130 w 516922"/>
                <a:gd name="connsiteY31" fmla="*/ 27965 h 496921"/>
                <a:gd name="connsiteX32" fmla="*/ 28019 w 516922"/>
                <a:gd name="connsiteY32" fmla="*/ 0 h 496921"/>
                <a:gd name="connsiteX33" fmla="*/ 196130 w 516922"/>
                <a:gd name="connsiteY33" fmla="*/ 0 h 496921"/>
                <a:gd name="connsiteX34" fmla="*/ 224149 w 516922"/>
                <a:gd name="connsiteY34" fmla="*/ 27965 h 496921"/>
                <a:gd name="connsiteX35" fmla="*/ 224149 w 516922"/>
                <a:gd name="connsiteY35" fmla="*/ 466805 h 496921"/>
                <a:gd name="connsiteX36" fmla="*/ 196130 w 516922"/>
                <a:gd name="connsiteY36" fmla="*/ 496921 h 496921"/>
                <a:gd name="connsiteX37" fmla="*/ 28019 w 516922"/>
                <a:gd name="connsiteY37" fmla="*/ 496921 h 496921"/>
                <a:gd name="connsiteX38" fmla="*/ 0 w 516922"/>
                <a:gd name="connsiteY38" fmla="*/ 466805 h 496921"/>
                <a:gd name="connsiteX39" fmla="*/ 0 w 516922"/>
                <a:gd name="connsiteY39" fmla="*/ 27965 h 496921"/>
                <a:gd name="connsiteX40" fmla="*/ 28019 w 516922"/>
                <a:gd name="connsiteY40" fmla="*/ 0 h 496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516922" h="496921">
                  <a:moveTo>
                    <a:pt x="241391" y="466920"/>
                  </a:moveTo>
                  <a:lnTo>
                    <a:pt x="374792" y="466920"/>
                  </a:lnTo>
                  <a:lnTo>
                    <a:pt x="394157" y="492438"/>
                  </a:lnTo>
                  <a:lnTo>
                    <a:pt x="241391" y="492438"/>
                  </a:lnTo>
                  <a:close/>
                  <a:moveTo>
                    <a:pt x="45175" y="266910"/>
                  </a:moveTo>
                  <a:lnTo>
                    <a:pt x="178975" y="266910"/>
                  </a:lnTo>
                  <a:lnTo>
                    <a:pt x="178975" y="312085"/>
                  </a:lnTo>
                  <a:lnTo>
                    <a:pt x="45175" y="312085"/>
                  </a:lnTo>
                  <a:close/>
                  <a:moveTo>
                    <a:pt x="45175" y="167939"/>
                  </a:moveTo>
                  <a:lnTo>
                    <a:pt x="178975" y="167939"/>
                  </a:lnTo>
                  <a:lnTo>
                    <a:pt x="178975" y="213114"/>
                  </a:lnTo>
                  <a:lnTo>
                    <a:pt x="45175" y="213114"/>
                  </a:lnTo>
                  <a:close/>
                  <a:moveTo>
                    <a:pt x="254150" y="92418"/>
                  </a:moveTo>
                  <a:lnTo>
                    <a:pt x="497537" y="92418"/>
                  </a:lnTo>
                  <a:cubicBezTo>
                    <a:pt x="508307" y="92418"/>
                    <a:pt x="516922" y="101027"/>
                    <a:pt x="516922" y="111788"/>
                  </a:cubicBezTo>
                  <a:lnTo>
                    <a:pt x="516922" y="402340"/>
                  </a:lnTo>
                  <a:cubicBezTo>
                    <a:pt x="516922" y="413101"/>
                    <a:pt x="508307" y="421710"/>
                    <a:pt x="497537" y="421710"/>
                  </a:cubicBezTo>
                  <a:lnTo>
                    <a:pt x="359690" y="421710"/>
                  </a:lnTo>
                  <a:lnTo>
                    <a:pt x="359690" y="458298"/>
                  </a:lnTo>
                  <a:lnTo>
                    <a:pt x="254150" y="458298"/>
                  </a:lnTo>
                  <a:lnTo>
                    <a:pt x="254150" y="382970"/>
                  </a:lnTo>
                  <a:lnTo>
                    <a:pt x="478152" y="382970"/>
                  </a:lnTo>
                  <a:lnTo>
                    <a:pt x="478152" y="131158"/>
                  </a:lnTo>
                  <a:lnTo>
                    <a:pt x="254150" y="131158"/>
                  </a:lnTo>
                  <a:close/>
                  <a:moveTo>
                    <a:pt x="45175" y="75176"/>
                  </a:moveTo>
                  <a:lnTo>
                    <a:pt x="178975" y="75176"/>
                  </a:lnTo>
                  <a:lnTo>
                    <a:pt x="178975" y="120351"/>
                  </a:lnTo>
                  <a:lnTo>
                    <a:pt x="45175" y="120351"/>
                  </a:lnTo>
                  <a:close/>
                  <a:moveTo>
                    <a:pt x="28019" y="27965"/>
                  </a:moveTo>
                  <a:lnTo>
                    <a:pt x="28019" y="466805"/>
                  </a:lnTo>
                  <a:lnTo>
                    <a:pt x="196130" y="466805"/>
                  </a:lnTo>
                  <a:lnTo>
                    <a:pt x="196130" y="27965"/>
                  </a:lnTo>
                  <a:close/>
                  <a:moveTo>
                    <a:pt x="28019" y="0"/>
                  </a:moveTo>
                  <a:lnTo>
                    <a:pt x="196130" y="0"/>
                  </a:lnTo>
                  <a:cubicBezTo>
                    <a:pt x="211217" y="0"/>
                    <a:pt x="224149" y="12907"/>
                    <a:pt x="224149" y="27965"/>
                  </a:cubicBezTo>
                  <a:lnTo>
                    <a:pt x="224149" y="466805"/>
                  </a:lnTo>
                  <a:cubicBezTo>
                    <a:pt x="224149" y="484014"/>
                    <a:pt x="211217" y="496921"/>
                    <a:pt x="196130" y="496921"/>
                  </a:cubicBezTo>
                  <a:lnTo>
                    <a:pt x="28019" y="496921"/>
                  </a:lnTo>
                  <a:cubicBezTo>
                    <a:pt x="12932" y="496921"/>
                    <a:pt x="0" y="484014"/>
                    <a:pt x="0" y="466805"/>
                  </a:cubicBezTo>
                  <a:lnTo>
                    <a:pt x="0" y="27965"/>
                  </a:lnTo>
                  <a:cubicBezTo>
                    <a:pt x="0" y="12907"/>
                    <a:pt x="12932" y="0"/>
                    <a:pt x="28019" y="0"/>
                  </a:cubicBezTo>
                  <a:close/>
                </a:path>
              </a:pathLst>
            </a:custGeom>
            <a:solidFill>
              <a:schemeClr val="bg1"/>
            </a:solidFill>
            <a:ln w="7600" cap="flat">
              <a:noFill/>
              <a:bevel/>
            </a:ln>
          </p:spPr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975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anose="020B0A04020102020204"/>
                <a:ea typeface="微软雅黑"/>
                <a:cs typeface="+mn-cs"/>
              </a:endParaRPr>
            </a:p>
          </p:txBody>
        </p:sp>
        <p:sp>
          <p:nvSpPr>
            <p:cNvPr id="125" name="任意多边形 124"/>
            <p:cNvSpPr/>
            <p:nvPr/>
          </p:nvSpPr>
          <p:spPr>
            <a:xfrm>
              <a:off x="7038200" y="4380945"/>
              <a:ext cx="371104" cy="347386"/>
            </a:xfrm>
            <a:custGeom>
              <a:avLst/>
              <a:gdLst>
                <a:gd name="connsiteX0" fmla="*/ 243883 w 600653"/>
                <a:gd name="connsiteY0" fmla="*/ 476473 h 562265"/>
                <a:gd name="connsiteX1" fmla="*/ 243883 w 600653"/>
                <a:gd name="connsiteY1" fmla="*/ 521100 h 562265"/>
                <a:gd name="connsiteX2" fmla="*/ 356770 w 600653"/>
                <a:gd name="connsiteY2" fmla="*/ 521100 h 562265"/>
                <a:gd name="connsiteX3" fmla="*/ 356770 w 600653"/>
                <a:gd name="connsiteY3" fmla="*/ 476473 h 562265"/>
                <a:gd name="connsiteX4" fmla="*/ 38528 w 600653"/>
                <a:gd name="connsiteY4" fmla="*/ 381063 h 562265"/>
                <a:gd name="connsiteX5" fmla="*/ 38528 w 600653"/>
                <a:gd name="connsiteY5" fmla="*/ 418766 h 562265"/>
                <a:gd name="connsiteX6" fmla="*/ 57792 w 600653"/>
                <a:gd name="connsiteY6" fmla="*/ 438001 h 562265"/>
                <a:gd name="connsiteX7" fmla="*/ 542861 w 600653"/>
                <a:gd name="connsiteY7" fmla="*/ 438001 h 562265"/>
                <a:gd name="connsiteX8" fmla="*/ 562125 w 600653"/>
                <a:gd name="connsiteY8" fmla="*/ 418766 h 562265"/>
                <a:gd name="connsiteX9" fmla="*/ 562125 w 600653"/>
                <a:gd name="connsiteY9" fmla="*/ 381063 h 562265"/>
                <a:gd name="connsiteX10" fmla="*/ 300326 w 600653"/>
                <a:gd name="connsiteY10" fmla="*/ 210426 h 562265"/>
                <a:gd name="connsiteX11" fmla="*/ 315710 w 600653"/>
                <a:gd name="connsiteY11" fmla="*/ 225826 h 562265"/>
                <a:gd name="connsiteX12" fmla="*/ 315710 w 600653"/>
                <a:gd name="connsiteY12" fmla="*/ 251620 h 562265"/>
                <a:gd name="connsiteX13" fmla="*/ 300326 w 600653"/>
                <a:gd name="connsiteY13" fmla="*/ 267019 h 562265"/>
                <a:gd name="connsiteX14" fmla="*/ 284943 w 600653"/>
                <a:gd name="connsiteY14" fmla="*/ 251620 h 562265"/>
                <a:gd name="connsiteX15" fmla="*/ 284943 w 600653"/>
                <a:gd name="connsiteY15" fmla="*/ 225826 h 562265"/>
                <a:gd name="connsiteX16" fmla="*/ 300326 w 600653"/>
                <a:gd name="connsiteY16" fmla="*/ 210426 h 562265"/>
                <a:gd name="connsiteX17" fmla="*/ 253291 w 600653"/>
                <a:gd name="connsiteY17" fmla="*/ 184466 h 562265"/>
                <a:gd name="connsiteX18" fmla="*/ 243081 w 600653"/>
                <a:gd name="connsiteY18" fmla="*/ 194851 h 562265"/>
                <a:gd name="connsiteX19" fmla="*/ 243081 w 600653"/>
                <a:gd name="connsiteY19" fmla="*/ 281397 h 562265"/>
                <a:gd name="connsiteX20" fmla="*/ 253291 w 600653"/>
                <a:gd name="connsiteY20" fmla="*/ 291782 h 562265"/>
                <a:gd name="connsiteX21" fmla="*/ 347292 w 600653"/>
                <a:gd name="connsiteY21" fmla="*/ 291782 h 562265"/>
                <a:gd name="connsiteX22" fmla="*/ 357502 w 600653"/>
                <a:gd name="connsiteY22" fmla="*/ 281397 h 562265"/>
                <a:gd name="connsiteX23" fmla="*/ 357502 w 600653"/>
                <a:gd name="connsiteY23" fmla="*/ 194851 h 562265"/>
                <a:gd name="connsiteX24" fmla="*/ 347292 w 600653"/>
                <a:gd name="connsiteY24" fmla="*/ 184466 h 562265"/>
                <a:gd name="connsiteX25" fmla="*/ 300292 w 600653"/>
                <a:gd name="connsiteY25" fmla="*/ 100420 h 562265"/>
                <a:gd name="connsiteX26" fmla="*/ 258299 w 600653"/>
                <a:gd name="connsiteY26" fmla="*/ 142347 h 562265"/>
                <a:gd name="connsiteX27" fmla="*/ 258299 w 600653"/>
                <a:gd name="connsiteY27" fmla="*/ 153694 h 562265"/>
                <a:gd name="connsiteX28" fmla="*/ 342477 w 600653"/>
                <a:gd name="connsiteY28" fmla="*/ 153694 h 562265"/>
                <a:gd name="connsiteX29" fmla="*/ 342477 w 600653"/>
                <a:gd name="connsiteY29" fmla="*/ 142347 h 562265"/>
                <a:gd name="connsiteX30" fmla="*/ 300292 w 600653"/>
                <a:gd name="connsiteY30" fmla="*/ 100420 h 562265"/>
                <a:gd name="connsiteX31" fmla="*/ 300292 w 600653"/>
                <a:gd name="connsiteY31" fmla="*/ 69648 h 562265"/>
                <a:gd name="connsiteX32" fmla="*/ 373297 w 600653"/>
                <a:gd name="connsiteY32" fmla="*/ 142347 h 562265"/>
                <a:gd name="connsiteX33" fmla="*/ 373297 w 600653"/>
                <a:gd name="connsiteY33" fmla="*/ 161964 h 562265"/>
                <a:gd name="connsiteX34" fmla="*/ 373104 w 600653"/>
                <a:gd name="connsiteY34" fmla="*/ 162925 h 562265"/>
                <a:gd name="connsiteX35" fmla="*/ 388322 w 600653"/>
                <a:gd name="connsiteY35" fmla="*/ 194851 h 562265"/>
                <a:gd name="connsiteX36" fmla="*/ 388322 w 600653"/>
                <a:gd name="connsiteY36" fmla="*/ 281397 h 562265"/>
                <a:gd name="connsiteX37" fmla="*/ 347292 w 600653"/>
                <a:gd name="connsiteY37" fmla="*/ 322554 h 562265"/>
                <a:gd name="connsiteX38" fmla="*/ 253291 w 600653"/>
                <a:gd name="connsiteY38" fmla="*/ 322554 h 562265"/>
                <a:gd name="connsiteX39" fmla="*/ 212261 w 600653"/>
                <a:gd name="connsiteY39" fmla="*/ 281397 h 562265"/>
                <a:gd name="connsiteX40" fmla="*/ 212261 w 600653"/>
                <a:gd name="connsiteY40" fmla="*/ 194851 h 562265"/>
                <a:gd name="connsiteX41" fmla="*/ 227479 w 600653"/>
                <a:gd name="connsiteY41" fmla="*/ 162925 h 562265"/>
                <a:gd name="connsiteX42" fmla="*/ 227479 w 600653"/>
                <a:gd name="connsiteY42" fmla="*/ 161964 h 562265"/>
                <a:gd name="connsiteX43" fmla="*/ 227479 w 600653"/>
                <a:gd name="connsiteY43" fmla="*/ 142347 h 562265"/>
                <a:gd name="connsiteX44" fmla="*/ 300292 w 600653"/>
                <a:gd name="connsiteY44" fmla="*/ 69648 h 562265"/>
                <a:gd name="connsiteX45" fmla="*/ 57792 w 600653"/>
                <a:gd name="connsiteY45" fmla="*/ 38472 h 562265"/>
                <a:gd name="connsiteX46" fmla="*/ 38528 w 600653"/>
                <a:gd name="connsiteY46" fmla="*/ 57708 h 562265"/>
                <a:gd name="connsiteX47" fmla="*/ 38528 w 600653"/>
                <a:gd name="connsiteY47" fmla="*/ 342591 h 562265"/>
                <a:gd name="connsiteX48" fmla="*/ 562125 w 600653"/>
                <a:gd name="connsiteY48" fmla="*/ 342591 h 562265"/>
                <a:gd name="connsiteX49" fmla="*/ 562125 w 600653"/>
                <a:gd name="connsiteY49" fmla="*/ 57708 h 562265"/>
                <a:gd name="connsiteX50" fmla="*/ 542861 w 600653"/>
                <a:gd name="connsiteY50" fmla="*/ 38472 h 562265"/>
                <a:gd name="connsiteX51" fmla="*/ 57792 w 600653"/>
                <a:gd name="connsiteY51" fmla="*/ 0 h 562265"/>
                <a:gd name="connsiteX52" fmla="*/ 542861 w 600653"/>
                <a:gd name="connsiteY52" fmla="*/ 0 h 562265"/>
                <a:gd name="connsiteX53" fmla="*/ 600653 w 600653"/>
                <a:gd name="connsiteY53" fmla="*/ 57708 h 562265"/>
                <a:gd name="connsiteX54" fmla="*/ 600653 w 600653"/>
                <a:gd name="connsiteY54" fmla="*/ 418766 h 562265"/>
                <a:gd name="connsiteX55" fmla="*/ 542861 w 600653"/>
                <a:gd name="connsiteY55" fmla="*/ 476473 h 562265"/>
                <a:gd name="connsiteX56" fmla="*/ 395298 w 600653"/>
                <a:gd name="connsiteY56" fmla="*/ 476473 h 562265"/>
                <a:gd name="connsiteX57" fmla="*/ 395298 w 600653"/>
                <a:gd name="connsiteY57" fmla="*/ 523793 h 562265"/>
                <a:gd name="connsiteX58" fmla="*/ 460411 w 600653"/>
                <a:gd name="connsiteY58" fmla="*/ 523793 h 562265"/>
                <a:gd name="connsiteX59" fmla="*/ 479675 w 600653"/>
                <a:gd name="connsiteY59" fmla="*/ 543029 h 562265"/>
                <a:gd name="connsiteX60" fmla="*/ 460411 w 600653"/>
                <a:gd name="connsiteY60" fmla="*/ 562265 h 562265"/>
                <a:gd name="connsiteX61" fmla="*/ 140435 w 600653"/>
                <a:gd name="connsiteY61" fmla="*/ 562265 h 562265"/>
                <a:gd name="connsiteX62" fmla="*/ 121171 w 600653"/>
                <a:gd name="connsiteY62" fmla="*/ 543029 h 562265"/>
                <a:gd name="connsiteX63" fmla="*/ 140435 w 600653"/>
                <a:gd name="connsiteY63" fmla="*/ 523793 h 562265"/>
                <a:gd name="connsiteX64" fmla="*/ 205355 w 600653"/>
                <a:gd name="connsiteY64" fmla="*/ 523793 h 562265"/>
                <a:gd name="connsiteX65" fmla="*/ 205355 w 600653"/>
                <a:gd name="connsiteY65" fmla="*/ 476473 h 562265"/>
                <a:gd name="connsiteX66" fmla="*/ 57792 w 600653"/>
                <a:gd name="connsiteY66" fmla="*/ 476473 h 562265"/>
                <a:gd name="connsiteX67" fmla="*/ 0 w 600653"/>
                <a:gd name="connsiteY67" fmla="*/ 418766 h 562265"/>
                <a:gd name="connsiteX68" fmla="*/ 0 w 600653"/>
                <a:gd name="connsiteY68" fmla="*/ 57708 h 562265"/>
                <a:gd name="connsiteX69" fmla="*/ 57792 w 600653"/>
                <a:gd name="connsiteY69" fmla="*/ 0 h 562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600653" h="562265">
                  <a:moveTo>
                    <a:pt x="243883" y="476473"/>
                  </a:moveTo>
                  <a:lnTo>
                    <a:pt x="243883" y="521100"/>
                  </a:lnTo>
                  <a:lnTo>
                    <a:pt x="356770" y="521100"/>
                  </a:lnTo>
                  <a:lnTo>
                    <a:pt x="356770" y="476473"/>
                  </a:lnTo>
                  <a:close/>
                  <a:moveTo>
                    <a:pt x="38528" y="381063"/>
                  </a:moveTo>
                  <a:lnTo>
                    <a:pt x="38528" y="418766"/>
                  </a:lnTo>
                  <a:cubicBezTo>
                    <a:pt x="38528" y="429345"/>
                    <a:pt x="47197" y="438001"/>
                    <a:pt x="57792" y="438001"/>
                  </a:cubicBezTo>
                  <a:lnTo>
                    <a:pt x="542861" y="438001"/>
                  </a:lnTo>
                  <a:cubicBezTo>
                    <a:pt x="553649" y="438001"/>
                    <a:pt x="562125" y="429345"/>
                    <a:pt x="562125" y="418766"/>
                  </a:cubicBezTo>
                  <a:lnTo>
                    <a:pt x="562125" y="381063"/>
                  </a:lnTo>
                  <a:close/>
                  <a:moveTo>
                    <a:pt x="300326" y="210426"/>
                  </a:moveTo>
                  <a:cubicBezTo>
                    <a:pt x="308787" y="210426"/>
                    <a:pt x="315710" y="217356"/>
                    <a:pt x="315710" y="225826"/>
                  </a:cubicBezTo>
                  <a:lnTo>
                    <a:pt x="315710" y="251620"/>
                  </a:lnTo>
                  <a:cubicBezTo>
                    <a:pt x="315710" y="260089"/>
                    <a:pt x="308787" y="267019"/>
                    <a:pt x="300326" y="267019"/>
                  </a:cubicBezTo>
                  <a:cubicBezTo>
                    <a:pt x="291866" y="267019"/>
                    <a:pt x="284943" y="260089"/>
                    <a:pt x="284943" y="251620"/>
                  </a:cubicBezTo>
                  <a:lnTo>
                    <a:pt x="284943" y="225826"/>
                  </a:lnTo>
                  <a:cubicBezTo>
                    <a:pt x="284943" y="217356"/>
                    <a:pt x="291866" y="210426"/>
                    <a:pt x="300326" y="210426"/>
                  </a:cubicBezTo>
                  <a:close/>
                  <a:moveTo>
                    <a:pt x="253291" y="184466"/>
                  </a:moveTo>
                  <a:cubicBezTo>
                    <a:pt x="247897" y="184466"/>
                    <a:pt x="243081" y="189274"/>
                    <a:pt x="243081" y="194851"/>
                  </a:cubicBezTo>
                  <a:lnTo>
                    <a:pt x="243081" y="281397"/>
                  </a:lnTo>
                  <a:cubicBezTo>
                    <a:pt x="243081" y="286974"/>
                    <a:pt x="247897" y="291782"/>
                    <a:pt x="253291" y="291782"/>
                  </a:cubicBezTo>
                  <a:lnTo>
                    <a:pt x="347292" y="291782"/>
                  </a:lnTo>
                  <a:cubicBezTo>
                    <a:pt x="352879" y="291782"/>
                    <a:pt x="357502" y="286974"/>
                    <a:pt x="357502" y="281397"/>
                  </a:cubicBezTo>
                  <a:lnTo>
                    <a:pt x="357502" y="194851"/>
                  </a:lnTo>
                  <a:cubicBezTo>
                    <a:pt x="357502" y="189274"/>
                    <a:pt x="352879" y="184466"/>
                    <a:pt x="347292" y="184466"/>
                  </a:cubicBezTo>
                  <a:close/>
                  <a:moveTo>
                    <a:pt x="300292" y="100420"/>
                  </a:moveTo>
                  <a:cubicBezTo>
                    <a:pt x="277176" y="100420"/>
                    <a:pt x="258299" y="119268"/>
                    <a:pt x="258299" y="142347"/>
                  </a:cubicBezTo>
                  <a:lnTo>
                    <a:pt x="258299" y="153694"/>
                  </a:lnTo>
                  <a:lnTo>
                    <a:pt x="342477" y="153694"/>
                  </a:lnTo>
                  <a:lnTo>
                    <a:pt x="342477" y="142347"/>
                  </a:lnTo>
                  <a:cubicBezTo>
                    <a:pt x="342477" y="119268"/>
                    <a:pt x="323599" y="100420"/>
                    <a:pt x="300292" y="100420"/>
                  </a:cubicBezTo>
                  <a:close/>
                  <a:moveTo>
                    <a:pt x="300292" y="69648"/>
                  </a:moveTo>
                  <a:cubicBezTo>
                    <a:pt x="340551" y="69648"/>
                    <a:pt x="373297" y="102343"/>
                    <a:pt x="373297" y="142347"/>
                  </a:cubicBezTo>
                  <a:lnTo>
                    <a:pt x="373297" y="161964"/>
                  </a:lnTo>
                  <a:cubicBezTo>
                    <a:pt x="373297" y="162348"/>
                    <a:pt x="373104" y="162541"/>
                    <a:pt x="373104" y="162925"/>
                  </a:cubicBezTo>
                  <a:cubicBezTo>
                    <a:pt x="382351" y="170426"/>
                    <a:pt x="388322" y="181965"/>
                    <a:pt x="388322" y="194851"/>
                  </a:cubicBezTo>
                  <a:lnTo>
                    <a:pt x="388322" y="281397"/>
                  </a:lnTo>
                  <a:cubicBezTo>
                    <a:pt x="388322" y="304091"/>
                    <a:pt x="370022" y="322554"/>
                    <a:pt x="347292" y="322554"/>
                  </a:cubicBezTo>
                  <a:lnTo>
                    <a:pt x="253291" y="322554"/>
                  </a:lnTo>
                  <a:cubicBezTo>
                    <a:pt x="230753" y="322554"/>
                    <a:pt x="212261" y="304091"/>
                    <a:pt x="212261" y="281397"/>
                  </a:cubicBezTo>
                  <a:lnTo>
                    <a:pt x="212261" y="194851"/>
                  </a:lnTo>
                  <a:cubicBezTo>
                    <a:pt x="212261" y="181965"/>
                    <a:pt x="218232" y="170426"/>
                    <a:pt x="227479" y="162925"/>
                  </a:cubicBezTo>
                  <a:cubicBezTo>
                    <a:pt x="227479" y="162541"/>
                    <a:pt x="227479" y="162348"/>
                    <a:pt x="227479" y="161964"/>
                  </a:cubicBezTo>
                  <a:lnTo>
                    <a:pt x="227479" y="142347"/>
                  </a:lnTo>
                  <a:cubicBezTo>
                    <a:pt x="227479" y="102343"/>
                    <a:pt x="260225" y="69648"/>
                    <a:pt x="300292" y="69648"/>
                  </a:cubicBezTo>
                  <a:close/>
                  <a:moveTo>
                    <a:pt x="57792" y="38472"/>
                  </a:moveTo>
                  <a:cubicBezTo>
                    <a:pt x="47197" y="38472"/>
                    <a:pt x="38528" y="47128"/>
                    <a:pt x="38528" y="57708"/>
                  </a:cubicBezTo>
                  <a:lnTo>
                    <a:pt x="38528" y="342591"/>
                  </a:lnTo>
                  <a:lnTo>
                    <a:pt x="562125" y="342591"/>
                  </a:lnTo>
                  <a:lnTo>
                    <a:pt x="562125" y="57708"/>
                  </a:lnTo>
                  <a:cubicBezTo>
                    <a:pt x="562125" y="47128"/>
                    <a:pt x="553649" y="38472"/>
                    <a:pt x="542861" y="38472"/>
                  </a:cubicBezTo>
                  <a:close/>
                  <a:moveTo>
                    <a:pt x="57792" y="0"/>
                  </a:moveTo>
                  <a:lnTo>
                    <a:pt x="542861" y="0"/>
                  </a:lnTo>
                  <a:cubicBezTo>
                    <a:pt x="574839" y="0"/>
                    <a:pt x="600653" y="25776"/>
                    <a:pt x="600653" y="57708"/>
                  </a:cubicBezTo>
                  <a:lnTo>
                    <a:pt x="600653" y="418766"/>
                  </a:lnTo>
                  <a:cubicBezTo>
                    <a:pt x="600653" y="450505"/>
                    <a:pt x="574839" y="476473"/>
                    <a:pt x="542861" y="476473"/>
                  </a:cubicBezTo>
                  <a:lnTo>
                    <a:pt x="395298" y="476473"/>
                  </a:lnTo>
                  <a:lnTo>
                    <a:pt x="395298" y="523793"/>
                  </a:lnTo>
                  <a:lnTo>
                    <a:pt x="460411" y="523793"/>
                  </a:lnTo>
                  <a:cubicBezTo>
                    <a:pt x="471006" y="523793"/>
                    <a:pt x="479675" y="532257"/>
                    <a:pt x="479675" y="543029"/>
                  </a:cubicBezTo>
                  <a:cubicBezTo>
                    <a:pt x="479675" y="553609"/>
                    <a:pt x="471006" y="562265"/>
                    <a:pt x="460411" y="562265"/>
                  </a:cubicBezTo>
                  <a:lnTo>
                    <a:pt x="140435" y="562265"/>
                  </a:lnTo>
                  <a:cubicBezTo>
                    <a:pt x="129840" y="562265"/>
                    <a:pt x="121171" y="553609"/>
                    <a:pt x="121171" y="543029"/>
                  </a:cubicBezTo>
                  <a:cubicBezTo>
                    <a:pt x="121171" y="532257"/>
                    <a:pt x="129840" y="523793"/>
                    <a:pt x="140435" y="523793"/>
                  </a:cubicBezTo>
                  <a:lnTo>
                    <a:pt x="205355" y="523793"/>
                  </a:lnTo>
                  <a:lnTo>
                    <a:pt x="205355" y="476473"/>
                  </a:lnTo>
                  <a:lnTo>
                    <a:pt x="57792" y="476473"/>
                  </a:lnTo>
                  <a:cubicBezTo>
                    <a:pt x="26006" y="476473"/>
                    <a:pt x="0" y="450505"/>
                    <a:pt x="0" y="418766"/>
                  </a:cubicBezTo>
                  <a:lnTo>
                    <a:pt x="0" y="57708"/>
                  </a:lnTo>
                  <a:cubicBezTo>
                    <a:pt x="0" y="25776"/>
                    <a:pt x="26006" y="0"/>
                    <a:pt x="57792" y="0"/>
                  </a:cubicBezTo>
                  <a:close/>
                </a:path>
              </a:pathLst>
            </a:custGeom>
            <a:solidFill>
              <a:schemeClr val="bg1"/>
            </a:solidFill>
            <a:ln w="7600" cap="flat">
              <a:noFill/>
              <a:bevel/>
            </a:ln>
          </p:spPr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975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anose="020B0A04020102020204"/>
                <a:ea typeface="微软雅黑"/>
                <a:cs typeface="+mn-cs"/>
              </a:endParaRPr>
            </a:p>
          </p:txBody>
        </p:sp>
        <p:sp>
          <p:nvSpPr>
            <p:cNvPr id="126" name="任意多边形 125"/>
            <p:cNvSpPr/>
            <p:nvPr/>
          </p:nvSpPr>
          <p:spPr>
            <a:xfrm>
              <a:off x="7085446" y="2911574"/>
              <a:ext cx="338445" cy="371104"/>
            </a:xfrm>
            <a:custGeom>
              <a:avLst/>
              <a:gdLst>
                <a:gd name="connsiteX0" fmla="*/ 130776 w 510187"/>
                <a:gd name="connsiteY0" fmla="*/ 398252 h 559418"/>
                <a:gd name="connsiteX1" fmla="*/ 180826 w 510187"/>
                <a:gd name="connsiteY1" fmla="*/ 398252 h 559418"/>
                <a:gd name="connsiteX2" fmla="*/ 195356 w 510187"/>
                <a:gd name="connsiteY2" fmla="*/ 420815 h 559418"/>
                <a:gd name="connsiteX3" fmla="*/ 140463 w 510187"/>
                <a:gd name="connsiteY3" fmla="*/ 420815 h 559418"/>
                <a:gd name="connsiteX4" fmla="*/ 48435 w 510187"/>
                <a:gd name="connsiteY4" fmla="*/ 535243 h 559418"/>
                <a:gd name="connsiteX5" fmla="*/ 461752 w 510187"/>
                <a:gd name="connsiteY5" fmla="*/ 535243 h 559418"/>
                <a:gd name="connsiteX6" fmla="*/ 369724 w 510187"/>
                <a:gd name="connsiteY6" fmla="*/ 420815 h 559418"/>
                <a:gd name="connsiteX7" fmla="*/ 316445 w 510187"/>
                <a:gd name="connsiteY7" fmla="*/ 420815 h 559418"/>
                <a:gd name="connsiteX8" fmla="*/ 329361 w 510187"/>
                <a:gd name="connsiteY8" fmla="*/ 398252 h 559418"/>
                <a:gd name="connsiteX9" fmla="*/ 381026 w 510187"/>
                <a:gd name="connsiteY9" fmla="*/ 398252 h 559418"/>
                <a:gd name="connsiteX10" fmla="*/ 510187 w 510187"/>
                <a:gd name="connsiteY10" fmla="*/ 559418 h 559418"/>
                <a:gd name="connsiteX11" fmla="*/ 0 w 510187"/>
                <a:gd name="connsiteY11" fmla="*/ 559418 h 559418"/>
                <a:gd name="connsiteX12" fmla="*/ 254964 w 510187"/>
                <a:gd name="connsiteY12" fmla="*/ 79000 h 559418"/>
                <a:gd name="connsiteX13" fmla="*/ 175836 w 510187"/>
                <a:gd name="connsiteY13" fmla="*/ 159612 h 559418"/>
                <a:gd name="connsiteX14" fmla="*/ 254964 w 510187"/>
                <a:gd name="connsiteY14" fmla="*/ 238611 h 559418"/>
                <a:gd name="connsiteX15" fmla="*/ 335706 w 510187"/>
                <a:gd name="connsiteY15" fmla="*/ 159612 h 559418"/>
                <a:gd name="connsiteX16" fmla="*/ 254964 w 510187"/>
                <a:gd name="connsiteY16" fmla="*/ 79000 h 559418"/>
                <a:gd name="connsiteX17" fmla="*/ 254964 w 510187"/>
                <a:gd name="connsiteY17" fmla="*/ 0 h 559418"/>
                <a:gd name="connsiteX18" fmla="*/ 414834 w 510187"/>
                <a:gd name="connsiteY18" fmla="*/ 159612 h 559418"/>
                <a:gd name="connsiteX19" fmla="*/ 254964 w 510187"/>
                <a:gd name="connsiteY19" fmla="*/ 478835 h 559418"/>
                <a:gd name="connsiteX20" fmla="*/ 95093 w 510187"/>
                <a:gd name="connsiteY20" fmla="*/ 159612 h 559418"/>
                <a:gd name="connsiteX21" fmla="*/ 254964 w 510187"/>
                <a:gd name="connsiteY21" fmla="*/ 0 h 559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10187" h="559418">
                  <a:moveTo>
                    <a:pt x="130776" y="398252"/>
                  </a:moveTo>
                  <a:lnTo>
                    <a:pt x="180826" y="398252"/>
                  </a:lnTo>
                  <a:cubicBezTo>
                    <a:pt x="185669" y="404699"/>
                    <a:pt x="190513" y="412757"/>
                    <a:pt x="195356" y="420815"/>
                  </a:cubicBezTo>
                  <a:lnTo>
                    <a:pt x="140463" y="420815"/>
                  </a:lnTo>
                  <a:lnTo>
                    <a:pt x="48435" y="535243"/>
                  </a:lnTo>
                  <a:lnTo>
                    <a:pt x="461752" y="535243"/>
                  </a:lnTo>
                  <a:lnTo>
                    <a:pt x="369724" y="420815"/>
                  </a:lnTo>
                  <a:lnTo>
                    <a:pt x="316445" y="420815"/>
                  </a:lnTo>
                  <a:cubicBezTo>
                    <a:pt x="319674" y="412757"/>
                    <a:pt x="324518" y="404699"/>
                    <a:pt x="329361" y="398252"/>
                  </a:cubicBezTo>
                  <a:lnTo>
                    <a:pt x="381026" y="398252"/>
                  </a:lnTo>
                  <a:lnTo>
                    <a:pt x="510187" y="559418"/>
                  </a:lnTo>
                  <a:lnTo>
                    <a:pt x="0" y="559418"/>
                  </a:lnTo>
                  <a:close/>
                  <a:moveTo>
                    <a:pt x="254964" y="79000"/>
                  </a:moveTo>
                  <a:cubicBezTo>
                    <a:pt x="211363" y="79000"/>
                    <a:pt x="175836" y="116081"/>
                    <a:pt x="175836" y="159612"/>
                  </a:cubicBezTo>
                  <a:cubicBezTo>
                    <a:pt x="175836" y="203142"/>
                    <a:pt x="211363" y="238611"/>
                    <a:pt x="254964" y="238611"/>
                  </a:cubicBezTo>
                  <a:cubicBezTo>
                    <a:pt x="300179" y="238611"/>
                    <a:pt x="335706" y="203142"/>
                    <a:pt x="335706" y="159612"/>
                  </a:cubicBezTo>
                  <a:cubicBezTo>
                    <a:pt x="335706" y="116081"/>
                    <a:pt x="300179" y="79000"/>
                    <a:pt x="254964" y="79000"/>
                  </a:cubicBezTo>
                  <a:close/>
                  <a:moveTo>
                    <a:pt x="254964" y="0"/>
                  </a:moveTo>
                  <a:cubicBezTo>
                    <a:pt x="343781" y="0"/>
                    <a:pt x="414834" y="70939"/>
                    <a:pt x="414834" y="159612"/>
                  </a:cubicBezTo>
                  <a:cubicBezTo>
                    <a:pt x="414834" y="246673"/>
                    <a:pt x="254964" y="478835"/>
                    <a:pt x="254964" y="478835"/>
                  </a:cubicBezTo>
                  <a:cubicBezTo>
                    <a:pt x="254964" y="478835"/>
                    <a:pt x="95093" y="246673"/>
                    <a:pt x="95093" y="159612"/>
                  </a:cubicBezTo>
                  <a:cubicBezTo>
                    <a:pt x="95093" y="70939"/>
                    <a:pt x="167761" y="0"/>
                    <a:pt x="254964" y="0"/>
                  </a:cubicBezTo>
                  <a:close/>
                </a:path>
              </a:pathLst>
            </a:custGeom>
            <a:solidFill>
              <a:schemeClr val="bg1"/>
            </a:solidFill>
            <a:ln w="7600" cap="flat">
              <a:noFill/>
              <a:bevel/>
            </a:ln>
          </p:spPr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975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anose="020B0A04020102020204"/>
                <a:ea typeface="微软雅黑"/>
                <a:cs typeface="+mn-cs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 flipH="1">
            <a:off x="7616509" y="1464203"/>
            <a:ext cx="3344558" cy="853440"/>
            <a:chOff x="1588" y="6311"/>
            <a:chExt cx="4077" cy="1344"/>
          </a:xfrm>
        </p:grpSpPr>
        <p:sp>
          <p:nvSpPr>
            <p:cNvPr id="10" name="文本框 9"/>
            <p:cNvSpPr txBox="1"/>
            <p:nvPr/>
          </p:nvSpPr>
          <p:spPr>
            <a:xfrm>
              <a:off x="1588" y="6311"/>
              <a:ext cx="3981" cy="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 b="1" dirty="0">
                  <a:solidFill>
                    <a:srgbClr val="000000"/>
                  </a:solidFill>
                  <a:latin typeface="Arial"/>
                  <a:ea typeface="微软雅黑"/>
                </a:rPr>
                <a:t>控制台输出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903" y="6827"/>
              <a:ext cx="3762" cy="82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Arial"/>
                  <a:sym typeface="+mn-ea"/>
                </a:rPr>
                <a:t>1.</a:t>
              </a: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Arial"/>
                  <a:sym typeface="+mn-ea"/>
                </a:rPr>
                <a:t>输出最短路径及其值</a:t>
              </a:r>
              <a:endPara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Arial"/>
                <a:sym typeface="+mn-ea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000" dirty="0">
                  <a:solidFill>
                    <a:srgbClr val="000000"/>
                  </a:solidFill>
                  <a:latin typeface="Arial"/>
                  <a:ea typeface="微软雅黑"/>
                  <a:cs typeface="Arial"/>
                  <a:sym typeface="+mn-ea"/>
                </a:rPr>
                <a:t>2.</a:t>
              </a:r>
              <a:r>
                <a:rPr lang="zh-CN" altLang="en-US" sz="1000" dirty="0">
                  <a:solidFill>
                    <a:srgbClr val="000000"/>
                  </a:solidFill>
                  <a:latin typeface="Arial"/>
                  <a:ea typeface="微软雅黑"/>
                  <a:cs typeface="Arial"/>
                  <a:sym typeface="+mn-ea"/>
                </a:rPr>
                <a:t>输出说有路径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Arial"/>
                <a:sym typeface="+mn-ea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 flipH="1">
            <a:off x="880066" y="3151505"/>
            <a:ext cx="4325694" cy="848995"/>
            <a:chOff x="238" y="4559"/>
            <a:chExt cx="5273" cy="1337"/>
          </a:xfrm>
        </p:grpSpPr>
        <p:sp>
          <p:nvSpPr>
            <p:cNvPr id="32" name="文本框 31"/>
            <p:cNvSpPr txBox="1"/>
            <p:nvPr/>
          </p:nvSpPr>
          <p:spPr>
            <a:xfrm>
              <a:off x="1530" y="4559"/>
              <a:ext cx="3981" cy="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初始页面框的建立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238" y="5066"/>
              <a:ext cx="3762" cy="83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Arial"/>
                  <a:sym typeface="+mn-ea"/>
                </a:rPr>
                <a:t>1.</a:t>
              </a: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Arial"/>
                  <a:sym typeface="+mn-ea"/>
                </a:rPr>
                <a:t>加载图片，创建校区按钮</a:t>
              </a:r>
              <a:endPara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+mn-ea"/>
              </a:endParaRPr>
            </a:p>
            <a:p>
              <a:pPr marL="0" marR="0" lvl="0" indent="0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000" dirty="0">
                  <a:solidFill>
                    <a:srgbClr val="000000"/>
                  </a:solidFill>
                  <a:latin typeface="+mn-ea"/>
                  <a:cs typeface="Arial"/>
                  <a:sym typeface="+mn-ea"/>
                </a:rPr>
                <a:t>2.</a:t>
              </a:r>
              <a:r>
                <a:rPr lang="zh-CN" altLang="en-US" sz="1000" dirty="0">
                  <a:solidFill>
                    <a:srgbClr val="000000"/>
                  </a:solidFill>
                  <a:latin typeface="+mn-ea"/>
                  <a:cs typeface="Arial"/>
                  <a:sym typeface="+mn-ea"/>
                </a:rPr>
                <a:t>创建</a:t>
              </a:r>
              <a:r>
                <a:rPr lang="en-US" altLang="zh-CN" sz="1000" dirty="0" err="1">
                  <a:solidFill>
                    <a:srgbClr val="000000"/>
                  </a:solidFill>
                  <a:latin typeface="+mn-ea"/>
                  <a:cs typeface="Arial"/>
                  <a:sym typeface="+mn-ea"/>
                </a:rPr>
                <a:t>Exmessage</a:t>
              </a:r>
              <a:r>
                <a:rPr lang="zh-CN" altLang="en-US" sz="1000" dirty="0">
                  <a:solidFill>
                    <a:srgbClr val="000000"/>
                  </a:solidFill>
                  <a:latin typeface="+mn-ea"/>
                  <a:cs typeface="Arial"/>
                  <a:sym typeface="+mn-ea"/>
                </a:rPr>
                <a:t>对象</a:t>
              </a:r>
              <a:r>
                <a:rPr lang="en-US" altLang="zh-CN" sz="1000" dirty="0">
                  <a:solidFill>
                    <a:srgbClr val="000000"/>
                  </a:solidFill>
                  <a:latin typeface="+mn-ea"/>
                  <a:cs typeface="Arial"/>
                  <a:sym typeface="+mn-ea"/>
                </a:rPr>
                <a:t>msg</a:t>
              </a:r>
              <a:r>
                <a:rPr lang="zh-CN" altLang="en-US" sz="1000" dirty="0">
                  <a:solidFill>
                    <a:srgbClr val="000000"/>
                  </a:solidFill>
                  <a:latin typeface="+mn-ea"/>
                  <a:cs typeface="Arial"/>
                  <a:sym typeface="+mn-ea"/>
                </a:rPr>
                <a:t>接受鼠标消息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+mn-ea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 flipH="1">
            <a:off x="7708431" y="3151230"/>
            <a:ext cx="3311744" cy="834390"/>
            <a:chOff x="1842" y="4186"/>
            <a:chExt cx="4037" cy="1314"/>
          </a:xfrm>
        </p:grpSpPr>
        <p:sp>
          <p:nvSpPr>
            <p:cNvPr id="38" name="文本框 37"/>
            <p:cNvSpPr txBox="1"/>
            <p:nvPr/>
          </p:nvSpPr>
          <p:spPr>
            <a:xfrm>
              <a:off x="1842" y="4186"/>
              <a:ext cx="3981" cy="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 b="1" dirty="0">
                  <a:solidFill>
                    <a:srgbClr val="000000"/>
                  </a:solidFill>
                  <a:latin typeface="Arial"/>
                  <a:ea typeface="微软雅黑"/>
                </a:rPr>
                <a:t>起点与终点的选择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2117" y="4344"/>
              <a:ext cx="3762" cy="115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Arial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ea"/>
                  <a:ea typeface="+mj-ea"/>
                  <a:cs typeface="Arial"/>
                </a:rPr>
                <a:t>1.</a:t>
              </a: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ea"/>
                  <a:ea typeface="+mj-ea"/>
                  <a:cs typeface="Arial"/>
                </a:rPr>
                <a:t>鼠标左键选择起点，右键选择终点</a:t>
              </a:r>
              <a:endPara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Arial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000" dirty="0">
                  <a:solidFill>
                    <a:srgbClr val="000000"/>
                  </a:solidFill>
                  <a:latin typeface="+mj-ea"/>
                  <a:ea typeface="+mj-ea"/>
                  <a:cs typeface="Arial"/>
                </a:rPr>
                <a:t>2.</a:t>
              </a:r>
              <a:r>
                <a:rPr lang="zh-CN" altLang="en-US" sz="1000" dirty="0">
                  <a:solidFill>
                    <a:srgbClr val="000000"/>
                  </a:solidFill>
                  <a:latin typeface="+mj-ea"/>
                  <a:ea typeface="+mj-ea"/>
                  <a:cs typeface="Arial"/>
                </a:rPr>
                <a:t>鼠标左键选择功能键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Arial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 flipH="1">
            <a:off x="1072620" y="1616538"/>
            <a:ext cx="3995095" cy="1033145"/>
            <a:chOff x="766" y="6237"/>
            <a:chExt cx="4870" cy="1627"/>
          </a:xfrm>
        </p:grpSpPr>
        <p:sp>
          <p:nvSpPr>
            <p:cNvPr id="41" name="文本框 40"/>
            <p:cNvSpPr txBox="1"/>
            <p:nvPr/>
          </p:nvSpPr>
          <p:spPr>
            <a:xfrm>
              <a:off x="1655" y="6237"/>
              <a:ext cx="3981" cy="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Schoolmap</a:t>
              </a: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类的创建</a:t>
              </a: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766" y="6671"/>
              <a:ext cx="3762" cy="119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000" dirty="0">
                  <a:solidFill>
                    <a:srgbClr val="000000"/>
                  </a:solidFill>
                  <a:latin typeface="+mj-ea"/>
                  <a:ea typeface="+mj-ea"/>
                  <a:cs typeface="Arial"/>
                </a:rPr>
                <a:t>1.if_isloated</a:t>
              </a:r>
              <a:r>
                <a:rPr lang="zh-CN" altLang="en-US" sz="1000" dirty="0">
                  <a:solidFill>
                    <a:srgbClr val="000000"/>
                  </a:solidFill>
                  <a:latin typeface="+mj-ea"/>
                  <a:ea typeface="+mj-ea"/>
                  <a:cs typeface="Arial"/>
                </a:rPr>
                <a:t>成员函数判断点是否是孤立的</a:t>
              </a:r>
              <a:endParaRPr lang="en-US" altLang="zh-CN" sz="1000" dirty="0">
                <a:solidFill>
                  <a:srgbClr val="000000"/>
                </a:solidFill>
                <a:latin typeface="+mj-ea"/>
                <a:ea typeface="+mj-ea"/>
                <a:cs typeface="Arial"/>
              </a:endParaRPr>
            </a:p>
            <a:p>
              <a:pPr marL="0" marR="0" lvl="0" indent="0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000" dirty="0">
                  <a:solidFill>
                    <a:srgbClr val="000000"/>
                  </a:solidFill>
                  <a:latin typeface="+mj-ea"/>
                  <a:ea typeface="+mj-ea"/>
                  <a:cs typeface="Arial"/>
                </a:rPr>
                <a:t>2.Dijkstra</a:t>
              </a:r>
              <a:r>
                <a:rPr lang="zh-CN" altLang="en-US" sz="1000" dirty="0">
                  <a:solidFill>
                    <a:srgbClr val="000000"/>
                  </a:solidFill>
                  <a:latin typeface="+mj-ea"/>
                  <a:ea typeface="+mj-ea"/>
                  <a:cs typeface="Arial"/>
                </a:rPr>
                <a:t>成员函数输出最短路径</a:t>
              </a:r>
              <a:endParaRPr lang="en-US" altLang="zh-CN" sz="1000" dirty="0">
                <a:solidFill>
                  <a:srgbClr val="000000"/>
                </a:solidFill>
                <a:latin typeface="+mj-ea"/>
                <a:ea typeface="+mj-ea"/>
                <a:cs typeface="Arial"/>
              </a:endParaRPr>
            </a:p>
            <a:p>
              <a:pPr marL="0" marR="0" lvl="0" indent="0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000" dirty="0">
                  <a:solidFill>
                    <a:srgbClr val="000000"/>
                  </a:solidFill>
                  <a:latin typeface="+mj-ea"/>
                  <a:ea typeface="+mj-ea"/>
                  <a:cs typeface="Arial"/>
                </a:rPr>
                <a:t>3.DFS</a:t>
              </a:r>
              <a:r>
                <a:rPr lang="zh-CN" altLang="en-US" sz="1000" dirty="0">
                  <a:solidFill>
                    <a:srgbClr val="000000"/>
                  </a:solidFill>
                  <a:latin typeface="+mj-ea"/>
                  <a:ea typeface="+mj-ea"/>
                  <a:cs typeface="Arial"/>
                </a:rPr>
                <a:t>成员函数输出两点间所有路径</a:t>
              </a:r>
              <a:endParaRPr lang="en-US" altLang="zh-CN" sz="1000" dirty="0">
                <a:solidFill>
                  <a:srgbClr val="000000"/>
                </a:solidFill>
                <a:latin typeface="+mj-ea"/>
                <a:ea typeface="+mj-ea"/>
                <a:cs typeface="Arial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 flipH="1">
            <a:off x="3305678" y="4587240"/>
            <a:ext cx="5216591" cy="830580"/>
            <a:chOff x="1119" y="5102"/>
            <a:chExt cx="6359" cy="1308"/>
          </a:xfrm>
        </p:grpSpPr>
        <p:sp>
          <p:nvSpPr>
            <p:cNvPr id="47" name="文本框 46"/>
            <p:cNvSpPr txBox="1"/>
            <p:nvPr/>
          </p:nvSpPr>
          <p:spPr>
            <a:xfrm>
              <a:off x="3497" y="5102"/>
              <a:ext cx="3981" cy="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选择校区</a:t>
              </a: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119" y="5255"/>
              <a:ext cx="3762" cy="115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Arial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Arial"/>
                  <a:sym typeface="+mn-ea"/>
                </a:rPr>
                <a:t>1.</a:t>
              </a: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Arial"/>
                  <a:sym typeface="+mn-ea"/>
                </a:rPr>
                <a:t>鼠标左键津南校区</a:t>
              </a:r>
              <a:endPara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  <a:sym typeface="+mn-ea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000" dirty="0">
                  <a:solidFill>
                    <a:srgbClr val="000000"/>
                  </a:solidFill>
                  <a:latin typeface="+mn-ea"/>
                  <a:cs typeface="Arial"/>
                  <a:sym typeface="+mn-ea"/>
                </a:rPr>
                <a:t>2.</a:t>
              </a:r>
              <a:r>
                <a:rPr lang="zh-CN" altLang="en-US" sz="1000" dirty="0">
                  <a:solidFill>
                    <a:srgbClr val="000000"/>
                  </a:solidFill>
                  <a:latin typeface="+mn-ea"/>
                  <a:cs typeface="Arial"/>
                  <a:sym typeface="+mn-ea"/>
                </a:rPr>
                <a:t>鼠标左键八里台校区</a:t>
              </a: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/>
              </a:endParaRPr>
            </a:p>
          </p:txBody>
        </p:sp>
      </p:grpSp>
      <p:pic>
        <p:nvPicPr>
          <p:cNvPr id="2" name="图片 1" descr="67642f81c4b9dd15051af51f0b1cd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95180" y="133350"/>
            <a:ext cx="2313305" cy="67246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16287" y="335451"/>
            <a:ext cx="11411585" cy="6099810"/>
          </a:xfrm>
          <a:prstGeom prst="rect">
            <a:avLst/>
          </a:prstGeom>
          <a:solidFill>
            <a:srgbClr val="FFFFFF">
              <a:alpha val="44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165890" y="2332183"/>
            <a:ext cx="8299067" cy="10531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024876"/>
                </a:solidFill>
                <a:effectLst/>
                <a:uLnTx/>
                <a:uFillTx/>
                <a:latin typeface="方正小标宋_GBK" panose="02000000000000000000" charset="-122"/>
                <a:ea typeface="方正小标宋_GBK" panose="02000000000000000000" charset="-122"/>
                <a:cs typeface="方正小标宋_GBK" panose="02000000000000000000" charset="-122"/>
              </a:rPr>
              <a:t>谢谢聆听 欢迎批评指正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637328" y="3581400"/>
            <a:ext cx="663638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Arial"/>
            </a:endParaRPr>
          </a:p>
        </p:txBody>
      </p:sp>
      <p:pic>
        <p:nvPicPr>
          <p:cNvPr id="5" name="图片 4" descr="67642f81c4b9dd15051af51f0b1cd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655" y="1182370"/>
            <a:ext cx="29813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6050" y="939482"/>
            <a:ext cx="11411585" cy="4979035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293089" y="1061648"/>
            <a:ext cx="1409927" cy="946766"/>
            <a:chOff x="5426076" y="4012845"/>
            <a:chExt cx="1409927" cy="946766"/>
          </a:xfrm>
        </p:grpSpPr>
        <p:sp>
          <p:nvSpPr>
            <p:cNvPr id="8" name="矩形 7"/>
            <p:cNvSpPr/>
            <p:nvPr/>
          </p:nvSpPr>
          <p:spPr>
            <a:xfrm>
              <a:off x="5426076" y="4012845"/>
              <a:ext cx="1339850" cy="8299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Arial"/>
                  <a:ea typeface="思源黑体 CN Bold" panose="020B0800000000000000" pitchFamily="34" charset="-122"/>
                  <a:cs typeface="Arial"/>
                </a:rPr>
                <a:t>目 录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5508397" y="4626122"/>
              <a:ext cx="1327606" cy="3334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Arial"/>
                  <a:ea typeface="思源黑体 CN Light" panose="020B0300000000000000" pitchFamily="34" charset="-122"/>
                  <a:cs typeface="Arial"/>
                </a:rPr>
                <a:t>CONTENTS</a:t>
              </a:r>
            </a:p>
          </p:txBody>
        </p:sp>
      </p:grpSp>
      <p:sp>
        <p:nvSpPr>
          <p:cNvPr id="10" name="矩形 9"/>
          <p:cNvSpPr/>
          <p:nvPr/>
        </p:nvSpPr>
        <p:spPr>
          <a:xfrm>
            <a:off x="842008" y="1234349"/>
            <a:ext cx="209554" cy="657225"/>
          </a:xfrm>
          <a:prstGeom prst="rect">
            <a:avLst/>
          </a:prstGeom>
          <a:solidFill>
            <a:srgbClr val="0143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Arial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012763" y="1713609"/>
            <a:ext cx="3577767" cy="3594380"/>
            <a:chOff x="7147383" y="2303524"/>
            <a:chExt cx="3577767" cy="3594380"/>
          </a:xfrm>
        </p:grpSpPr>
        <p:sp>
          <p:nvSpPr>
            <p:cNvPr id="13" name="矩形 12"/>
            <p:cNvSpPr/>
            <p:nvPr/>
          </p:nvSpPr>
          <p:spPr>
            <a:xfrm>
              <a:off x="7147383" y="3352653"/>
              <a:ext cx="540603" cy="540603"/>
            </a:xfrm>
            <a:prstGeom prst="rect">
              <a:avLst/>
            </a:prstGeom>
            <a:noFill/>
            <a:ln>
              <a:solidFill>
                <a:srgbClr val="014347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Arial"/>
              </a:endParaRPr>
            </a:p>
          </p:txBody>
        </p:sp>
        <p:sp>
          <p:nvSpPr>
            <p:cNvPr id="22" name="文本框 29"/>
            <p:cNvSpPr txBox="1"/>
            <p:nvPr/>
          </p:nvSpPr>
          <p:spPr>
            <a:xfrm>
              <a:off x="7884350" y="330560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Arial"/>
                  <a:ea typeface="思源黑体 CN Bold" panose="020B0800000000000000" pitchFamily="34" charset="-122"/>
                  <a:cs typeface="+mn-cs"/>
                </a:rPr>
                <a:t>程序介绍</a:t>
              </a:r>
            </a:p>
          </p:txBody>
        </p:sp>
        <p:sp>
          <p:nvSpPr>
            <p:cNvPr id="23" name="矩形 30"/>
            <p:cNvSpPr/>
            <p:nvPr/>
          </p:nvSpPr>
          <p:spPr>
            <a:xfrm>
              <a:off x="7884350" y="3699037"/>
              <a:ext cx="2273166" cy="2620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2B364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/>
                  <a:cs typeface="Times New Roman" panose="02020603050405020304" pitchFamily="18" charset="0"/>
                </a:rPr>
                <a:t>Introduction of the Program</a:t>
              </a:r>
            </a:p>
          </p:txBody>
        </p:sp>
        <p:sp>
          <p:nvSpPr>
            <p:cNvPr id="27" name="Freeform: Shape 53"/>
            <p:cNvSpPr/>
            <p:nvPr/>
          </p:nvSpPr>
          <p:spPr>
            <a:xfrm>
              <a:off x="7335677" y="3514093"/>
              <a:ext cx="181003" cy="2501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086" extrusionOk="0">
                  <a:moveTo>
                    <a:pt x="21023" y="5250"/>
                  </a:moveTo>
                  <a:lnTo>
                    <a:pt x="7163" y="195"/>
                  </a:lnTo>
                  <a:cubicBezTo>
                    <a:pt x="5264" y="-514"/>
                    <a:pt x="1521" y="853"/>
                    <a:pt x="445" y="2057"/>
                  </a:cubicBezTo>
                  <a:cubicBezTo>
                    <a:pt x="-35" y="2595"/>
                    <a:pt x="0" y="2983"/>
                    <a:pt x="0" y="3203"/>
                  </a:cubicBezTo>
                  <a:lnTo>
                    <a:pt x="173" y="14619"/>
                  </a:lnTo>
                  <a:cubicBezTo>
                    <a:pt x="184" y="14862"/>
                    <a:pt x="614" y="15188"/>
                    <a:pt x="983" y="15348"/>
                  </a:cubicBezTo>
                  <a:cubicBezTo>
                    <a:pt x="1753" y="15682"/>
                    <a:pt x="13399" y="20826"/>
                    <a:pt x="13729" y="20972"/>
                  </a:cubicBezTo>
                  <a:cubicBezTo>
                    <a:pt x="13905" y="21051"/>
                    <a:pt x="14115" y="21086"/>
                    <a:pt x="14322" y="21086"/>
                  </a:cubicBezTo>
                  <a:cubicBezTo>
                    <a:pt x="14499" y="21086"/>
                    <a:pt x="14675" y="21058"/>
                    <a:pt x="14834" y="21002"/>
                  </a:cubicBezTo>
                  <a:cubicBezTo>
                    <a:pt x="15185" y="20881"/>
                    <a:pt x="15404" y="20645"/>
                    <a:pt x="15404" y="20388"/>
                  </a:cubicBezTo>
                  <a:lnTo>
                    <a:pt x="15404" y="8397"/>
                  </a:lnTo>
                  <a:cubicBezTo>
                    <a:pt x="15404" y="8148"/>
                    <a:pt x="15198" y="7917"/>
                    <a:pt x="14862" y="7792"/>
                  </a:cubicBezTo>
                  <a:lnTo>
                    <a:pt x="2263" y="2817"/>
                  </a:lnTo>
                  <a:cubicBezTo>
                    <a:pt x="2408" y="2620"/>
                    <a:pt x="2968" y="2205"/>
                    <a:pt x="3997" y="1825"/>
                  </a:cubicBezTo>
                  <a:cubicBezTo>
                    <a:pt x="5082" y="1422"/>
                    <a:pt x="5896" y="1574"/>
                    <a:pt x="6082" y="1625"/>
                  </a:cubicBezTo>
                  <a:cubicBezTo>
                    <a:pt x="6082" y="1625"/>
                    <a:pt x="18173" y="6203"/>
                    <a:pt x="18544" y="6339"/>
                  </a:cubicBezTo>
                  <a:cubicBezTo>
                    <a:pt x="18911" y="6476"/>
                    <a:pt x="18918" y="6495"/>
                    <a:pt x="18918" y="6729"/>
                  </a:cubicBezTo>
                  <a:cubicBezTo>
                    <a:pt x="18918" y="6961"/>
                    <a:pt x="18918" y="18107"/>
                    <a:pt x="18918" y="18107"/>
                  </a:cubicBezTo>
                  <a:cubicBezTo>
                    <a:pt x="18918" y="18674"/>
                    <a:pt x="19733" y="18906"/>
                    <a:pt x="20330" y="18906"/>
                  </a:cubicBezTo>
                  <a:cubicBezTo>
                    <a:pt x="20927" y="18906"/>
                    <a:pt x="21565" y="18493"/>
                    <a:pt x="21565" y="18107"/>
                  </a:cubicBezTo>
                  <a:lnTo>
                    <a:pt x="21565" y="5855"/>
                  </a:lnTo>
                  <a:cubicBezTo>
                    <a:pt x="21565" y="5605"/>
                    <a:pt x="21357" y="5375"/>
                    <a:pt x="21023" y="5250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Arial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7147383" y="2330363"/>
              <a:ext cx="540603" cy="540603"/>
            </a:xfrm>
            <a:prstGeom prst="rect">
              <a:avLst/>
            </a:prstGeom>
            <a:noFill/>
            <a:ln>
              <a:solidFill>
                <a:srgbClr val="014347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Arial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884350" y="2303524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Arial"/>
                  <a:ea typeface="思源黑体 CN Bold" panose="020B0800000000000000" pitchFamily="34" charset="-122"/>
                  <a:cs typeface="+mn-cs"/>
                </a:rPr>
                <a:t>小组介绍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7884350" y="2655319"/>
              <a:ext cx="2840800" cy="2620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2B364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/>
                  <a:cs typeface="Times New Roman" panose="02020603050405020304" pitchFamily="18" charset="0"/>
                </a:rPr>
                <a:t>Introduction of the Group</a:t>
              </a:r>
            </a:p>
          </p:txBody>
        </p:sp>
        <p:sp>
          <p:nvSpPr>
            <p:cNvPr id="28" name="Freeform: Shape 54"/>
            <p:cNvSpPr/>
            <p:nvPr/>
          </p:nvSpPr>
          <p:spPr>
            <a:xfrm>
              <a:off x="7309033" y="2494642"/>
              <a:ext cx="233965" cy="177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4" h="21471" extrusionOk="0">
                  <a:moveTo>
                    <a:pt x="18030" y="19454"/>
                  </a:moveTo>
                  <a:cubicBezTo>
                    <a:pt x="17963" y="19996"/>
                    <a:pt x="19394" y="20889"/>
                    <a:pt x="19531" y="19301"/>
                  </a:cubicBezTo>
                  <a:cubicBezTo>
                    <a:pt x="20145" y="12136"/>
                    <a:pt x="19088" y="10075"/>
                    <a:pt x="19088" y="10075"/>
                  </a:cubicBezTo>
                  <a:lnTo>
                    <a:pt x="17606" y="11177"/>
                  </a:lnTo>
                  <a:cubicBezTo>
                    <a:pt x="17606" y="11177"/>
                    <a:pt x="18863" y="12767"/>
                    <a:pt x="18030" y="19454"/>
                  </a:cubicBezTo>
                  <a:close/>
                  <a:moveTo>
                    <a:pt x="20733" y="6972"/>
                  </a:moveTo>
                  <a:lnTo>
                    <a:pt x="11887" y="388"/>
                  </a:lnTo>
                  <a:cubicBezTo>
                    <a:pt x="11194" y="-129"/>
                    <a:pt x="10060" y="-129"/>
                    <a:pt x="9367" y="388"/>
                  </a:cubicBezTo>
                  <a:lnTo>
                    <a:pt x="519" y="6972"/>
                  </a:lnTo>
                  <a:cubicBezTo>
                    <a:pt x="-173" y="7489"/>
                    <a:pt x="-173" y="8333"/>
                    <a:pt x="519" y="8848"/>
                  </a:cubicBezTo>
                  <a:lnTo>
                    <a:pt x="9367" y="15434"/>
                  </a:lnTo>
                  <a:cubicBezTo>
                    <a:pt x="10060" y="15950"/>
                    <a:pt x="11194" y="15950"/>
                    <a:pt x="11887" y="15434"/>
                  </a:cubicBezTo>
                  <a:lnTo>
                    <a:pt x="17606" y="11177"/>
                  </a:lnTo>
                  <a:lnTo>
                    <a:pt x="11405" y="9246"/>
                  </a:lnTo>
                  <a:cubicBezTo>
                    <a:pt x="11166" y="9325"/>
                    <a:pt x="10902" y="9369"/>
                    <a:pt x="10627" y="9369"/>
                  </a:cubicBezTo>
                  <a:cubicBezTo>
                    <a:pt x="9510" y="9369"/>
                    <a:pt x="8604" y="8653"/>
                    <a:pt x="8604" y="7770"/>
                  </a:cubicBezTo>
                  <a:cubicBezTo>
                    <a:pt x="8604" y="6886"/>
                    <a:pt x="9510" y="6170"/>
                    <a:pt x="10627" y="6170"/>
                  </a:cubicBezTo>
                  <a:cubicBezTo>
                    <a:pt x="11495" y="6170"/>
                    <a:pt x="12232" y="6603"/>
                    <a:pt x="12520" y="7209"/>
                  </a:cubicBezTo>
                  <a:lnTo>
                    <a:pt x="19088" y="10075"/>
                  </a:lnTo>
                  <a:lnTo>
                    <a:pt x="20733" y="8848"/>
                  </a:lnTo>
                  <a:cubicBezTo>
                    <a:pt x="21427" y="8333"/>
                    <a:pt x="21427" y="7489"/>
                    <a:pt x="20733" y="6972"/>
                  </a:cubicBezTo>
                  <a:close/>
                  <a:moveTo>
                    <a:pt x="3508" y="13898"/>
                  </a:moveTo>
                  <a:cubicBezTo>
                    <a:pt x="4002" y="16554"/>
                    <a:pt x="4628" y="17714"/>
                    <a:pt x="6720" y="18930"/>
                  </a:cubicBezTo>
                  <a:cubicBezTo>
                    <a:pt x="8812" y="20144"/>
                    <a:pt x="9807" y="21471"/>
                    <a:pt x="10627" y="21471"/>
                  </a:cubicBezTo>
                  <a:cubicBezTo>
                    <a:pt x="11447" y="21471"/>
                    <a:pt x="12378" y="20309"/>
                    <a:pt x="14470" y="19093"/>
                  </a:cubicBezTo>
                  <a:cubicBezTo>
                    <a:pt x="16562" y="17877"/>
                    <a:pt x="16004" y="17508"/>
                    <a:pt x="16497" y="14853"/>
                  </a:cubicBezTo>
                  <a:lnTo>
                    <a:pt x="10627" y="18646"/>
                  </a:lnTo>
                  <a:cubicBezTo>
                    <a:pt x="10627" y="18646"/>
                    <a:pt x="3508" y="13898"/>
                    <a:pt x="3508" y="13898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Arial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147383" y="5349343"/>
              <a:ext cx="540603" cy="540603"/>
            </a:xfrm>
            <a:prstGeom prst="rect">
              <a:avLst/>
            </a:prstGeom>
            <a:noFill/>
            <a:ln>
              <a:solidFill>
                <a:srgbClr val="014347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Arial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884350" y="5292193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Arial"/>
                  <a:ea typeface="思源黑体 CN Bold" panose="020B0800000000000000" pitchFamily="34" charset="-122"/>
                  <a:cs typeface="+mn-cs"/>
                </a:rPr>
                <a:t>程序流程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7884350" y="5643988"/>
              <a:ext cx="2612200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思源黑体 CN Light" panose="020B0300000000000000" pitchFamily="34" charset="-122"/>
                <a:cs typeface="Arial"/>
              </a:endParaRPr>
            </a:p>
          </p:txBody>
        </p:sp>
        <p:sp>
          <p:nvSpPr>
            <p:cNvPr id="29" name="Freeform 324"/>
            <p:cNvSpPr>
              <a:spLocks noEditPoints="1"/>
            </p:cNvSpPr>
            <p:nvPr/>
          </p:nvSpPr>
          <p:spPr bwMode="auto">
            <a:xfrm>
              <a:off x="7317851" y="5496554"/>
              <a:ext cx="217528" cy="248345"/>
            </a:xfrm>
            <a:custGeom>
              <a:avLst/>
              <a:gdLst>
                <a:gd name="T0" fmla="*/ 18 w 160"/>
                <a:gd name="T1" fmla="*/ 0 h 183"/>
                <a:gd name="T2" fmla="*/ 102 w 160"/>
                <a:gd name="T3" fmla="*/ 0 h 183"/>
                <a:gd name="T4" fmla="*/ 107 w 160"/>
                <a:gd name="T5" fmla="*/ 2 h 183"/>
                <a:gd name="T6" fmla="*/ 158 w 160"/>
                <a:gd name="T7" fmla="*/ 53 h 183"/>
                <a:gd name="T8" fmla="*/ 160 w 160"/>
                <a:gd name="T9" fmla="*/ 58 h 183"/>
                <a:gd name="T10" fmla="*/ 160 w 160"/>
                <a:gd name="T11" fmla="*/ 58 h 183"/>
                <a:gd name="T12" fmla="*/ 160 w 160"/>
                <a:gd name="T13" fmla="*/ 164 h 183"/>
                <a:gd name="T14" fmla="*/ 154 w 160"/>
                <a:gd name="T15" fmla="*/ 178 h 183"/>
                <a:gd name="T16" fmla="*/ 154 w 160"/>
                <a:gd name="T17" fmla="*/ 178 h 183"/>
                <a:gd name="T18" fmla="*/ 154 w 160"/>
                <a:gd name="T19" fmla="*/ 178 h 183"/>
                <a:gd name="T20" fmla="*/ 141 w 160"/>
                <a:gd name="T21" fmla="*/ 183 h 183"/>
                <a:gd name="T22" fmla="*/ 18 w 160"/>
                <a:gd name="T23" fmla="*/ 183 h 183"/>
                <a:gd name="T24" fmla="*/ 5 w 160"/>
                <a:gd name="T25" fmla="*/ 178 h 183"/>
                <a:gd name="T26" fmla="*/ 5 w 160"/>
                <a:gd name="T27" fmla="*/ 178 h 183"/>
                <a:gd name="T28" fmla="*/ 0 w 160"/>
                <a:gd name="T29" fmla="*/ 164 h 183"/>
                <a:gd name="T30" fmla="*/ 0 w 160"/>
                <a:gd name="T31" fmla="*/ 19 h 183"/>
                <a:gd name="T32" fmla="*/ 5 w 160"/>
                <a:gd name="T33" fmla="*/ 5 h 183"/>
                <a:gd name="T34" fmla="*/ 18 w 160"/>
                <a:gd name="T35" fmla="*/ 0 h 183"/>
                <a:gd name="T36" fmla="*/ 146 w 160"/>
                <a:gd name="T37" fmla="*/ 62 h 183"/>
                <a:gd name="T38" fmla="*/ 146 w 160"/>
                <a:gd name="T39" fmla="*/ 62 h 183"/>
                <a:gd name="T40" fmla="*/ 114 w 160"/>
                <a:gd name="T41" fmla="*/ 62 h 183"/>
                <a:gd name="T42" fmla="*/ 102 w 160"/>
                <a:gd name="T43" fmla="*/ 57 h 183"/>
                <a:gd name="T44" fmla="*/ 102 w 160"/>
                <a:gd name="T45" fmla="*/ 57 h 183"/>
                <a:gd name="T46" fmla="*/ 98 w 160"/>
                <a:gd name="T47" fmla="*/ 46 h 183"/>
                <a:gd name="T48" fmla="*/ 98 w 160"/>
                <a:gd name="T49" fmla="*/ 14 h 183"/>
                <a:gd name="T50" fmla="*/ 18 w 160"/>
                <a:gd name="T51" fmla="*/ 14 h 183"/>
                <a:gd name="T52" fmla="*/ 15 w 160"/>
                <a:gd name="T53" fmla="*/ 15 h 183"/>
                <a:gd name="T54" fmla="*/ 14 w 160"/>
                <a:gd name="T55" fmla="*/ 19 h 183"/>
                <a:gd name="T56" fmla="*/ 14 w 160"/>
                <a:gd name="T57" fmla="*/ 164 h 183"/>
                <a:gd name="T58" fmla="*/ 15 w 160"/>
                <a:gd name="T59" fmla="*/ 168 h 183"/>
                <a:gd name="T60" fmla="*/ 15 w 160"/>
                <a:gd name="T61" fmla="*/ 168 h 183"/>
                <a:gd name="T62" fmla="*/ 18 w 160"/>
                <a:gd name="T63" fmla="*/ 169 h 183"/>
                <a:gd name="T64" fmla="*/ 141 w 160"/>
                <a:gd name="T65" fmla="*/ 169 h 183"/>
                <a:gd name="T66" fmla="*/ 144 w 160"/>
                <a:gd name="T67" fmla="*/ 168 h 183"/>
                <a:gd name="T68" fmla="*/ 145 w 160"/>
                <a:gd name="T69" fmla="*/ 168 h 183"/>
                <a:gd name="T70" fmla="*/ 146 w 160"/>
                <a:gd name="T71" fmla="*/ 164 h 183"/>
                <a:gd name="T72" fmla="*/ 146 w 160"/>
                <a:gd name="T73" fmla="*/ 62 h 183"/>
                <a:gd name="T74" fmla="*/ 139 w 160"/>
                <a:gd name="T75" fmla="*/ 54 h 183"/>
                <a:gd name="T76" fmla="*/ 139 w 160"/>
                <a:gd name="T77" fmla="*/ 54 h 183"/>
                <a:gd name="T78" fmla="*/ 106 w 160"/>
                <a:gd name="T79" fmla="*/ 21 h 183"/>
                <a:gd name="T80" fmla="*/ 106 w 160"/>
                <a:gd name="T81" fmla="*/ 46 h 183"/>
                <a:gd name="T82" fmla="*/ 108 w 160"/>
                <a:gd name="T83" fmla="*/ 51 h 183"/>
                <a:gd name="T84" fmla="*/ 108 w 160"/>
                <a:gd name="T85" fmla="*/ 51 h 183"/>
                <a:gd name="T86" fmla="*/ 114 w 160"/>
                <a:gd name="T87" fmla="*/ 54 h 183"/>
                <a:gd name="T88" fmla="*/ 139 w 160"/>
                <a:gd name="T89" fmla="*/ 54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60" h="183">
                  <a:moveTo>
                    <a:pt x="18" y="0"/>
                  </a:moveTo>
                  <a:cubicBezTo>
                    <a:pt x="102" y="0"/>
                    <a:pt x="102" y="0"/>
                    <a:pt x="102" y="0"/>
                  </a:cubicBezTo>
                  <a:cubicBezTo>
                    <a:pt x="104" y="0"/>
                    <a:pt x="106" y="1"/>
                    <a:pt x="107" y="2"/>
                  </a:cubicBezTo>
                  <a:cubicBezTo>
                    <a:pt x="158" y="53"/>
                    <a:pt x="158" y="53"/>
                    <a:pt x="158" y="53"/>
                  </a:cubicBezTo>
                  <a:cubicBezTo>
                    <a:pt x="159" y="54"/>
                    <a:pt x="160" y="56"/>
                    <a:pt x="160" y="58"/>
                  </a:cubicBezTo>
                  <a:cubicBezTo>
                    <a:pt x="160" y="58"/>
                    <a:pt x="160" y="58"/>
                    <a:pt x="160" y="58"/>
                  </a:cubicBezTo>
                  <a:cubicBezTo>
                    <a:pt x="160" y="164"/>
                    <a:pt x="160" y="164"/>
                    <a:pt x="160" y="164"/>
                  </a:cubicBezTo>
                  <a:cubicBezTo>
                    <a:pt x="160" y="169"/>
                    <a:pt x="158" y="174"/>
                    <a:pt x="154" y="178"/>
                  </a:cubicBezTo>
                  <a:cubicBezTo>
                    <a:pt x="154" y="178"/>
                    <a:pt x="154" y="178"/>
                    <a:pt x="154" y="178"/>
                  </a:cubicBezTo>
                  <a:cubicBezTo>
                    <a:pt x="154" y="178"/>
                    <a:pt x="154" y="178"/>
                    <a:pt x="154" y="178"/>
                  </a:cubicBezTo>
                  <a:cubicBezTo>
                    <a:pt x="151" y="181"/>
                    <a:pt x="146" y="183"/>
                    <a:pt x="141" y="183"/>
                  </a:cubicBezTo>
                  <a:cubicBezTo>
                    <a:pt x="18" y="183"/>
                    <a:pt x="18" y="183"/>
                    <a:pt x="18" y="183"/>
                  </a:cubicBezTo>
                  <a:cubicBezTo>
                    <a:pt x="13" y="183"/>
                    <a:pt x="9" y="181"/>
                    <a:pt x="5" y="178"/>
                  </a:cubicBezTo>
                  <a:cubicBezTo>
                    <a:pt x="5" y="178"/>
                    <a:pt x="5" y="178"/>
                    <a:pt x="5" y="178"/>
                  </a:cubicBezTo>
                  <a:cubicBezTo>
                    <a:pt x="2" y="174"/>
                    <a:pt x="0" y="169"/>
                    <a:pt x="0" y="164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3"/>
                    <a:pt x="2" y="9"/>
                    <a:pt x="5" y="5"/>
                  </a:cubicBezTo>
                  <a:cubicBezTo>
                    <a:pt x="8" y="2"/>
                    <a:pt x="13" y="0"/>
                    <a:pt x="18" y="0"/>
                  </a:cubicBezTo>
                  <a:close/>
                  <a:moveTo>
                    <a:pt x="146" y="62"/>
                  </a:moveTo>
                  <a:cubicBezTo>
                    <a:pt x="146" y="62"/>
                    <a:pt x="146" y="62"/>
                    <a:pt x="146" y="62"/>
                  </a:cubicBezTo>
                  <a:cubicBezTo>
                    <a:pt x="114" y="62"/>
                    <a:pt x="114" y="62"/>
                    <a:pt x="114" y="62"/>
                  </a:cubicBezTo>
                  <a:cubicBezTo>
                    <a:pt x="109" y="62"/>
                    <a:pt x="105" y="60"/>
                    <a:pt x="102" y="57"/>
                  </a:cubicBezTo>
                  <a:cubicBezTo>
                    <a:pt x="102" y="57"/>
                    <a:pt x="102" y="57"/>
                    <a:pt x="102" y="57"/>
                  </a:cubicBezTo>
                  <a:cubicBezTo>
                    <a:pt x="99" y="54"/>
                    <a:pt x="98" y="50"/>
                    <a:pt x="98" y="46"/>
                  </a:cubicBezTo>
                  <a:cubicBezTo>
                    <a:pt x="98" y="14"/>
                    <a:pt x="98" y="14"/>
                    <a:pt x="98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7" y="14"/>
                    <a:pt x="16" y="14"/>
                    <a:pt x="15" y="15"/>
                  </a:cubicBezTo>
                  <a:cubicBezTo>
                    <a:pt x="14" y="16"/>
                    <a:pt x="14" y="17"/>
                    <a:pt x="14" y="19"/>
                  </a:cubicBezTo>
                  <a:cubicBezTo>
                    <a:pt x="14" y="164"/>
                    <a:pt x="14" y="164"/>
                    <a:pt x="14" y="164"/>
                  </a:cubicBezTo>
                  <a:cubicBezTo>
                    <a:pt x="14" y="166"/>
                    <a:pt x="14" y="167"/>
                    <a:pt x="15" y="168"/>
                  </a:cubicBezTo>
                  <a:cubicBezTo>
                    <a:pt x="15" y="168"/>
                    <a:pt x="15" y="168"/>
                    <a:pt x="15" y="168"/>
                  </a:cubicBezTo>
                  <a:cubicBezTo>
                    <a:pt x="16" y="168"/>
                    <a:pt x="17" y="169"/>
                    <a:pt x="18" y="169"/>
                  </a:cubicBezTo>
                  <a:cubicBezTo>
                    <a:pt x="141" y="169"/>
                    <a:pt x="141" y="169"/>
                    <a:pt x="141" y="169"/>
                  </a:cubicBezTo>
                  <a:cubicBezTo>
                    <a:pt x="142" y="169"/>
                    <a:pt x="144" y="168"/>
                    <a:pt x="144" y="168"/>
                  </a:cubicBezTo>
                  <a:cubicBezTo>
                    <a:pt x="145" y="168"/>
                    <a:pt x="145" y="168"/>
                    <a:pt x="145" y="168"/>
                  </a:cubicBezTo>
                  <a:cubicBezTo>
                    <a:pt x="145" y="167"/>
                    <a:pt x="146" y="166"/>
                    <a:pt x="146" y="164"/>
                  </a:cubicBezTo>
                  <a:cubicBezTo>
                    <a:pt x="146" y="62"/>
                    <a:pt x="146" y="62"/>
                    <a:pt x="146" y="62"/>
                  </a:cubicBezTo>
                  <a:close/>
                  <a:moveTo>
                    <a:pt x="139" y="54"/>
                  </a:moveTo>
                  <a:cubicBezTo>
                    <a:pt x="139" y="54"/>
                    <a:pt x="139" y="54"/>
                    <a:pt x="139" y="54"/>
                  </a:cubicBezTo>
                  <a:cubicBezTo>
                    <a:pt x="106" y="21"/>
                    <a:pt x="106" y="21"/>
                    <a:pt x="106" y="21"/>
                  </a:cubicBezTo>
                  <a:cubicBezTo>
                    <a:pt x="106" y="46"/>
                    <a:pt x="106" y="46"/>
                    <a:pt x="106" y="46"/>
                  </a:cubicBezTo>
                  <a:cubicBezTo>
                    <a:pt x="106" y="48"/>
                    <a:pt x="107" y="50"/>
                    <a:pt x="108" y="51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10" y="53"/>
                    <a:pt x="112" y="54"/>
                    <a:pt x="114" y="54"/>
                  </a:cubicBezTo>
                  <a:cubicBezTo>
                    <a:pt x="139" y="54"/>
                    <a:pt x="139" y="54"/>
                    <a:pt x="139" y="5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Arial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147383" y="4429494"/>
              <a:ext cx="540603" cy="540603"/>
            </a:xfrm>
            <a:prstGeom prst="rect">
              <a:avLst/>
            </a:prstGeom>
            <a:noFill/>
            <a:ln>
              <a:solidFill>
                <a:srgbClr val="014347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Arial"/>
              </a:endParaRPr>
            </a:p>
          </p:txBody>
        </p:sp>
        <p:sp>
          <p:nvSpPr>
            <p:cNvPr id="19" name="文本框 23"/>
            <p:cNvSpPr txBox="1"/>
            <p:nvPr/>
          </p:nvSpPr>
          <p:spPr>
            <a:xfrm>
              <a:off x="7884350" y="439255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Arial"/>
                  <a:ea typeface="思源黑体 CN Bold" panose="020B0800000000000000" pitchFamily="34" charset="-122"/>
                  <a:cs typeface="+mn-cs"/>
                </a:rPr>
                <a:t>算法思想</a:t>
              </a:r>
            </a:p>
          </p:txBody>
        </p:sp>
        <p:sp>
          <p:nvSpPr>
            <p:cNvPr id="20" name="矩形 24"/>
            <p:cNvSpPr/>
            <p:nvPr/>
          </p:nvSpPr>
          <p:spPr>
            <a:xfrm>
              <a:off x="7884350" y="4744346"/>
              <a:ext cx="2273166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思源黑体 CN Light" panose="020B0300000000000000" pitchFamily="34" charset="-122"/>
                <a:cs typeface="Arial"/>
              </a:endParaRPr>
            </a:p>
          </p:txBody>
        </p:sp>
        <p:sp>
          <p:nvSpPr>
            <p:cNvPr id="30" name="Freeform 328"/>
            <p:cNvSpPr>
              <a:spLocks noEditPoints="1"/>
            </p:cNvSpPr>
            <p:nvPr/>
          </p:nvSpPr>
          <p:spPr bwMode="auto">
            <a:xfrm>
              <a:off x="7313439" y="4585450"/>
              <a:ext cx="217527" cy="255596"/>
            </a:xfrm>
            <a:custGeom>
              <a:avLst/>
              <a:gdLst>
                <a:gd name="T0" fmla="*/ 32 w 160"/>
                <a:gd name="T1" fmla="*/ 111 h 188"/>
                <a:gd name="T2" fmla="*/ 46 w 160"/>
                <a:gd name="T3" fmla="*/ 111 h 188"/>
                <a:gd name="T4" fmla="*/ 39 w 160"/>
                <a:gd name="T5" fmla="*/ 134 h 188"/>
                <a:gd name="T6" fmla="*/ 32 w 160"/>
                <a:gd name="T7" fmla="*/ 141 h 188"/>
                <a:gd name="T8" fmla="*/ 46 w 160"/>
                <a:gd name="T9" fmla="*/ 141 h 188"/>
                <a:gd name="T10" fmla="*/ 39 w 160"/>
                <a:gd name="T11" fmla="*/ 74 h 188"/>
                <a:gd name="T12" fmla="*/ 32 w 160"/>
                <a:gd name="T13" fmla="*/ 81 h 188"/>
                <a:gd name="T14" fmla="*/ 46 w 160"/>
                <a:gd name="T15" fmla="*/ 81 h 188"/>
                <a:gd name="T16" fmla="*/ 121 w 160"/>
                <a:gd name="T17" fmla="*/ 77 h 188"/>
                <a:gd name="T18" fmla="*/ 60 w 160"/>
                <a:gd name="T19" fmla="*/ 77 h 188"/>
                <a:gd name="T20" fmla="*/ 60 w 160"/>
                <a:gd name="T21" fmla="*/ 86 h 188"/>
                <a:gd name="T22" fmla="*/ 126 w 160"/>
                <a:gd name="T23" fmla="*/ 81 h 188"/>
                <a:gd name="T24" fmla="*/ 153 w 160"/>
                <a:gd name="T25" fmla="*/ 30 h 188"/>
                <a:gd name="T26" fmla="*/ 134 w 160"/>
                <a:gd name="T27" fmla="*/ 30 h 188"/>
                <a:gd name="T28" fmla="*/ 130 w 160"/>
                <a:gd name="T29" fmla="*/ 22 h 188"/>
                <a:gd name="T30" fmla="*/ 100 w 160"/>
                <a:gd name="T31" fmla="*/ 9 h 188"/>
                <a:gd name="T32" fmla="*/ 80 w 160"/>
                <a:gd name="T33" fmla="*/ 0 h 188"/>
                <a:gd name="T34" fmla="*/ 53 w 160"/>
                <a:gd name="T35" fmla="*/ 22 h 188"/>
                <a:gd name="T36" fmla="*/ 27 w 160"/>
                <a:gd name="T37" fmla="*/ 26 h 188"/>
                <a:gd name="T38" fmla="*/ 7 w 160"/>
                <a:gd name="T39" fmla="*/ 30 h 188"/>
                <a:gd name="T40" fmla="*/ 0 w 160"/>
                <a:gd name="T41" fmla="*/ 181 h 188"/>
                <a:gd name="T42" fmla="*/ 153 w 160"/>
                <a:gd name="T43" fmla="*/ 188 h 188"/>
                <a:gd name="T44" fmla="*/ 160 w 160"/>
                <a:gd name="T45" fmla="*/ 37 h 188"/>
                <a:gd name="T46" fmla="*/ 67 w 160"/>
                <a:gd name="T47" fmla="*/ 15 h 188"/>
                <a:gd name="T48" fmla="*/ 80 w 160"/>
                <a:gd name="T49" fmla="*/ 9 h 188"/>
                <a:gd name="T50" fmla="*/ 94 w 160"/>
                <a:gd name="T51" fmla="*/ 15 h 188"/>
                <a:gd name="T52" fmla="*/ 62 w 160"/>
                <a:gd name="T53" fmla="*/ 22 h 188"/>
                <a:gd name="T54" fmla="*/ 35 w 160"/>
                <a:gd name="T55" fmla="*/ 30 h 188"/>
                <a:gd name="T56" fmla="*/ 126 w 160"/>
                <a:gd name="T57" fmla="*/ 30 h 188"/>
                <a:gd name="T58" fmla="*/ 35 w 160"/>
                <a:gd name="T59" fmla="*/ 43 h 188"/>
                <a:gd name="T60" fmla="*/ 146 w 160"/>
                <a:gd name="T61" fmla="*/ 174 h 188"/>
                <a:gd name="T62" fmla="*/ 14 w 160"/>
                <a:gd name="T63" fmla="*/ 174 h 188"/>
                <a:gd name="T64" fmla="*/ 27 w 160"/>
                <a:gd name="T65" fmla="*/ 44 h 188"/>
                <a:gd name="T66" fmla="*/ 31 w 160"/>
                <a:gd name="T67" fmla="*/ 52 h 188"/>
                <a:gd name="T68" fmla="*/ 134 w 160"/>
                <a:gd name="T69" fmla="*/ 48 h 188"/>
                <a:gd name="T70" fmla="*/ 146 w 160"/>
                <a:gd name="T71" fmla="*/ 44 h 188"/>
                <a:gd name="T72" fmla="*/ 121 w 160"/>
                <a:gd name="T73" fmla="*/ 137 h 188"/>
                <a:gd name="T74" fmla="*/ 60 w 160"/>
                <a:gd name="T75" fmla="*/ 137 h 188"/>
                <a:gd name="T76" fmla="*/ 60 w 160"/>
                <a:gd name="T77" fmla="*/ 145 h 188"/>
                <a:gd name="T78" fmla="*/ 126 w 160"/>
                <a:gd name="T79" fmla="*/ 141 h 188"/>
                <a:gd name="T80" fmla="*/ 121 w 160"/>
                <a:gd name="T81" fmla="*/ 107 h 188"/>
                <a:gd name="T82" fmla="*/ 60 w 160"/>
                <a:gd name="T83" fmla="*/ 107 h 188"/>
                <a:gd name="T84" fmla="*/ 60 w 160"/>
                <a:gd name="T85" fmla="*/ 115 h 188"/>
                <a:gd name="T86" fmla="*/ 126 w 160"/>
                <a:gd name="T87" fmla="*/ 111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60" h="188">
                  <a:moveTo>
                    <a:pt x="39" y="104"/>
                  </a:moveTo>
                  <a:cubicBezTo>
                    <a:pt x="35" y="104"/>
                    <a:pt x="32" y="107"/>
                    <a:pt x="32" y="111"/>
                  </a:cubicBezTo>
                  <a:cubicBezTo>
                    <a:pt x="32" y="115"/>
                    <a:pt x="35" y="118"/>
                    <a:pt x="39" y="118"/>
                  </a:cubicBezTo>
                  <a:cubicBezTo>
                    <a:pt x="43" y="118"/>
                    <a:pt x="46" y="115"/>
                    <a:pt x="46" y="111"/>
                  </a:cubicBezTo>
                  <a:cubicBezTo>
                    <a:pt x="46" y="107"/>
                    <a:pt x="43" y="104"/>
                    <a:pt x="39" y="104"/>
                  </a:cubicBezTo>
                  <a:close/>
                  <a:moveTo>
                    <a:pt x="39" y="134"/>
                  </a:moveTo>
                  <a:cubicBezTo>
                    <a:pt x="39" y="134"/>
                    <a:pt x="39" y="134"/>
                    <a:pt x="39" y="134"/>
                  </a:cubicBezTo>
                  <a:cubicBezTo>
                    <a:pt x="35" y="134"/>
                    <a:pt x="32" y="137"/>
                    <a:pt x="32" y="141"/>
                  </a:cubicBezTo>
                  <a:cubicBezTo>
                    <a:pt x="32" y="145"/>
                    <a:pt x="35" y="148"/>
                    <a:pt x="39" y="148"/>
                  </a:cubicBezTo>
                  <a:cubicBezTo>
                    <a:pt x="43" y="148"/>
                    <a:pt x="46" y="145"/>
                    <a:pt x="46" y="141"/>
                  </a:cubicBezTo>
                  <a:cubicBezTo>
                    <a:pt x="46" y="137"/>
                    <a:pt x="43" y="134"/>
                    <a:pt x="39" y="134"/>
                  </a:cubicBezTo>
                  <a:close/>
                  <a:moveTo>
                    <a:pt x="39" y="74"/>
                  </a:moveTo>
                  <a:cubicBezTo>
                    <a:pt x="39" y="74"/>
                    <a:pt x="39" y="74"/>
                    <a:pt x="39" y="74"/>
                  </a:cubicBezTo>
                  <a:cubicBezTo>
                    <a:pt x="35" y="74"/>
                    <a:pt x="32" y="77"/>
                    <a:pt x="32" y="81"/>
                  </a:cubicBezTo>
                  <a:cubicBezTo>
                    <a:pt x="32" y="85"/>
                    <a:pt x="35" y="88"/>
                    <a:pt x="39" y="88"/>
                  </a:cubicBezTo>
                  <a:cubicBezTo>
                    <a:pt x="43" y="88"/>
                    <a:pt x="46" y="85"/>
                    <a:pt x="46" y="81"/>
                  </a:cubicBezTo>
                  <a:cubicBezTo>
                    <a:pt x="46" y="77"/>
                    <a:pt x="43" y="74"/>
                    <a:pt x="39" y="74"/>
                  </a:cubicBezTo>
                  <a:close/>
                  <a:moveTo>
                    <a:pt x="121" y="77"/>
                  </a:moveTo>
                  <a:cubicBezTo>
                    <a:pt x="121" y="77"/>
                    <a:pt x="121" y="77"/>
                    <a:pt x="121" y="77"/>
                  </a:cubicBezTo>
                  <a:cubicBezTo>
                    <a:pt x="60" y="77"/>
                    <a:pt x="60" y="77"/>
                    <a:pt x="60" y="77"/>
                  </a:cubicBezTo>
                  <a:cubicBezTo>
                    <a:pt x="58" y="77"/>
                    <a:pt x="56" y="79"/>
                    <a:pt x="56" y="81"/>
                  </a:cubicBezTo>
                  <a:cubicBezTo>
                    <a:pt x="56" y="84"/>
                    <a:pt x="58" y="86"/>
                    <a:pt x="60" y="86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24" y="86"/>
                    <a:pt x="126" y="84"/>
                    <a:pt x="126" y="81"/>
                  </a:cubicBezTo>
                  <a:cubicBezTo>
                    <a:pt x="126" y="79"/>
                    <a:pt x="124" y="77"/>
                    <a:pt x="121" y="77"/>
                  </a:cubicBezTo>
                  <a:close/>
                  <a:moveTo>
                    <a:pt x="153" y="30"/>
                  </a:moveTo>
                  <a:cubicBezTo>
                    <a:pt x="153" y="30"/>
                    <a:pt x="153" y="30"/>
                    <a:pt x="153" y="30"/>
                  </a:cubicBezTo>
                  <a:cubicBezTo>
                    <a:pt x="134" y="30"/>
                    <a:pt x="134" y="30"/>
                    <a:pt x="134" y="30"/>
                  </a:cubicBezTo>
                  <a:cubicBezTo>
                    <a:pt x="134" y="26"/>
                    <a:pt x="134" y="26"/>
                    <a:pt x="134" y="26"/>
                  </a:cubicBezTo>
                  <a:cubicBezTo>
                    <a:pt x="134" y="24"/>
                    <a:pt x="132" y="22"/>
                    <a:pt x="130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6" y="17"/>
                    <a:pt x="103" y="12"/>
                    <a:pt x="100" y="9"/>
                  </a:cubicBezTo>
                  <a:cubicBezTo>
                    <a:pt x="95" y="4"/>
                    <a:pt x="88" y="0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3" y="0"/>
                    <a:pt x="66" y="4"/>
                    <a:pt x="61" y="9"/>
                  </a:cubicBezTo>
                  <a:cubicBezTo>
                    <a:pt x="57" y="12"/>
                    <a:pt x="55" y="17"/>
                    <a:pt x="53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28" y="22"/>
                    <a:pt x="27" y="24"/>
                    <a:pt x="27" y="26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3" y="30"/>
                    <a:pt x="0" y="33"/>
                    <a:pt x="0" y="37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5"/>
                    <a:pt x="3" y="188"/>
                    <a:pt x="7" y="188"/>
                  </a:cubicBezTo>
                  <a:cubicBezTo>
                    <a:pt x="153" y="188"/>
                    <a:pt x="153" y="188"/>
                    <a:pt x="153" y="188"/>
                  </a:cubicBezTo>
                  <a:cubicBezTo>
                    <a:pt x="157" y="188"/>
                    <a:pt x="160" y="185"/>
                    <a:pt x="160" y="181"/>
                  </a:cubicBezTo>
                  <a:cubicBezTo>
                    <a:pt x="160" y="37"/>
                    <a:pt x="160" y="37"/>
                    <a:pt x="160" y="37"/>
                  </a:cubicBezTo>
                  <a:cubicBezTo>
                    <a:pt x="160" y="33"/>
                    <a:pt x="157" y="30"/>
                    <a:pt x="153" y="30"/>
                  </a:cubicBezTo>
                  <a:close/>
                  <a:moveTo>
                    <a:pt x="67" y="15"/>
                  </a:moveTo>
                  <a:cubicBezTo>
                    <a:pt x="67" y="15"/>
                    <a:pt x="67" y="15"/>
                    <a:pt x="67" y="15"/>
                  </a:cubicBezTo>
                  <a:cubicBezTo>
                    <a:pt x="70" y="11"/>
                    <a:pt x="75" y="9"/>
                    <a:pt x="80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6" y="9"/>
                    <a:pt x="90" y="11"/>
                    <a:pt x="94" y="15"/>
                  </a:cubicBezTo>
                  <a:cubicBezTo>
                    <a:pt x="96" y="17"/>
                    <a:pt x="97" y="19"/>
                    <a:pt x="98" y="22"/>
                  </a:cubicBezTo>
                  <a:cubicBezTo>
                    <a:pt x="62" y="22"/>
                    <a:pt x="62" y="22"/>
                    <a:pt x="62" y="22"/>
                  </a:cubicBezTo>
                  <a:cubicBezTo>
                    <a:pt x="63" y="19"/>
                    <a:pt x="65" y="17"/>
                    <a:pt x="67" y="15"/>
                  </a:cubicBezTo>
                  <a:close/>
                  <a:moveTo>
                    <a:pt x="35" y="30"/>
                  </a:moveTo>
                  <a:cubicBezTo>
                    <a:pt x="35" y="30"/>
                    <a:pt x="35" y="30"/>
                    <a:pt x="35" y="30"/>
                  </a:cubicBezTo>
                  <a:cubicBezTo>
                    <a:pt x="126" y="30"/>
                    <a:pt x="126" y="30"/>
                    <a:pt x="126" y="30"/>
                  </a:cubicBezTo>
                  <a:cubicBezTo>
                    <a:pt x="126" y="43"/>
                    <a:pt x="126" y="43"/>
                    <a:pt x="126" y="43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35" y="30"/>
                    <a:pt x="35" y="30"/>
                    <a:pt x="35" y="30"/>
                  </a:cubicBezTo>
                  <a:close/>
                  <a:moveTo>
                    <a:pt x="146" y="174"/>
                  </a:moveTo>
                  <a:cubicBezTo>
                    <a:pt x="146" y="174"/>
                    <a:pt x="146" y="174"/>
                    <a:pt x="146" y="174"/>
                  </a:cubicBezTo>
                  <a:cubicBezTo>
                    <a:pt x="14" y="174"/>
                    <a:pt x="14" y="174"/>
                    <a:pt x="14" y="17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7" y="50"/>
                    <a:pt x="28" y="52"/>
                    <a:pt x="31" y="52"/>
                  </a:cubicBezTo>
                  <a:cubicBezTo>
                    <a:pt x="130" y="52"/>
                    <a:pt x="130" y="52"/>
                    <a:pt x="130" y="52"/>
                  </a:cubicBezTo>
                  <a:cubicBezTo>
                    <a:pt x="132" y="52"/>
                    <a:pt x="134" y="50"/>
                    <a:pt x="134" y="48"/>
                  </a:cubicBezTo>
                  <a:cubicBezTo>
                    <a:pt x="134" y="44"/>
                    <a:pt x="134" y="44"/>
                    <a:pt x="134" y="44"/>
                  </a:cubicBezTo>
                  <a:cubicBezTo>
                    <a:pt x="146" y="44"/>
                    <a:pt x="146" y="44"/>
                    <a:pt x="146" y="44"/>
                  </a:cubicBezTo>
                  <a:cubicBezTo>
                    <a:pt x="146" y="174"/>
                    <a:pt x="146" y="174"/>
                    <a:pt x="146" y="174"/>
                  </a:cubicBezTo>
                  <a:close/>
                  <a:moveTo>
                    <a:pt x="121" y="137"/>
                  </a:moveTo>
                  <a:cubicBezTo>
                    <a:pt x="121" y="137"/>
                    <a:pt x="121" y="137"/>
                    <a:pt x="121" y="137"/>
                  </a:cubicBezTo>
                  <a:cubicBezTo>
                    <a:pt x="60" y="137"/>
                    <a:pt x="60" y="137"/>
                    <a:pt x="60" y="137"/>
                  </a:cubicBezTo>
                  <a:cubicBezTo>
                    <a:pt x="58" y="137"/>
                    <a:pt x="56" y="139"/>
                    <a:pt x="56" y="141"/>
                  </a:cubicBezTo>
                  <a:cubicBezTo>
                    <a:pt x="56" y="143"/>
                    <a:pt x="58" y="145"/>
                    <a:pt x="60" y="145"/>
                  </a:cubicBezTo>
                  <a:cubicBezTo>
                    <a:pt x="121" y="145"/>
                    <a:pt x="121" y="145"/>
                    <a:pt x="121" y="145"/>
                  </a:cubicBezTo>
                  <a:cubicBezTo>
                    <a:pt x="124" y="145"/>
                    <a:pt x="126" y="143"/>
                    <a:pt x="126" y="141"/>
                  </a:cubicBezTo>
                  <a:cubicBezTo>
                    <a:pt x="126" y="139"/>
                    <a:pt x="124" y="137"/>
                    <a:pt x="121" y="137"/>
                  </a:cubicBezTo>
                  <a:close/>
                  <a:moveTo>
                    <a:pt x="121" y="107"/>
                  </a:moveTo>
                  <a:cubicBezTo>
                    <a:pt x="121" y="107"/>
                    <a:pt x="121" y="107"/>
                    <a:pt x="121" y="107"/>
                  </a:cubicBezTo>
                  <a:cubicBezTo>
                    <a:pt x="60" y="107"/>
                    <a:pt x="60" y="107"/>
                    <a:pt x="60" y="107"/>
                  </a:cubicBezTo>
                  <a:cubicBezTo>
                    <a:pt x="58" y="107"/>
                    <a:pt x="56" y="109"/>
                    <a:pt x="56" y="111"/>
                  </a:cubicBezTo>
                  <a:cubicBezTo>
                    <a:pt x="56" y="113"/>
                    <a:pt x="58" y="115"/>
                    <a:pt x="60" y="115"/>
                  </a:cubicBezTo>
                  <a:cubicBezTo>
                    <a:pt x="121" y="115"/>
                    <a:pt x="121" y="115"/>
                    <a:pt x="121" y="115"/>
                  </a:cubicBezTo>
                  <a:cubicBezTo>
                    <a:pt x="124" y="115"/>
                    <a:pt x="126" y="113"/>
                    <a:pt x="126" y="111"/>
                  </a:cubicBezTo>
                  <a:cubicBezTo>
                    <a:pt x="126" y="109"/>
                    <a:pt x="124" y="107"/>
                    <a:pt x="121" y="10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Arial"/>
              </a:endParaRPr>
            </a:p>
          </p:txBody>
        </p:sp>
      </p:grpSp>
      <p:pic>
        <p:nvPicPr>
          <p:cNvPr id="6" name="图片 5" descr="C:\Users\dell\Desktop\微信图片_20210722152044.jpg微信图片_2021072215204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42010" y="2327910"/>
            <a:ext cx="4427855" cy="2668905"/>
          </a:xfrm>
          <a:prstGeom prst="rect">
            <a:avLst/>
          </a:prstGeom>
        </p:spPr>
      </p:pic>
      <p:pic>
        <p:nvPicPr>
          <p:cNvPr id="4" name="图片 3" descr="67642f81c4b9dd15051af51f0b1cd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5180" y="122555"/>
            <a:ext cx="2313305" cy="67246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C822DE5-1977-E861-6EBB-B6FED35616AB}"/>
              </a:ext>
            </a:extLst>
          </p:cNvPr>
          <p:cNvSpPr txBox="1"/>
          <p:nvPr/>
        </p:nvSpPr>
        <p:spPr>
          <a:xfrm>
            <a:off x="7749730" y="4152840"/>
            <a:ext cx="21793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Introduction of the Algorithm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D39E908-052B-9A90-1DB6-57DDFD29C086}"/>
              </a:ext>
            </a:extLst>
          </p:cNvPr>
          <p:cNvSpPr txBox="1"/>
          <p:nvPr/>
        </p:nvSpPr>
        <p:spPr>
          <a:xfrm>
            <a:off x="7749730" y="5054073"/>
            <a:ext cx="21793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Procedure Flow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949065" y="1282065"/>
            <a:ext cx="4293870" cy="4293870"/>
          </a:xfrm>
          <a:prstGeom prst="ellipse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378835" y="693420"/>
            <a:ext cx="5464810" cy="5464810"/>
          </a:xfrm>
          <a:prstGeom prst="ellipse">
            <a:avLst/>
          </a:prstGeom>
          <a:noFill/>
          <a:ln w="41275">
            <a:solidFill>
              <a:schemeClr val="bg1">
                <a:alpha val="3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08612" y="1532999"/>
            <a:ext cx="1405255" cy="3785652"/>
          </a:xfrm>
          <a:prstGeom prst="rect">
            <a:avLst/>
          </a:prstGeom>
          <a:noFill/>
          <a:ln w="34925">
            <a:solidFill>
              <a:schemeClr val="accent4">
                <a:alpha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024876"/>
                </a:solidFill>
                <a:effectLst/>
                <a:uLnTx/>
                <a:uFillTx/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小组介绍</a:t>
            </a:r>
          </a:p>
        </p:txBody>
      </p:sp>
      <p:pic>
        <p:nvPicPr>
          <p:cNvPr id="2" name="图片 1" descr="67642f81c4b9dd15051af51f0b1cd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5180" y="122555"/>
            <a:ext cx="2313305" cy="6724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9890" y="379095"/>
            <a:ext cx="11411585" cy="6099810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Arial"/>
              <a:ea typeface="微软雅黑"/>
              <a:cs typeface="Arial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705977" y="1711807"/>
            <a:ext cx="3107765" cy="4324969"/>
          </a:xfrm>
          <a:prstGeom prst="rect">
            <a:avLst/>
          </a:prstGeom>
          <a:solidFill>
            <a:srgbClr val="014347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4456183" y="1695527"/>
            <a:ext cx="3107765" cy="4324969"/>
          </a:xfrm>
          <a:prstGeom prst="rect">
            <a:avLst/>
          </a:prstGeom>
          <a:solidFill>
            <a:srgbClr val="014347">
              <a:alpha val="86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8259483" y="1711807"/>
            <a:ext cx="3107765" cy="4324969"/>
          </a:xfrm>
          <a:prstGeom prst="rect">
            <a:avLst/>
          </a:prstGeom>
          <a:solidFill>
            <a:srgbClr val="014347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06" name="椭圆 105"/>
          <p:cNvSpPr/>
          <p:nvPr/>
        </p:nvSpPr>
        <p:spPr>
          <a:xfrm>
            <a:off x="5351236" y="2078385"/>
            <a:ext cx="1343292" cy="13432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07" name="椭圆 106"/>
          <p:cNvSpPr/>
          <p:nvPr/>
        </p:nvSpPr>
        <p:spPr>
          <a:xfrm>
            <a:off x="9141720" y="2078385"/>
            <a:ext cx="1343292" cy="13432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74015" y="616585"/>
            <a:ext cx="216535" cy="626745"/>
          </a:xfrm>
          <a:prstGeom prst="rect">
            <a:avLst/>
          </a:prstGeom>
          <a:solidFill>
            <a:srgbClr val="0143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Arial"/>
              <a:ea typeface="微软雅黑"/>
              <a:cs typeface="Arial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24535" y="637540"/>
            <a:ext cx="2273300" cy="605790"/>
            <a:chOff x="12425" y="5178"/>
            <a:chExt cx="3580" cy="954"/>
          </a:xfrm>
        </p:grpSpPr>
        <p:sp>
          <p:nvSpPr>
            <p:cNvPr id="4" name="文本框 29"/>
            <p:cNvSpPr txBox="1"/>
            <p:nvPr/>
          </p:nvSpPr>
          <p:spPr>
            <a:xfrm>
              <a:off x="12425" y="5178"/>
              <a:ext cx="2230" cy="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Arial"/>
                  <a:ea typeface="思源黑体 CN Bold" panose="020B0800000000000000" pitchFamily="34" charset="-122"/>
                  <a:cs typeface="+mn-cs"/>
                </a:rPr>
                <a:t>小组介绍</a:t>
              </a:r>
            </a:p>
          </p:txBody>
        </p:sp>
        <p:sp>
          <p:nvSpPr>
            <p:cNvPr id="5" name="矩形 30"/>
            <p:cNvSpPr/>
            <p:nvPr/>
          </p:nvSpPr>
          <p:spPr>
            <a:xfrm>
              <a:off x="12425" y="5732"/>
              <a:ext cx="3580" cy="4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思源黑体 CN Light" panose="020B0300000000000000" pitchFamily="34" charset="-122"/>
                  <a:cs typeface="Times New Roman" panose="02020603050405020304" pitchFamily="18" charset="0"/>
                </a:rPr>
                <a:t>Introduction of the Group</a:t>
              </a:r>
            </a:p>
          </p:txBody>
        </p:sp>
      </p:grpSp>
      <p:grpSp>
        <p:nvGrpSpPr>
          <p:cNvPr id="392" name="Group 219"/>
          <p:cNvGrpSpPr>
            <a:grpSpLocks noChangeAspect="1"/>
          </p:cNvGrpSpPr>
          <p:nvPr/>
        </p:nvGrpSpPr>
        <p:grpSpPr bwMode="auto">
          <a:xfrm>
            <a:off x="1917065" y="2426335"/>
            <a:ext cx="685165" cy="685165"/>
            <a:chOff x="2452" y="1796"/>
            <a:chExt cx="1132" cy="1132"/>
          </a:xfrm>
          <a:solidFill>
            <a:srgbClr val="014347"/>
          </a:solidFill>
        </p:grpSpPr>
        <p:sp>
          <p:nvSpPr>
            <p:cNvPr id="395" name="Freeform 221"/>
            <p:cNvSpPr>
              <a:spLocks noEditPoints="1"/>
            </p:cNvSpPr>
            <p:nvPr/>
          </p:nvSpPr>
          <p:spPr bwMode="auto">
            <a:xfrm>
              <a:off x="2452" y="1796"/>
              <a:ext cx="1132" cy="1132"/>
            </a:xfrm>
            <a:custGeom>
              <a:avLst/>
              <a:gdLst>
                <a:gd name="T0" fmla="*/ 1414 w 3397"/>
                <a:gd name="T1" fmla="*/ 257 h 3396"/>
                <a:gd name="T2" fmla="*/ 1064 w 3397"/>
                <a:gd name="T3" fmla="*/ 372 h 3396"/>
                <a:gd name="T4" fmla="*/ 759 w 3397"/>
                <a:gd name="T5" fmla="*/ 568 h 3396"/>
                <a:gd name="T6" fmla="*/ 512 w 3397"/>
                <a:gd name="T7" fmla="*/ 830 h 3396"/>
                <a:gd name="T8" fmla="*/ 335 w 3397"/>
                <a:gd name="T9" fmla="*/ 1148 h 3396"/>
                <a:gd name="T10" fmla="*/ 241 w 3397"/>
                <a:gd name="T11" fmla="*/ 1506 h 3396"/>
                <a:gd name="T12" fmla="*/ 241 w 3397"/>
                <a:gd name="T13" fmla="*/ 1889 h 3396"/>
                <a:gd name="T14" fmla="*/ 335 w 3397"/>
                <a:gd name="T15" fmla="*/ 2248 h 3396"/>
                <a:gd name="T16" fmla="*/ 512 w 3397"/>
                <a:gd name="T17" fmla="*/ 2565 h 3396"/>
                <a:gd name="T18" fmla="*/ 759 w 3397"/>
                <a:gd name="T19" fmla="*/ 2827 h 3396"/>
                <a:gd name="T20" fmla="*/ 1064 w 3397"/>
                <a:gd name="T21" fmla="*/ 3023 h 3396"/>
                <a:gd name="T22" fmla="*/ 1414 w 3397"/>
                <a:gd name="T23" fmla="*/ 3139 h 3396"/>
                <a:gd name="T24" fmla="*/ 1794 w 3397"/>
                <a:gd name="T25" fmla="*/ 3164 h 3396"/>
                <a:gd name="T26" fmla="*/ 2162 w 3397"/>
                <a:gd name="T27" fmla="*/ 3092 h 3396"/>
                <a:gd name="T28" fmla="*/ 2491 w 3397"/>
                <a:gd name="T29" fmla="*/ 2935 h 3396"/>
                <a:gd name="T30" fmla="*/ 2768 w 3397"/>
                <a:gd name="T31" fmla="*/ 2703 h 3396"/>
                <a:gd name="T32" fmla="*/ 2982 w 3397"/>
                <a:gd name="T33" fmla="*/ 2413 h 3396"/>
                <a:gd name="T34" fmla="*/ 3119 w 3397"/>
                <a:gd name="T35" fmla="*/ 2073 h 3396"/>
                <a:gd name="T36" fmla="*/ 3167 w 3397"/>
                <a:gd name="T37" fmla="*/ 1697 h 3396"/>
                <a:gd name="T38" fmla="*/ 3119 w 3397"/>
                <a:gd name="T39" fmla="*/ 1322 h 3396"/>
                <a:gd name="T40" fmla="*/ 2982 w 3397"/>
                <a:gd name="T41" fmla="*/ 983 h 3396"/>
                <a:gd name="T42" fmla="*/ 2768 w 3397"/>
                <a:gd name="T43" fmla="*/ 692 h 3396"/>
                <a:gd name="T44" fmla="*/ 2491 w 3397"/>
                <a:gd name="T45" fmla="*/ 461 h 3396"/>
                <a:gd name="T46" fmla="*/ 2162 w 3397"/>
                <a:gd name="T47" fmla="*/ 304 h 3396"/>
                <a:gd name="T48" fmla="*/ 1794 w 3397"/>
                <a:gd name="T49" fmla="*/ 232 h 3396"/>
                <a:gd name="T50" fmla="*/ 1890 w 3397"/>
                <a:gd name="T51" fmla="*/ 11 h 3396"/>
                <a:gd name="T52" fmla="*/ 2260 w 3397"/>
                <a:gd name="T53" fmla="*/ 94 h 3396"/>
                <a:gd name="T54" fmla="*/ 2600 w 3397"/>
                <a:gd name="T55" fmla="*/ 259 h 3396"/>
                <a:gd name="T56" fmla="*/ 2899 w 3397"/>
                <a:gd name="T57" fmla="*/ 497 h 3396"/>
                <a:gd name="T58" fmla="*/ 3138 w 3397"/>
                <a:gd name="T59" fmla="*/ 796 h 3396"/>
                <a:gd name="T60" fmla="*/ 3302 w 3397"/>
                <a:gd name="T61" fmla="*/ 1136 h 3396"/>
                <a:gd name="T62" fmla="*/ 3385 w 3397"/>
                <a:gd name="T63" fmla="*/ 1505 h 3396"/>
                <a:gd name="T64" fmla="*/ 3385 w 3397"/>
                <a:gd name="T65" fmla="*/ 1890 h 3396"/>
                <a:gd name="T66" fmla="*/ 3302 w 3397"/>
                <a:gd name="T67" fmla="*/ 2260 h 3396"/>
                <a:gd name="T68" fmla="*/ 3138 w 3397"/>
                <a:gd name="T69" fmla="*/ 2600 h 3396"/>
                <a:gd name="T70" fmla="*/ 2899 w 3397"/>
                <a:gd name="T71" fmla="*/ 2899 h 3396"/>
                <a:gd name="T72" fmla="*/ 2600 w 3397"/>
                <a:gd name="T73" fmla="*/ 3137 h 3396"/>
                <a:gd name="T74" fmla="*/ 2260 w 3397"/>
                <a:gd name="T75" fmla="*/ 3301 h 3396"/>
                <a:gd name="T76" fmla="*/ 1890 w 3397"/>
                <a:gd name="T77" fmla="*/ 3384 h 3396"/>
                <a:gd name="T78" fmla="*/ 1506 w 3397"/>
                <a:gd name="T79" fmla="*/ 3384 h 3396"/>
                <a:gd name="T80" fmla="*/ 1135 w 3397"/>
                <a:gd name="T81" fmla="*/ 3301 h 3396"/>
                <a:gd name="T82" fmla="*/ 796 w 3397"/>
                <a:gd name="T83" fmla="*/ 3137 h 3396"/>
                <a:gd name="T84" fmla="*/ 497 w 3397"/>
                <a:gd name="T85" fmla="*/ 2899 h 3396"/>
                <a:gd name="T86" fmla="*/ 259 w 3397"/>
                <a:gd name="T87" fmla="*/ 2600 h 3396"/>
                <a:gd name="T88" fmla="*/ 94 w 3397"/>
                <a:gd name="T89" fmla="*/ 2260 h 3396"/>
                <a:gd name="T90" fmla="*/ 10 w 3397"/>
                <a:gd name="T91" fmla="*/ 1890 h 3396"/>
                <a:gd name="T92" fmla="*/ 10 w 3397"/>
                <a:gd name="T93" fmla="*/ 1505 h 3396"/>
                <a:gd name="T94" fmla="*/ 94 w 3397"/>
                <a:gd name="T95" fmla="*/ 1136 h 3396"/>
                <a:gd name="T96" fmla="*/ 259 w 3397"/>
                <a:gd name="T97" fmla="*/ 796 h 3396"/>
                <a:gd name="T98" fmla="*/ 497 w 3397"/>
                <a:gd name="T99" fmla="*/ 497 h 3396"/>
                <a:gd name="T100" fmla="*/ 796 w 3397"/>
                <a:gd name="T101" fmla="*/ 259 h 3396"/>
                <a:gd name="T102" fmla="*/ 1135 w 3397"/>
                <a:gd name="T103" fmla="*/ 94 h 3396"/>
                <a:gd name="T104" fmla="*/ 1506 w 3397"/>
                <a:gd name="T105" fmla="*/ 11 h 3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97" h="3396">
                  <a:moveTo>
                    <a:pt x="1698" y="229"/>
                  </a:moveTo>
                  <a:lnTo>
                    <a:pt x="1602" y="232"/>
                  </a:lnTo>
                  <a:lnTo>
                    <a:pt x="1507" y="241"/>
                  </a:lnTo>
                  <a:lnTo>
                    <a:pt x="1414" y="257"/>
                  </a:lnTo>
                  <a:lnTo>
                    <a:pt x="1323" y="277"/>
                  </a:lnTo>
                  <a:lnTo>
                    <a:pt x="1234" y="304"/>
                  </a:lnTo>
                  <a:lnTo>
                    <a:pt x="1148" y="335"/>
                  </a:lnTo>
                  <a:lnTo>
                    <a:pt x="1064" y="372"/>
                  </a:lnTo>
                  <a:lnTo>
                    <a:pt x="983" y="415"/>
                  </a:lnTo>
                  <a:lnTo>
                    <a:pt x="905" y="461"/>
                  </a:lnTo>
                  <a:lnTo>
                    <a:pt x="830" y="513"/>
                  </a:lnTo>
                  <a:lnTo>
                    <a:pt x="759" y="568"/>
                  </a:lnTo>
                  <a:lnTo>
                    <a:pt x="692" y="628"/>
                  </a:lnTo>
                  <a:lnTo>
                    <a:pt x="628" y="692"/>
                  </a:lnTo>
                  <a:lnTo>
                    <a:pt x="568" y="760"/>
                  </a:lnTo>
                  <a:lnTo>
                    <a:pt x="512" y="830"/>
                  </a:lnTo>
                  <a:lnTo>
                    <a:pt x="461" y="906"/>
                  </a:lnTo>
                  <a:lnTo>
                    <a:pt x="415" y="983"/>
                  </a:lnTo>
                  <a:lnTo>
                    <a:pt x="372" y="1064"/>
                  </a:lnTo>
                  <a:lnTo>
                    <a:pt x="335" y="1148"/>
                  </a:lnTo>
                  <a:lnTo>
                    <a:pt x="303" y="1234"/>
                  </a:lnTo>
                  <a:lnTo>
                    <a:pt x="277" y="1322"/>
                  </a:lnTo>
                  <a:lnTo>
                    <a:pt x="256" y="1413"/>
                  </a:lnTo>
                  <a:lnTo>
                    <a:pt x="241" y="1506"/>
                  </a:lnTo>
                  <a:lnTo>
                    <a:pt x="232" y="1601"/>
                  </a:lnTo>
                  <a:lnTo>
                    <a:pt x="229" y="1697"/>
                  </a:lnTo>
                  <a:lnTo>
                    <a:pt x="232" y="1795"/>
                  </a:lnTo>
                  <a:lnTo>
                    <a:pt x="241" y="1889"/>
                  </a:lnTo>
                  <a:lnTo>
                    <a:pt x="256" y="1982"/>
                  </a:lnTo>
                  <a:lnTo>
                    <a:pt x="277" y="2073"/>
                  </a:lnTo>
                  <a:lnTo>
                    <a:pt x="303" y="2162"/>
                  </a:lnTo>
                  <a:lnTo>
                    <a:pt x="335" y="2248"/>
                  </a:lnTo>
                  <a:lnTo>
                    <a:pt x="372" y="2331"/>
                  </a:lnTo>
                  <a:lnTo>
                    <a:pt x="415" y="2413"/>
                  </a:lnTo>
                  <a:lnTo>
                    <a:pt x="461" y="2490"/>
                  </a:lnTo>
                  <a:lnTo>
                    <a:pt x="512" y="2565"/>
                  </a:lnTo>
                  <a:lnTo>
                    <a:pt x="568" y="2636"/>
                  </a:lnTo>
                  <a:lnTo>
                    <a:pt x="628" y="2703"/>
                  </a:lnTo>
                  <a:lnTo>
                    <a:pt x="692" y="2767"/>
                  </a:lnTo>
                  <a:lnTo>
                    <a:pt x="759" y="2827"/>
                  </a:lnTo>
                  <a:lnTo>
                    <a:pt x="830" y="2883"/>
                  </a:lnTo>
                  <a:lnTo>
                    <a:pt x="905" y="2935"/>
                  </a:lnTo>
                  <a:lnTo>
                    <a:pt x="983" y="2981"/>
                  </a:lnTo>
                  <a:lnTo>
                    <a:pt x="1064" y="3023"/>
                  </a:lnTo>
                  <a:lnTo>
                    <a:pt x="1148" y="3060"/>
                  </a:lnTo>
                  <a:lnTo>
                    <a:pt x="1234" y="3092"/>
                  </a:lnTo>
                  <a:lnTo>
                    <a:pt x="1323" y="3119"/>
                  </a:lnTo>
                  <a:lnTo>
                    <a:pt x="1414" y="3139"/>
                  </a:lnTo>
                  <a:lnTo>
                    <a:pt x="1507" y="3155"/>
                  </a:lnTo>
                  <a:lnTo>
                    <a:pt x="1602" y="3164"/>
                  </a:lnTo>
                  <a:lnTo>
                    <a:pt x="1698" y="3167"/>
                  </a:lnTo>
                  <a:lnTo>
                    <a:pt x="1794" y="3164"/>
                  </a:lnTo>
                  <a:lnTo>
                    <a:pt x="1889" y="3155"/>
                  </a:lnTo>
                  <a:lnTo>
                    <a:pt x="1982" y="3139"/>
                  </a:lnTo>
                  <a:lnTo>
                    <a:pt x="2073" y="3119"/>
                  </a:lnTo>
                  <a:lnTo>
                    <a:pt x="2162" y="3092"/>
                  </a:lnTo>
                  <a:lnTo>
                    <a:pt x="2248" y="3060"/>
                  </a:lnTo>
                  <a:lnTo>
                    <a:pt x="2332" y="3023"/>
                  </a:lnTo>
                  <a:lnTo>
                    <a:pt x="2412" y="2981"/>
                  </a:lnTo>
                  <a:lnTo>
                    <a:pt x="2491" y="2935"/>
                  </a:lnTo>
                  <a:lnTo>
                    <a:pt x="2565" y="2883"/>
                  </a:lnTo>
                  <a:lnTo>
                    <a:pt x="2637" y="2827"/>
                  </a:lnTo>
                  <a:lnTo>
                    <a:pt x="2704" y="2767"/>
                  </a:lnTo>
                  <a:lnTo>
                    <a:pt x="2768" y="2703"/>
                  </a:lnTo>
                  <a:lnTo>
                    <a:pt x="2828" y="2636"/>
                  </a:lnTo>
                  <a:lnTo>
                    <a:pt x="2884" y="2565"/>
                  </a:lnTo>
                  <a:lnTo>
                    <a:pt x="2935" y="2490"/>
                  </a:lnTo>
                  <a:lnTo>
                    <a:pt x="2982" y="2413"/>
                  </a:lnTo>
                  <a:lnTo>
                    <a:pt x="3024" y="2331"/>
                  </a:lnTo>
                  <a:lnTo>
                    <a:pt x="3061" y="2248"/>
                  </a:lnTo>
                  <a:lnTo>
                    <a:pt x="3093" y="2162"/>
                  </a:lnTo>
                  <a:lnTo>
                    <a:pt x="3119" y="2073"/>
                  </a:lnTo>
                  <a:lnTo>
                    <a:pt x="3140" y="1982"/>
                  </a:lnTo>
                  <a:lnTo>
                    <a:pt x="3155" y="1889"/>
                  </a:lnTo>
                  <a:lnTo>
                    <a:pt x="3164" y="1795"/>
                  </a:lnTo>
                  <a:lnTo>
                    <a:pt x="3167" y="1697"/>
                  </a:lnTo>
                  <a:lnTo>
                    <a:pt x="3164" y="1601"/>
                  </a:lnTo>
                  <a:lnTo>
                    <a:pt x="3155" y="1506"/>
                  </a:lnTo>
                  <a:lnTo>
                    <a:pt x="3140" y="1413"/>
                  </a:lnTo>
                  <a:lnTo>
                    <a:pt x="3119" y="1322"/>
                  </a:lnTo>
                  <a:lnTo>
                    <a:pt x="3093" y="1234"/>
                  </a:lnTo>
                  <a:lnTo>
                    <a:pt x="3061" y="1148"/>
                  </a:lnTo>
                  <a:lnTo>
                    <a:pt x="3024" y="1064"/>
                  </a:lnTo>
                  <a:lnTo>
                    <a:pt x="2982" y="983"/>
                  </a:lnTo>
                  <a:lnTo>
                    <a:pt x="2935" y="906"/>
                  </a:lnTo>
                  <a:lnTo>
                    <a:pt x="2884" y="830"/>
                  </a:lnTo>
                  <a:lnTo>
                    <a:pt x="2828" y="760"/>
                  </a:lnTo>
                  <a:lnTo>
                    <a:pt x="2768" y="692"/>
                  </a:lnTo>
                  <a:lnTo>
                    <a:pt x="2704" y="628"/>
                  </a:lnTo>
                  <a:lnTo>
                    <a:pt x="2637" y="568"/>
                  </a:lnTo>
                  <a:lnTo>
                    <a:pt x="2565" y="513"/>
                  </a:lnTo>
                  <a:lnTo>
                    <a:pt x="2491" y="461"/>
                  </a:lnTo>
                  <a:lnTo>
                    <a:pt x="2412" y="415"/>
                  </a:lnTo>
                  <a:lnTo>
                    <a:pt x="2332" y="372"/>
                  </a:lnTo>
                  <a:lnTo>
                    <a:pt x="2248" y="335"/>
                  </a:lnTo>
                  <a:lnTo>
                    <a:pt x="2162" y="304"/>
                  </a:lnTo>
                  <a:lnTo>
                    <a:pt x="2073" y="277"/>
                  </a:lnTo>
                  <a:lnTo>
                    <a:pt x="1982" y="257"/>
                  </a:lnTo>
                  <a:lnTo>
                    <a:pt x="1889" y="241"/>
                  </a:lnTo>
                  <a:lnTo>
                    <a:pt x="1794" y="232"/>
                  </a:lnTo>
                  <a:lnTo>
                    <a:pt x="1698" y="229"/>
                  </a:lnTo>
                  <a:close/>
                  <a:moveTo>
                    <a:pt x="1698" y="0"/>
                  </a:moveTo>
                  <a:lnTo>
                    <a:pt x="1795" y="2"/>
                  </a:lnTo>
                  <a:lnTo>
                    <a:pt x="1890" y="11"/>
                  </a:lnTo>
                  <a:lnTo>
                    <a:pt x="1985" y="24"/>
                  </a:lnTo>
                  <a:lnTo>
                    <a:pt x="2078" y="43"/>
                  </a:lnTo>
                  <a:lnTo>
                    <a:pt x="2170" y="66"/>
                  </a:lnTo>
                  <a:lnTo>
                    <a:pt x="2260" y="94"/>
                  </a:lnTo>
                  <a:lnTo>
                    <a:pt x="2348" y="128"/>
                  </a:lnTo>
                  <a:lnTo>
                    <a:pt x="2434" y="167"/>
                  </a:lnTo>
                  <a:lnTo>
                    <a:pt x="2518" y="210"/>
                  </a:lnTo>
                  <a:lnTo>
                    <a:pt x="2600" y="259"/>
                  </a:lnTo>
                  <a:lnTo>
                    <a:pt x="2679" y="311"/>
                  </a:lnTo>
                  <a:lnTo>
                    <a:pt x="2756" y="369"/>
                  </a:lnTo>
                  <a:lnTo>
                    <a:pt x="2828" y="431"/>
                  </a:lnTo>
                  <a:lnTo>
                    <a:pt x="2899" y="497"/>
                  </a:lnTo>
                  <a:lnTo>
                    <a:pt x="2966" y="568"/>
                  </a:lnTo>
                  <a:lnTo>
                    <a:pt x="3028" y="641"/>
                  </a:lnTo>
                  <a:lnTo>
                    <a:pt x="3085" y="718"/>
                  </a:lnTo>
                  <a:lnTo>
                    <a:pt x="3138" y="796"/>
                  </a:lnTo>
                  <a:lnTo>
                    <a:pt x="3186" y="878"/>
                  </a:lnTo>
                  <a:lnTo>
                    <a:pt x="3229" y="961"/>
                  </a:lnTo>
                  <a:lnTo>
                    <a:pt x="3268" y="1047"/>
                  </a:lnTo>
                  <a:lnTo>
                    <a:pt x="3302" y="1136"/>
                  </a:lnTo>
                  <a:lnTo>
                    <a:pt x="3331" y="1226"/>
                  </a:lnTo>
                  <a:lnTo>
                    <a:pt x="3353" y="1317"/>
                  </a:lnTo>
                  <a:lnTo>
                    <a:pt x="3372" y="1411"/>
                  </a:lnTo>
                  <a:lnTo>
                    <a:pt x="3385" y="1505"/>
                  </a:lnTo>
                  <a:lnTo>
                    <a:pt x="3394" y="1601"/>
                  </a:lnTo>
                  <a:lnTo>
                    <a:pt x="3397" y="1697"/>
                  </a:lnTo>
                  <a:lnTo>
                    <a:pt x="3394" y="1795"/>
                  </a:lnTo>
                  <a:lnTo>
                    <a:pt x="3385" y="1890"/>
                  </a:lnTo>
                  <a:lnTo>
                    <a:pt x="3372" y="1985"/>
                  </a:lnTo>
                  <a:lnTo>
                    <a:pt x="3353" y="2078"/>
                  </a:lnTo>
                  <a:lnTo>
                    <a:pt x="3331" y="2170"/>
                  </a:lnTo>
                  <a:lnTo>
                    <a:pt x="3302" y="2260"/>
                  </a:lnTo>
                  <a:lnTo>
                    <a:pt x="3268" y="2348"/>
                  </a:lnTo>
                  <a:lnTo>
                    <a:pt x="3229" y="2434"/>
                  </a:lnTo>
                  <a:lnTo>
                    <a:pt x="3186" y="2518"/>
                  </a:lnTo>
                  <a:lnTo>
                    <a:pt x="3138" y="2600"/>
                  </a:lnTo>
                  <a:lnTo>
                    <a:pt x="3085" y="2678"/>
                  </a:lnTo>
                  <a:lnTo>
                    <a:pt x="3028" y="2755"/>
                  </a:lnTo>
                  <a:lnTo>
                    <a:pt x="2966" y="2828"/>
                  </a:lnTo>
                  <a:lnTo>
                    <a:pt x="2899" y="2899"/>
                  </a:lnTo>
                  <a:lnTo>
                    <a:pt x="2828" y="2965"/>
                  </a:lnTo>
                  <a:lnTo>
                    <a:pt x="2756" y="3027"/>
                  </a:lnTo>
                  <a:lnTo>
                    <a:pt x="2679" y="3085"/>
                  </a:lnTo>
                  <a:lnTo>
                    <a:pt x="2600" y="3137"/>
                  </a:lnTo>
                  <a:lnTo>
                    <a:pt x="2518" y="3185"/>
                  </a:lnTo>
                  <a:lnTo>
                    <a:pt x="2434" y="3228"/>
                  </a:lnTo>
                  <a:lnTo>
                    <a:pt x="2348" y="3268"/>
                  </a:lnTo>
                  <a:lnTo>
                    <a:pt x="2260" y="3301"/>
                  </a:lnTo>
                  <a:lnTo>
                    <a:pt x="2170" y="3330"/>
                  </a:lnTo>
                  <a:lnTo>
                    <a:pt x="2078" y="3353"/>
                  </a:lnTo>
                  <a:lnTo>
                    <a:pt x="1985" y="3372"/>
                  </a:lnTo>
                  <a:lnTo>
                    <a:pt x="1890" y="3384"/>
                  </a:lnTo>
                  <a:lnTo>
                    <a:pt x="1795" y="3393"/>
                  </a:lnTo>
                  <a:lnTo>
                    <a:pt x="1698" y="3396"/>
                  </a:lnTo>
                  <a:lnTo>
                    <a:pt x="1602" y="3393"/>
                  </a:lnTo>
                  <a:lnTo>
                    <a:pt x="1506" y="3384"/>
                  </a:lnTo>
                  <a:lnTo>
                    <a:pt x="1410" y="3372"/>
                  </a:lnTo>
                  <a:lnTo>
                    <a:pt x="1317" y="3353"/>
                  </a:lnTo>
                  <a:lnTo>
                    <a:pt x="1226" y="3330"/>
                  </a:lnTo>
                  <a:lnTo>
                    <a:pt x="1135" y="3301"/>
                  </a:lnTo>
                  <a:lnTo>
                    <a:pt x="1047" y="3268"/>
                  </a:lnTo>
                  <a:lnTo>
                    <a:pt x="962" y="3228"/>
                  </a:lnTo>
                  <a:lnTo>
                    <a:pt x="878" y="3185"/>
                  </a:lnTo>
                  <a:lnTo>
                    <a:pt x="796" y="3137"/>
                  </a:lnTo>
                  <a:lnTo>
                    <a:pt x="717" y="3085"/>
                  </a:lnTo>
                  <a:lnTo>
                    <a:pt x="641" y="3027"/>
                  </a:lnTo>
                  <a:lnTo>
                    <a:pt x="568" y="2965"/>
                  </a:lnTo>
                  <a:lnTo>
                    <a:pt x="497" y="2899"/>
                  </a:lnTo>
                  <a:lnTo>
                    <a:pt x="430" y="2828"/>
                  </a:lnTo>
                  <a:lnTo>
                    <a:pt x="368" y="2755"/>
                  </a:lnTo>
                  <a:lnTo>
                    <a:pt x="311" y="2678"/>
                  </a:lnTo>
                  <a:lnTo>
                    <a:pt x="259" y="2600"/>
                  </a:lnTo>
                  <a:lnTo>
                    <a:pt x="210" y="2518"/>
                  </a:lnTo>
                  <a:lnTo>
                    <a:pt x="166" y="2434"/>
                  </a:lnTo>
                  <a:lnTo>
                    <a:pt x="128" y="2348"/>
                  </a:lnTo>
                  <a:lnTo>
                    <a:pt x="94" y="2260"/>
                  </a:lnTo>
                  <a:lnTo>
                    <a:pt x="66" y="2170"/>
                  </a:lnTo>
                  <a:lnTo>
                    <a:pt x="42" y="2078"/>
                  </a:lnTo>
                  <a:lnTo>
                    <a:pt x="24" y="1985"/>
                  </a:lnTo>
                  <a:lnTo>
                    <a:pt x="10" y="1890"/>
                  </a:lnTo>
                  <a:lnTo>
                    <a:pt x="2" y="1795"/>
                  </a:lnTo>
                  <a:lnTo>
                    <a:pt x="0" y="1697"/>
                  </a:lnTo>
                  <a:lnTo>
                    <a:pt x="2" y="1601"/>
                  </a:lnTo>
                  <a:lnTo>
                    <a:pt x="10" y="1505"/>
                  </a:lnTo>
                  <a:lnTo>
                    <a:pt x="24" y="1411"/>
                  </a:lnTo>
                  <a:lnTo>
                    <a:pt x="42" y="1317"/>
                  </a:lnTo>
                  <a:lnTo>
                    <a:pt x="66" y="1226"/>
                  </a:lnTo>
                  <a:lnTo>
                    <a:pt x="94" y="1136"/>
                  </a:lnTo>
                  <a:lnTo>
                    <a:pt x="128" y="1047"/>
                  </a:lnTo>
                  <a:lnTo>
                    <a:pt x="166" y="961"/>
                  </a:lnTo>
                  <a:lnTo>
                    <a:pt x="210" y="878"/>
                  </a:lnTo>
                  <a:lnTo>
                    <a:pt x="259" y="796"/>
                  </a:lnTo>
                  <a:lnTo>
                    <a:pt x="311" y="718"/>
                  </a:lnTo>
                  <a:lnTo>
                    <a:pt x="368" y="641"/>
                  </a:lnTo>
                  <a:lnTo>
                    <a:pt x="430" y="568"/>
                  </a:lnTo>
                  <a:lnTo>
                    <a:pt x="497" y="497"/>
                  </a:lnTo>
                  <a:lnTo>
                    <a:pt x="568" y="431"/>
                  </a:lnTo>
                  <a:lnTo>
                    <a:pt x="641" y="369"/>
                  </a:lnTo>
                  <a:lnTo>
                    <a:pt x="717" y="311"/>
                  </a:lnTo>
                  <a:lnTo>
                    <a:pt x="796" y="259"/>
                  </a:lnTo>
                  <a:lnTo>
                    <a:pt x="878" y="210"/>
                  </a:lnTo>
                  <a:lnTo>
                    <a:pt x="962" y="167"/>
                  </a:lnTo>
                  <a:lnTo>
                    <a:pt x="1047" y="128"/>
                  </a:lnTo>
                  <a:lnTo>
                    <a:pt x="1135" y="94"/>
                  </a:lnTo>
                  <a:lnTo>
                    <a:pt x="1226" y="66"/>
                  </a:lnTo>
                  <a:lnTo>
                    <a:pt x="1317" y="43"/>
                  </a:lnTo>
                  <a:lnTo>
                    <a:pt x="1410" y="24"/>
                  </a:lnTo>
                  <a:lnTo>
                    <a:pt x="1506" y="11"/>
                  </a:lnTo>
                  <a:lnTo>
                    <a:pt x="1602" y="2"/>
                  </a:lnTo>
                  <a:lnTo>
                    <a:pt x="16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96" name="Freeform 222"/>
            <p:cNvSpPr>
              <a:spLocks noEditPoints="1"/>
            </p:cNvSpPr>
            <p:nvPr/>
          </p:nvSpPr>
          <p:spPr bwMode="auto">
            <a:xfrm>
              <a:off x="2580" y="1924"/>
              <a:ext cx="876" cy="876"/>
            </a:xfrm>
            <a:custGeom>
              <a:avLst/>
              <a:gdLst>
                <a:gd name="T0" fmla="*/ 1143 w 2630"/>
                <a:gd name="T1" fmla="*/ 165 h 2629"/>
                <a:gd name="T2" fmla="*/ 901 w 2630"/>
                <a:gd name="T3" fmla="*/ 229 h 2629"/>
                <a:gd name="T4" fmla="*/ 682 w 2630"/>
                <a:gd name="T5" fmla="*/ 340 h 2629"/>
                <a:gd name="T6" fmla="*/ 493 w 2630"/>
                <a:gd name="T7" fmla="*/ 494 h 2629"/>
                <a:gd name="T8" fmla="*/ 340 w 2630"/>
                <a:gd name="T9" fmla="*/ 682 h 2629"/>
                <a:gd name="T10" fmla="*/ 228 w 2630"/>
                <a:gd name="T11" fmla="*/ 901 h 2629"/>
                <a:gd name="T12" fmla="*/ 165 w 2630"/>
                <a:gd name="T13" fmla="*/ 1143 h 2629"/>
                <a:gd name="T14" fmla="*/ 156 w 2630"/>
                <a:gd name="T15" fmla="*/ 1401 h 2629"/>
                <a:gd name="T16" fmla="*/ 201 w 2630"/>
                <a:gd name="T17" fmla="*/ 1650 h 2629"/>
                <a:gd name="T18" fmla="*/ 297 w 2630"/>
                <a:gd name="T19" fmla="*/ 1877 h 2629"/>
                <a:gd name="T20" fmla="*/ 438 w 2630"/>
                <a:gd name="T21" fmla="*/ 2077 h 2629"/>
                <a:gd name="T22" fmla="*/ 616 w 2630"/>
                <a:gd name="T23" fmla="*/ 2243 h 2629"/>
                <a:gd name="T24" fmla="*/ 826 w 2630"/>
                <a:gd name="T25" fmla="*/ 2369 h 2629"/>
                <a:gd name="T26" fmla="*/ 1061 w 2630"/>
                <a:gd name="T27" fmla="*/ 2449 h 2629"/>
                <a:gd name="T28" fmla="*/ 1315 w 2630"/>
                <a:gd name="T29" fmla="*/ 2477 h 2629"/>
                <a:gd name="T30" fmla="*/ 1569 w 2630"/>
                <a:gd name="T31" fmla="*/ 2449 h 2629"/>
                <a:gd name="T32" fmla="*/ 1805 w 2630"/>
                <a:gd name="T33" fmla="*/ 2369 h 2629"/>
                <a:gd name="T34" fmla="*/ 2014 w 2630"/>
                <a:gd name="T35" fmla="*/ 2243 h 2629"/>
                <a:gd name="T36" fmla="*/ 2192 w 2630"/>
                <a:gd name="T37" fmla="*/ 2077 h 2629"/>
                <a:gd name="T38" fmla="*/ 2332 w 2630"/>
                <a:gd name="T39" fmla="*/ 1877 h 2629"/>
                <a:gd name="T40" fmla="*/ 2429 w 2630"/>
                <a:gd name="T41" fmla="*/ 1650 h 2629"/>
                <a:gd name="T42" fmla="*/ 2474 w 2630"/>
                <a:gd name="T43" fmla="*/ 1401 h 2629"/>
                <a:gd name="T44" fmla="*/ 2465 w 2630"/>
                <a:gd name="T45" fmla="*/ 1143 h 2629"/>
                <a:gd name="T46" fmla="*/ 2402 w 2630"/>
                <a:gd name="T47" fmla="*/ 901 h 2629"/>
                <a:gd name="T48" fmla="*/ 2290 w 2630"/>
                <a:gd name="T49" fmla="*/ 682 h 2629"/>
                <a:gd name="T50" fmla="*/ 2137 w 2630"/>
                <a:gd name="T51" fmla="*/ 494 h 2629"/>
                <a:gd name="T52" fmla="*/ 1948 w 2630"/>
                <a:gd name="T53" fmla="*/ 340 h 2629"/>
                <a:gd name="T54" fmla="*/ 1729 w 2630"/>
                <a:gd name="T55" fmla="*/ 229 h 2629"/>
                <a:gd name="T56" fmla="*/ 1487 w 2630"/>
                <a:gd name="T57" fmla="*/ 165 h 2629"/>
                <a:gd name="T58" fmla="*/ 1315 w 2630"/>
                <a:gd name="T59" fmla="*/ 0 h 2629"/>
                <a:gd name="T60" fmla="*/ 1591 w 2630"/>
                <a:gd name="T61" fmla="*/ 30 h 2629"/>
                <a:gd name="T62" fmla="*/ 1846 w 2630"/>
                <a:gd name="T63" fmla="*/ 112 h 2629"/>
                <a:gd name="T64" fmla="*/ 2077 w 2630"/>
                <a:gd name="T65" fmla="*/ 244 h 2629"/>
                <a:gd name="T66" fmla="*/ 2276 w 2630"/>
                <a:gd name="T67" fmla="*/ 417 h 2629"/>
                <a:gd name="T68" fmla="*/ 2435 w 2630"/>
                <a:gd name="T69" fmla="*/ 626 h 2629"/>
                <a:gd name="T70" fmla="*/ 2552 w 2630"/>
                <a:gd name="T71" fmla="*/ 866 h 2629"/>
                <a:gd name="T72" fmla="*/ 2617 w 2630"/>
                <a:gd name="T73" fmla="*/ 1129 h 2629"/>
                <a:gd name="T74" fmla="*/ 2627 w 2630"/>
                <a:gd name="T75" fmla="*/ 1408 h 2629"/>
                <a:gd name="T76" fmla="*/ 2580 w 2630"/>
                <a:gd name="T77" fmla="*/ 1678 h 2629"/>
                <a:gd name="T78" fmla="*/ 2479 w 2630"/>
                <a:gd name="T79" fmla="*/ 1926 h 2629"/>
                <a:gd name="T80" fmla="*/ 2333 w 2630"/>
                <a:gd name="T81" fmla="*/ 2147 h 2629"/>
                <a:gd name="T82" fmla="*/ 2147 w 2630"/>
                <a:gd name="T83" fmla="*/ 2333 h 2629"/>
                <a:gd name="T84" fmla="*/ 1927 w 2630"/>
                <a:gd name="T85" fmla="*/ 2478 h 2629"/>
                <a:gd name="T86" fmla="*/ 1679 w 2630"/>
                <a:gd name="T87" fmla="*/ 2579 h 2629"/>
                <a:gd name="T88" fmla="*/ 1409 w 2630"/>
                <a:gd name="T89" fmla="*/ 2626 h 2629"/>
                <a:gd name="T90" fmla="*/ 1129 w 2630"/>
                <a:gd name="T91" fmla="*/ 2617 h 2629"/>
                <a:gd name="T92" fmla="*/ 866 w 2630"/>
                <a:gd name="T93" fmla="*/ 2551 h 2629"/>
                <a:gd name="T94" fmla="*/ 626 w 2630"/>
                <a:gd name="T95" fmla="*/ 2435 h 2629"/>
                <a:gd name="T96" fmla="*/ 417 w 2630"/>
                <a:gd name="T97" fmla="*/ 2275 h 2629"/>
                <a:gd name="T98" fmla="*/ 244 w 2630"/>
                <a:gd name="T99" fmla="*/ 2076 h 2629"/>
                <a:gd name="T100" fmla="*/ 112 w 2630"/>
                <a:gd name="T101" fmla="*/ 1847 h 2629"/>
                <a:gd name="T102" fmla="*/ 29 w 2630"/>
                <a:gd name="T103" fmla="*/ 1590 h 2629"/>
                <a:gd name="T104" fmla="*/ 0 w 2630"/>
                <a:gd name="T105" fmla="*/ 1314 h 2629"/>
                <a:gd name="T106" fmla="*/ 29 w 2630"/>
                <a:gd name="T107" fmla="*/ 1039 h 2629"/>
                <a:gd name="T108" fmla="*/ 112 w 2630"/>
                <a:gd name="T109" fmla="*/ 783 h 2629"/>
                <a:gd name="T110" fmla="*/ 244 w 2630"/>
                <a:gd name="T111" fmla="*/ 553 h 2629"/>
                <a:gd name="T112" fmla="*/ 417 w 2630"/>
                <a:gd name="T113" fmla="*/ 355 h 2629"/>
                <a:gd name="T114" fmla="*/ 626 w 2630"/>
                <a:gd name="T115" fmla="*/ 195 h 2629"/>
                <a:gd name="T116" fmla="*/ 866 w 2630"/>
                <a:gd name="T117" fmla="*/ 79 h 2629"/>
                <a:gd name="T118" fmla="*/ 1129 w 2630"/>
                <a:gd name="T119" fmla="*/ 13 h 2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630" h="2629">
                  <a:moveTo>
                    <a:pt x="1315" y="153"/>
                  </a:moveTo>
                  <a:lnTo>
                    <a:pt x="1228" y="156"/>
                  </a:lnTo>
                  <a:lnTo>
                    <a:pt x="1143" y="165"/>
                  </a:lnTo>
                  <a:lnTo>
                    <a:pt x="1061" y="181"/>
                  </a:lnTo>
                  <a:lnTo>
                    <a:pt x="980" y="202"/>
                  </a:lnTo>
                  <a:lnTo>
                    <a:pt x="901" y="229"/>
                  </a:lnTo>
                  <a:lnTo>
                    <a:pt x="826" y="261"/>
                  </a:lnTo>
                  <a:lnTo>
                    <a:pt x="752" y="298"/>
                  </a:lnTo>
                  <a:lnTo>
                    <a:pt x="682" y="340"/>
                  </a:lnTo>
                  <a:lnTo>
                    <a:pt x="616" y="387"/>
                  </a:lnTo>
                  <a:lnTo>
                    <a:pt x="553" y="438"/>
                  </a:lnTo>
                  <a:lnTo>
                    <a:pt x="493" y="494"/>
                  </a:lnTo>
                  <a:lnTo>
                    <a:pt x="438" y="553"/>
                  </a:lnTo>
                  <a:lnTo>
                    <a:pt x="386" y="616"/>
                  </a:lnTo>
                  <a:lnTo>
                    <a:pt x="340" y="682"/>
                  </a:lnTo>
                  <a:lnTo>
                    <a:pt x="297" y="752"/>
                  </a:lnTo>
                  <a:lnTo>
                    <a:pt x="260" y="826"/>
                  </a:lnTo>
                  <a:lnTo>
                    <a:pt x="228" y="901"/>
                  </a:lnTo>
                  <a:lnTo>
                    <a:pt x="201" y="980"/>
                  </a:lnTo>
                  <a:lnTo>
                    <a:pt x="181" y="1060"/>
                  </a:lnTo>
                  <a:lnTo>
                    <a:pt x="165" y="1143"/>
                  </a:lnTo>
                  <a:lnTo>
                    <a:pt x="156" y="1228"/>
                  </a:lnTo>
                  <a:lnTo>
                    <a:pt x="153" y="1314"/>
                  </a:lnTo>
                  <a:lnTo>
                    <a:pt x="156" y="1401"/>
                  </a:lnTo>
                  <a:lnTo>
                    <a:pt x="165" y="1486"/>
                  </a:lnTo>
                  <a:lnTo>
                    <a:pt x="181" y="1569"/>
                  </a:lnTo>
                  <a:lnTo>
                    <a:pt x="201" y="1650"/>
                  </a:lnTo>
                  <a:lnTo>
                    <a:pt x="228" y="1729"/>
                  </a:lnTo>
                  <a:lnTo>
                    <a:pt x="260" y="1804"/>
                  </a:lnTo>
                  <a:lnTo>
                    <a:pt x="297" y="1877"/>
                  </a:lnTo>
                  <a:lnTo>
                    <a:pt x="340" y="1947"/>
                  </a:lnTo>
                  <a:lnTo>
                    <a:pt x="386" y="2014"/>
                  </a:lnTo>
                  <a:lnTo>
                    <a:pt x="438" y="2077"/>
                  </a:lnTo>
                  <a:lnTo>
                    <a:pt x="493" y="2136"/>
                  </a:lnTo>
                  <a:lnTo>
                    <a:pt x="553" y="2192"/>
                  </a:lnTo>
                  <a:lnTo>
                    <a:pt x="616" y="2243"/>
                  </a:lnTo>
                  <a:lnTo>
                    <a:pt x="682" y="2289"/>
                  </a:lnTo>
                  <a:lnTo>
                    <a:pt x="752" y="2332"/>
                  </a:lnTo>
                  <a:lnTo>
                    <a:pt x="826" y="2369"/>
                  </a:lnTo>
                  <a:lnTo>
                    <a:pt x="901" y="2401"/>
                  </a:lnTo>
                  <a:lnTo>
                    <a:pt x="980" y="2428"/>
                  </a:lnTo>
                  <a:lnTo>
                    <a:pt x="1061" y="2449"/>
                  </a:lnTo>
                  <a:lnTo>
                    <a:pt x="1143" y="2464"/>
                  </a:lnTo>
                  <a:lnTo>
                    <a:pt x="1228" y="2474"/>
                  </a:lnTo>
                  <a:lnTo>
                    <a:pt x="1315" y="2477"/>
                  </a:lnTo>
                  <a:lnTo>
                    <a:pt x="1402" y="2474"/>
                  </a:lnTo>
                  <a:lnTo>
                    <a:pt x="1487" y="2464"/>
                  </a:lnTo>
                  <a:lnTo>
                    <a:pt x="1569" y="2449"/>
                  </a:lnTo>
                  <a:lnTo>
                    <a:pt x="1650" y="2428"/>
                  </a:lnTo>
                  <a:lnTo>
                    <a:pt x="1729" y="2401"/>
                  </a:lnTo>
                  <a:lnTo>
                    <a:pt x="1805" y="2369"/>
                  </a:lnTo>
                  <a:lnTo>
                    <a:pt x="1877" y="2332"/>
                  </a:lnTo>
                  <a:lnTo>
                    <a:pt x="1948" y="2289"/>
                  </a:lnTo>
                  <a:lnTo>
                    <a:pt x="2014" y="2243"/>
                  </a:lnTo>
                  <a:lnTo>
                    <a:pt x="2077" y="2192"/>
                  </a:lnTo>
                  <a:lnTo>
                    <a:pt x="2137" y="2136"/>
                  </a:lnTo>
                  <a:lnTo>
                    <a:pt x="2192" y="2077"/>
                  </a:lnTo>
                  <a:lnTo>
                    <a:pt x="2243" y="2014"/>
                  </a:lnTo>
                  <a:lnTo>
                    <a:pt x="2290" y="1947"/>
                  </a:lnTo>
                  <a:lnTo>
                    <a:pt x="2332" y="1877"/>
                  </a:lnTo>
                  <a:lnTo>
                    <a:pt x="2370" y="1804"/>
                  </a:lnTo>
                  <a:lnTo>
                    <a:pt x="2402" y="1729"/>
                  </a:lnTo>
                  <a:lnTo>
                    <a:pt x="2429" y="1650"/>
                  </a:lnTo>
                  <a:lnTo>
                    <a:pt x="2449" y="1569"/>
                  </a:lnTo>
                  <a:lnTo>
                    <a:pt x="2465" y="1486"/>
                  </a:lnTo>
                  <a:lnTo>
                    <a:pt x="2474" y="1401"/>
                  </a:lnTo>
                  <a:lnTo>
                    <a:pt x="2477" y="1314"/>
                  </a:lnTo>
                  <a:lnTo>
                    <a:pt x="2474" y="1228"/>
                  </a:lnTo>
                  <a:lnTo>
                    <a:pt x="2465" y="1143"/>
                  </a:lnTo>
                  <a:lnTo>
                    <a:pt x="2449" y="1060"/>
                  </a:lnTo>
                  <a:lnTo>
                    <a:pt x="2429" y="980"/>
                  </a:lnTo>
                  <a:lnTo>
                    <a:pt x="2402" y="901"/>
                  </a:lnTo>
                  <a:lnTo>
                    <a:pt x="2370" y="826"/>
                  </a:lnTo>
                  <a:lnTo>
                    <a:pt x="2332" y="752"/>
                  </a:lnTo>
                  <a:lnTo>
                    <a:pt x="2290" y="682"/>
                  </a:lnTo>
                  <a:lnTo>
                    <a:pt x="2243" y="616"/>
                  </a:lnTo>
                  <a:lnTo>
                    <a:pt x="2192" y="553"/>
                  </a:lnTo>
                  <a:lnTo>
                    <a:pt x="2137" y="494"/>
                  </a:lnTo>
                  <a:lnTo>
                    <a:pt x="2077" y="438"/>
                  </a:lnTo>
                  <a:lnTo>
                    <a:pt x="2014" y="387"/>
                  </a:lnTo>
                  <a:lnTo>
                    <a:pt x="1948" y="340"/>
                  </a:lnTo>
                  <a:lnTo>
                    <a:pt x="1877" y="298"/>
                  </a:lnTo>
                  <a:lnTo>
                    <a:pt x="1805" y="261"/>
                  </a:lnTo>
                  <a:lnTo>
                    <a:pt x="1729" y="229"/>
                  </a:lnTo>
                  <a:lnTo>
                    <a:pt x="1650" y="202"/>
                  </a:lnTo>
                  <a:lnTo>
                    <a:pt x="1569" y="181"/>
                  </a:lnTo>
                  <a:lnTo>
                    <a:pt x="1487" y="165"/>
                  </a:lnTo>
                  <a:lnTo>
                    <a:pt x="1402" y="156"/>
                  </a:lnTo>
                  <a:lnTo>
                    <a:pt x="1315" y="153"/>
                  </a:lnTo>
                  <a:close/>
                  <a:moveTo>
                    <a:pt x="1315" y="0"/>
                  </a:moveTo>
                  <a:lnTo>
                    <a:pt x="1409" y="4"/>
                  </a:lnTo>
                  <a:lnTo>
                    <a:pt x="1501" y="13"/>
                  </a:lnTo>
                  <a:lnTo>
                    <a:pt x="1591" y="30"/>
                  </a:lnTo>
                  <a:lnTo>
                    <a:pt x="1679" y="51"/>
                  </a:lnTo>
                  <a:lnTo>
                    <a:pt x="1764" y="79"/>
                  </a:lnTo>
                  <a:lnTo>
                    <a:pt x="1846" y="112"/>
                  </a:lnTo>
                  <a:lnTo>
                    <a:pt x="1927" y="152"/>
                  </a:lnTo>
                  <a:lnTo>
                    <a:pt x="2004" y="195"/>
                  </a:lnTo>
                  <a:lnTo>
                    <a:pt x="2077" y="244"/>
                  </a:lnTo>
                  <a:lnTo>
                    <a:pt x="2147" y="297"/>
                  </a:lnTo>
                  <a:lnTo>
                    <a:pt x="2212" y="355"/>
                  </a:lnTo>
                  <a:lnTo>
                    <a:pt x="2276" y="417"/>
                  </a:lnTo>
                  <a:lnTo>
                    <a:pt x="2333" y="483"/>
                  </a:lnTo>
                  <a:lnTo>
                    <a:pt x="2386" y="553"/>
                  </a:lnTo>
                  <a:lnTo>
                    <a:pt x="2435" y="626"/>
                  </a:lnTo>
                  <a:lnTo>
                    <a:pt x="2479" y="704"/>
                  </a:lnTo>
                  <a:lnTo>
                    <a:pt x="2517" y="783"/>
                  </a:lnTo>
                  <a:lnTo>
                    <a:pt x="2552" y="866"/>
                  </a:lnTo>
                  <a:lnTo>
                    <a:pt x="2580" y="952"/>
                  </a:lnTo>
                  <a:lnTo>
                    <a:pt x="2601" y="1039"/>
                  </a:lnTo>
                  <a:lnTo>
                    <a:pt x="2617" y="1129"/>
                  </a:lnTo>
                  <a:lnTo>
                    <a:pt x="2627" y="1221"/>
                  </a:lnTo>
                  <a:lnTo>
                    <a:pt x="2630" y="1314"/>
                  </a:lnTo>
                  <a:lnTo>
                    <a:pt x="2627" y="1408"/>
                  </a:lnTo>
                  <a:lnTo>
                    <a:pt x="2617" y="1500"/>
                  </a:lnTo>
                  <a:lnTo>
                    <a:pt x="2601" y="1590"/>
                  </a:lnTo>
                  <a:lnTo>
                    <a:pt x="2580" y="1678"/>
                  </a:lnTo>
                  <a:lnTo>
                    <a:pt x="2552" y="1764"/>
                  </a:lnTo>
                  <a:lnTo>
                    <a:pt x="2517" y="1847"/>
                  </a:lnTo>
                  <a:lnTo>
                    <a:pt x="2479" y="1926"/>
                  </a:lnTo>
                  <a:lnTo>
                    <a:pt x="2435" y="2003"/>
                  </a:lnTo>
                  <a:lnTo>
                    <a:pt x="2386" y="2076"/>
                  </a:lnTo>
                  <a:lnTo>
                    <a:pt x="2333" y="2147"/>
                  </a:lnTo>
                  <a:lnTo>
                    <a:pt x="2276" y="2213"/>
                  </a:lnTo>
                  <a:lnTo>
                    <a:pt x="2212" y="2275"/>
                  </a:lnTo>
                  <a:lnTo>
                    <a:pt x="2147" y="2333"/>
                  </a:lnTo>
                  <a:lnTo>
                    <a:pt x="2077" y="2385"/>
                  </a:lnTo>
                  <a:lnTo>
                    <a:pt x="2004" y="2435"/>
                  </a:lnTo>
                  <a:lnTo>
                    <a:pt x="1927" y="2478"/>
                  </a:lnTo>
                  <a:lnTo>
                    <a:pt x="1846" y="2517"/>
                  </a:lnTo>
                  <a:lnTo>
                    <a:pt x="1764" y="2551"/>
                  </a:lnTo>
                  <a:lnTo>
                    <a:pt x="1679" y="2579"/>
                  </a:lnTo>
                  <a:lnTo>
                    <a:pt x="1591" y="2600"/>
                  </a:lnTo>
                  <a:lnTo>
                    <a:pt x="1501" y="2617"/>
                  </a:lnTo>
                  <a:lnTo>
                    <a:pt x="1409" y="2626"/>
                  </a:lnTo>
                  <a:lnTo>
                    <a:pt x="1315" y="2629"/>
                  </a:lnTo>
                  <a:lnTo>
                    <a:pt x="1221" y="2626"/>
                  </a:lnTo>
                  <a:lnTo>
                    <a:pt x="1129" y="2617"/>
                  </a:lnTo>
                  <a:lnTo>
                    <a:pt x="1039" y="2600"/>
                  </a:lnTo>
                  <a:lnTo>
                    <a:pt x="951" y="2579"/>
                  </a:lnTo>
                  <a:lnTo>
                    <a:pt x="866" y="2551"/>
                  </a:lnTo>
                  <a:lnTo>
                    <a:pt x="783" y="2517"/>
                  </a:lnTo>
                  <a:lnTo>
                    <a:pt x="703" y="2478"/>
                  </a:lnTo>
                  <a:lnTo>
                    <a:pt x="626" y="2435"/>
                  </a:lnTo>
                  <a:lnTo>
                    <a:pt x="553" y="2385"/>
                  </a:lnTo>
                  <a:lnTo>
                    <a:pt x="484" y="2333"/>
                  </a:lnTo>
                  <a:lnTo>
                    <a:pt x="417" y="2275"/>
                  </a:lnTo>
                  <a:lnTo>
                    <a:pt x="355" y="2213"/>
                  </a:lnTo>
                  <a:lnTo>
                    <a:pt x="297" y="2147"/>
                  </a:lnTo>
                  <a:lnTo>
                    <a:pt x="244" y="2076"/>
                  </a:lnTo>
                  <a:lnTo>
                    <a:pt x="195" y="2003"/>
                  </a:lnTo>
                  <a:lnTo>
                    <a:pt x="151" y="1926"/>
                  </a:lnTo>
                  <a:lnTo>
                    <a:pt x="112" y="1847"/>
                  </a:lnTo>
                  <a:lnTo>
                    <a:pt x="79" y="1764"/>
                  </a:lnTo>
                  <a:lnTo>
                    <a:pt x="51" y="1678"/>
                  </a:lnTo>
                  <a:lnTo>
                    <a:pt x="29" y="1590"/>
                  </a:lnTo>
                  <a:lnTo>
                    <a:pt x="13" y="1500"/>
                  </a:lnTo>
                  <a:lnTo>
                    <a:pt x="3" y="1408"/>
                  </a:lnTo>
                  <a:lnTo>
                    <a:pt x="0" y="1314"/>
                  </a:lnTo>
                  <a:lnTo>
                    <a:pt x="3" y="1221"/>
                  </a:lnTo>
                  <a:lnTo>
                    <a:pt x="13" y="1129"/>
                  </a:lnTo>
                  <a:lnTo>
                    <a:pt x="29" y="1039"/>
                  </a:lnTo>
                  <a:lnTo>
                    <a:pt x="51" y="952"/>
                  </a:lnTo>
                  <a:lnTo>
                    <a:pt x="79" y="866"/>
                  </a:lnTo>
                  <a:lnTo>
                    <a:pt x="112" y="783"/>
                  </a:lnTo>
                  <a:lnTo>
                    <a:pt x="151" y="704"/>
                  </a:lnTo>
                  <a:lnTo>
                    <a:pt x="195" y="626"/>
                  </a:lnTo>
                  <a:lnTo>
                    <a:pt x="244" y="553"/>
                  </a:lnTo>
                  <a:lnTo>
                    <a:pt x="297" y="483"/>
                  </a:lnTo>
                  <a:lnTo>
                    <a:pt x="355" y="417"/>
                  </a:lnTo>
                  <a:lnTo>
                    <a:pt x="417" y="355"/>
                  </a:lnTo>
                  <a:lnTo>
                    <a:pt x="484" y="297"/>
                  </a:lnTo>
                  <a:lnTo>
                    <a:pt x="553" y="244"/>
                  </a:lnTo>
                  <a:lnTo>
                    <a:pt x="626" y="195"/>
                  </a:lnTo>
                  <a:lnTo>
                    <a:pt x="703" y="152"/>
                  </a:lnTo>
                  <a:lnTo>
                    <a:pt x="783" y="112"/>
                  </a:lnTo>
                  <a:lnTo>
                    <a:pt x="866" y="79"/>
                  </a:lnTo>
                  <a:lnTo>
                    <a:pt x="951" y="51"/>
                  </a:lnTo>
                  <a:lnTo>
                    <a:pt x="1039" y="30"/>
                  </a:lnTo>
                  <a:lnTo>
                    <a:pt x="1129" y="13"/>
                  </a:lnTo>
                  <a:lnTo>
                    <a:pt x="1221" y="4"/>
                  </a:lnTo>
                  <a:lnTo>
                    <a:pt x="13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97" name="Freeform 223"/>
            <p:cNvSpPr/>
            <p:nvPr/>
          </p:nvSpPr>
          <p:spPr bwMode="auto">
            <a:xfrm>
              <a:off x="2899" y="2136"/>
              <a:ext cx="157" cy="264"/>
            </a:xfrm>
            <a:custGeom>
              <a:avLst/>
              <a:gdLst>
                <a:gd name="T0" fmla="*/ 358 w 473"/>
                <a:gd name="T1" fmla="*/ 0 h 791"/>
                <a:gd name="T2" fmla="*/ 384 w 473"/>
                <a:gd name="T3" fmla="*/ 4 h 791"/>
                <a:gd name="T4" fmla="*/ 409 w 473"/>
                <a:gd name="T5" fmla="*/ 12 h 791"/>
                <a:gd name="T6" fmla="*/ 429 w 473"/>
                <a:gd name="T7" fmla="*/ 25 h 791"/>
                <a:gd name="T8" fmla="*/ 447 w 473"/>
                <a:gd name="T9" fmla="*/ 43 h 791"/>
                <a:gd name="T10" fmla="*/ 460 w 473"/>
                <a:gd name="T11" fmla="*/ 65 h 791"/>
                <a:gd name="T12" fmla="*/ 470 w 473"/>
                <a:gd name="T13" fmla="*/ 88 h 791"/>
                <a:gd name="T14" fmla="*/ 473 w 473"/>
                <a:gd name="T15" fmla="*/ 115 h 791"/>
                <a:gd name="T16" fmla="*/ 473 w 473"/>
                <a:gd name="T17" fmla="*/ 676 h 791"/>
                <a:gd name="T18" fmla="*/ 470 w 473"/>
                <a:gd name="T19" fmla="*/ 703 h 791"/>
                <a:gd name="T20" fmla="*/ 460 w 473"/>
                <a:gd name="T21" fmla="*/ 727 h 791"/>
                <a:gd name="T22" fmla="*/ 447 w 473"/>
                <a:gd name="T23" fmla="*/ 748 h 791"/>
                <a:gd name="T24" fmla="*/ 429 w 473"/>
                <a:gd name="T25" fmla="*/ 766 h 791"/>
                <a:gd name="T26" fmla="*/ 409 w 473"/>
                <a:gd name="T27" fmla="*/ 780 h 791"/>
                <a:gd name="T28" fmla="*/ 384 w 473"/>
                <a:gd name="T29" fmla="*/ 788 h 791"/>
                <a:gd name="T30" fmla="*/ 358 w 473"/>
                <a:gd name="T31" fmla="*/ 791 h 791"/>
                <a:gd name="T32" fmla="*/ 114 w 473"/>
                <a:gd name="T33" fmla="*/ 791 h 791"/>
                <a:gd name="T34" fmla="*/ 88 w 473"/>
                <a:gd name="T35" fmla="*/ 788 h 791"/>
                <a:gd name="T36" fmla="*/ 63 w 473"/>
                <a:gd name="T37" fmla="*/ 780 h 791"/>
                <a:gd name="T38" fmla="*/ 43 w 473"/>
                <a:gd name="T39" fmla="*/ 766 h 791"/>
                <a:gd name="T40" fmla="*/ 25 w 473"/>
                <a:gd name="T41" fmla="*/ 748 h 791"/>
                <a:gd name="T42" fmla="*/ 11 w 473"/>
                <a:gd name="T43" fmla="*/ 727 h 791"/>
                <a:gd name="T44" fmla="*/ 2 w 473"/>
                <a:gd name="T45" fmla="*/ 703 h 791"/>
                <a:gd name="T46" fmla="*/ 0 w 473"/>
                <a:gd name="T47" fmla="*/ 676 h 791"/>
                <a:gd name="T48" fmla="*/ 2 w 473"/>
                <a:gd name="T49" fmla="*/ 651 h 791"/>
                <a:gd name="T50" fmla="*/ 11 w 473"/>
                <a:gd name="T51" fmla="*/ 627 h 791"/>
                <a:gd name="T52" fmla="*/ 25 w 473"/>
                <a:gd name="T53" fmla="*/ 605 h 791"/>
                <a:gd name="T54" fmla="*/ 43 w 473"/>
                <a:gd name="T55" fmla="*/ 588 h 791"/>
                <a:gd name="T56" fmla="*/ 63 w 473"/>
                <a:gd name="T57" fmla="*/ 574 h 791"/>
                <a:gd name="T58" fmla="*/ 88 w 473"/>
                <a:gd name="T59" fmla="*/ 566 h 791"/>
                <a:gd name="T60" fmla="*/ 114 w 473"/>
                <a:gd name="T61" fmla="*/ 563 h 791"/>
                <a:gd name="T62" fmla="*/ 243 w 473"/>
                <a:gd name="T63" fmla="*/ 563 h 791"/>
                <a:gd name="T64" fmla="*/ 243 w 473"/>
                <a:gd name="T65" fmla="*/ 115 h 791"/>
                <a:gd name="T66" fmla="*/ 246 w 473"/>
                <a:gd name="T67" fmla="*/ 88 h 791"/>
                <a:gd name="T68" fmla="*/ 256 w 473"/>
                <a:gd name="T69" fmla="*/ 65 h 791"/>
                <a:gd name="T70" fmla="*/ 269 w 473"/>
                <a:gd name="T71" fmla="*/ 43 h 791"/>
                <a:gd name="T72" fmla="*/ 287 w 473"/>
                <a:gd name="T73" fmla="*/ 25 h 791"/>
                <a:gd name="T74" fmla="*/ 307 w 473"/>
                <a:gd name="T75" fmla="*/ 12 h 791"/>
                <a:gd name="T76" fmla="*/ 332 w 473"/>
                <a:gd name="T77" fmla="*/ 4 h 791"/>
                <a:gd name="T78" fmla="*/ 358 w 473"/>
                <a:gd name="T79" fmla="*/ 0 h 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73" h="791">
                  <a:moveTo>
                    <a:pt x="358" y="0"/>
                  </a:moveTo>
                  <a:lnTo>
                    <a:pt x="384" y="4"/>
                  </a:lnTo>
                  <a:lnTo>
                    <a:pt x="409" y="12"/>
                  </a:lnTo>
                  <a:lnTo>
                    <a:pt x="429" y="25"/>
                  </a:lnTo>
                  <a:lnTo>
                    <a:pt x="447" y="43"/>
                  </a:lnTo>
                  <a:lnTo>
                    <a:pt x="460" y="65"/>
                  </a:lnTo>
                  <a:lnTo>
                    <a:pt x="470" y="88"/>
                  </a:lnTo>
                  <a:lnTo>
                    <a:pt x="473" y="115"/>
                  </a:lnTo>
                  <a:lnTo>
                    <a:pt x="473" y="676"/>
                  </a:lnTo>
                  <a:lnTo>
                    <a:pt x="470" y="703"/>
                  </a:lnTo>
                  <a:lnTo>
                    <a:pt x="460" y="727"/>
                  </a:lnTo>
                  <a:lnTo>
                    <a:pt x="447" y="748"/>
                  </a:lnTo>
                  <a:lnTo>
                    <a:pt x="429" y="766"/>
                  </a:lnTo>
                  <a:lnTo>
                    <a:pt x="409" y="780"/>
                  </a:lnTo>
                  <a:lnTo>
                    <a:pt x="384" y="788"/>
                  </a:lnTo>
                  <a:lnTo>
                    <a:pt x="358" y="791"/>
                  </a:lnTo>
                  <a:lnTo>
                    <a:pt x="114" y="791"/>
                  </a:lnTo>
                  <a:lnTo>
                    <a:pt x="88" y="788"/>
                  </a:lnTo>
                  <a:lnTo>
                    <a:pt x="63" y="780"/>
                  </a:lnTo>
                  <a:lnTo>
                    <a:pt x="43" y="766"/>
                  </a:lnTo>
                  <a:lnTo>
                    <a:pt x="25" y="748"/>
                  </a:lnTo>
                  <a:lnTo>
                    <a:pt x="11" y="727"/>
                  </a:lnTo>
                  <a:lnTo>
                    <a:pt x="2" y="703"/>
                  </a:lnTo>
                  <a:lnTo>
                    <a:pt x="0" y="676"/>
                  </a:lnTo>
                  <a:lnTo>
                    <a:pt x="2" y="651"/>
                  </a:lnTo>
                  <a:lnTo>
                    <a:pt x="11" y="627"/>
                  </a:lnTo>
                  <a:lnTo>
                    <a:pt x="25" y="605"/>
                  </a:lnTo>
                  <a:lnTo>
                    <a:pt x="43" y="588"/>
                  </a:lnTo>
                  <a:lnTo>
                    <a:pt x="63" y="574"/>
                  </a:lnTo>
                  <a:lnTo>
                    <a:pt x="88" y="566"/>
                  </a:lnTo>
                  <a:lnTo>
                    <a:pt x="114" y="563"/>
                  </a:lnTo>
                  <a:lnTo>
                    <a:pt x="243" y="563"/>
                  </a:lnTo>
                  <a:lnTo>
                    <a:pt x="243" y="115"/>
                  </a:lnTo>
                  <a:lnTo>
                    <a:pt x="246" y="88"/>
                  </a:lnTo>
                  <a:lnTo>
                    <a:pt x="256" y="65"/>
                  </a:lnTo>
                  <a:lnTo>
                    <a:pt x="269" y="43"/>
                  </a:lnTo>
                  <a:lnTo>
                    <a:pt x="287" y="25"/>
                  </a:lnTo>
                  <a:lnTo>
                    <a:pt x="307" y="12"/>
                  </a:lnTo>
                  <a:lnTo>
                    <a:pt x="332" y="4"/>
                  </a:lnTo>
                  <a:lnTo>
                    <a:pt x="3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98" name="Freeform 224"/>
            <p:cNvSpPr/>
            <p:nvPr/>
          </p:nvSpPr>
          <p:spPr bwMode="auto">
            <a:xfrm>
              <a:off x="2653" y="2337"/>
              <a:ext cx="105" cy="50"/>
            </a:xfrm>
            <a:custGeom>
              <a:avLst/>
              <a:gdLst>
                <a:gd name="T0" fmla="*/ 75 w 313"/>
                <a:gd name="T1" fmla="*/ 0 h 152"/>
                <a:gd name="T2" fmla="*/ 237 w 313"/>
                <a:gd name="T3" fmla="*/ 0 h 152"/>
                <a:gd name="T4" fmla="*/ 257 w 313"/>
                <a:gd name="T5" fmla="*/ 2 h 152"/>
                <a:gd name="T6" fmla="*/ 275 w 313"/>
                <a:gd name="T7" fmla="*/ 10 h 152"/>
                <a:gd name="T8" fmla="*/ 290 w 313"/>
                <a:gd name="T9" fmla="*/ 22 h 152"/>
                <a:gd name="T10" fmla="*/ 303 w 313"/>
                <a:gd name="T11" fmla="*/ 37 h 152"/>
                <a:gd name="T12" fmla="*/ 310 w 313"/>
                <a:gd name="T13" fmla="*/ 56 h 152"/>
                <a:gd name="T14" fmla="*/ 313 w 313"/>
                <a:gd name="T15" fmla="*/ 75 h 152"/>
                <a:gd name="T16" fmla="*/ 310 w 313"/>
                <a:gd name="T17" fmla="*/ 96 h 152"/>
                <a:gd name="T18" fmla="*/ 303 w 313"/>
                <a:gd name="T19" fmla="*/ 115 h 152"/>
                <a:gd name="T20" fmla="*/ 290 w 313"/>
                <a:gd name="T21" fmla="*/ 129 h 152"/>
                <a:gd name="T22" fmla="*/ 275 w 313"/>
                <a:gd name="T23" fmla="*/ 142 h 152"/>
                <a:gd name="T24" fmla="*/ 257 w 313"/>
                <a:gd name="T25" fmla="*/ 149 h 152"/>
                <a:gd name="T26" fmla="*/ 237 w 313"/>
                <a:gd name="T27" fmla="*/ 152 h 152"/>
                <a:gd name="T28" fmla="*/ 75 w 313"/>
                <a:gd name="T29" fmla="*/ 152 h 152"/>
                <a:gd name="T30" fmla="*/ 56 w 313"/>
                <a:gd name="T31" fmla="*/ 149 h 152"/>
                <a:gd name="T32" fmla="*/ 37 w 313"/>
                <a:gd name="T33" fmla="*/ 142 h 152"/>
                <a:gd name="T34" fmla="*/ 22 w 313"/>
                <a:gd name="T35" fmla="*/ 129 h 152"/>
                <a:gd name="T36" fmla="*/ 10 w 313"/>
                <a:gd name="T37" fmla="*/ 115 h 152"/>
                <a:gd name="T38" fmla="*/ 2 w 313"/>
                <a:gd name="T39" fmla="*/ 96 h 152"/>
                <a:gd name="T40" fmla="*/ 0 w 313"/>
                <a:gd name="T41" fmla="*/ 75 h 152"/>
                <a:gd name="T42" fmla="*/ 2 w 313"/>
                <a:gd name="T43" fmla="*/ 56 h 152"/>
                <a:gd name="T44" fmla="*/ 10 w 313"/>
                <a:gd name="T45" fmla="*/ 37 h 152"/>
                <a:gd name="T46" fmla="*/ 22 w 313"/>
                <a:gd name="T47" fmla="*/ 22 h 152"/>
                <a:gd name="T48" fmla="*/ 37 w 313"/>
                <a:gd name="T49" fmla="*/ 10 h 152"/>
                <a:gd name="T50" fmla="*/ 56 w 313"/>
                <a:gd name="T51" fmla="*/ 2 h 152"/>
                <a:gd name="T52" fmla="*/ 75 w 313"/>
                <a:gd name="T53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3" h="152">
                  <a:moveTo>
                    <a:pt x="75" y="0"/>
                  </a:moveTo>
                  <a:lnTo>
                    <a:pt x="237" y="0"/>
                  </a:lnTo>
                  <a:lnTo>
                    <a:pt x="257" y="2"/>
                  </a:lnTo>
                  <a:lnTo>
                    <a:pt x="275" y="10"/>
                  </a:lnTo>
                  <a:lnTo>
                    <a:pt x="290" y="22"/>
                  </a:lnTo>
                  <a:lnTo>
                    <a:pt x="303" y="37"/>
                  </a:lnTo>
                  <a:lnTo>
                    <a:pt x="310" y="56"/>
                  </a:lnTo>
                  <a:lnTo>
                    <a:pt x="313" y="75"/>
                  </a:lnTo>
                  <a:lnTo>
                    <a:pt x="310" y="96"/>
                  </a:lnTo>
                  <a:lnTo>
                    <a:pt x="303" y="115"/>
                  </a:lnTo>
                  <a:lnTo>
                    <a:pt x="290" y="129"/>
                  </a:lnTo>
                  <a:lnTo>
                    <a:pt x="275" y="142"/>
                  </a:lnTo>
                  <a:lnTo>
                    <a:pt x="257" y="149"/>
                  </a:lnTo>
                  <a:lnTo>
                    <a:pt x="237" y="152"/>
                  </a:lnTo>
                  <a:lnTo>
                    <a:pt x="75" y="152"/>
                  </a:lnTo>
                  <a:lnTo>
                    <a:pt x="56" y="149"/>
                  </a:lnTo>
                  <a:lnTo>
                    <a:pt x="37" y="142"/>
                  </a:lnTo>
                  <a:lnTo>
                    <a:pt x="22" y="129"/>
                  </a:lnTo>
                  <a:lnTo>
                    <a:pt x="10" y="115"/>
                  </a:lnTo>
                  <a:lnTo>
                    <a:pt x="2" y="96"/>
                  </a:lnTo>
                  <a:lnTo>
                    <a:pt x="0" y="75"/>
                  </a:lnTo>
                  <a:lnTo>
                    <a:pt x="2" y="56"/>
                  </a:lnTo>
                  <a:lnTo>
                    <a:pt x="10" y="37"/>
                  </a:lnTo>
                  <a:lnTo>
                    <a:pt x="22" y="22"/>
                  </a:lnTo>
                  <a:lnTo>
                    <a:pt x="37" y="10"/>
                  </a:lnTo>
                  <a:lnTo>
                    <a:pt x="56" y="2"/>
                  </a:lnTo>
                  <a:lnTo>
                    <a:pt x="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99" name="Freeform 225"/>
            <p:cNvSpPr/>
            <p:nvPr/>
          </p:nvSpPr>
          <p:spPr bwMode="auto">
            <a:xfrm>
              <a:off x="3279" y="2337"/>
              <a:ext cx="104" cy="50"/>
            </a:xfrm>
            <a:custGeom>
              <a:avLst/>
              <a:gdLst>
                <a:gd name="T0" fmla="*/ 75 w 313"/>
                <a:gd name="T1" fmla="*/ 0 h 152"/>
                <a:gd name="T2" fmla="*/ 236 w 313"/>
                <a:gd name="T3" fmla="*/ 0 h 152"/>
                <a:gd name="T4" fmla="*/ 257 w 313"/>
                <a:gd name="T5" fmla="*/ 2 h 152"/>
                <a:gd name="T6" fmla="*/ 275 w 313"/>
                <a:gd name="T7" fmla="*/ 10 h 152"/>
                <a:gd name="T8" fmla="*/ 290 w 313"/>
                <a:gd name="T9" fmla="*/ 22 h 152"/>
                <a:gd name="T10" fmla="*/ 303 w 313"/>
                <a:gd name="T11" fmla="*/ 37 h 152"/>
                <a:gd name="T12" fmla="*/ 310 w 313"/>
                <a:gd name="T13" fmla="*/ 56 h 152"/>
                <a:gd name="T14" fmla="*/ 313 w 313"/>
                <a:gd name="T15" fmla="*/ 75 h 152"/>
                <a:gd name="T16" fmla="*/ 310 w 313"/>
                <a:gd name="T17" fmla="*/ 96 h 152"/>
                <a:gd name="T18" fmla="*/ 303 w 313"/>
                <a:gd name="T19" fmla="*/ 115 h 152"/>
                <a:gd name="T20" fmla="*/ 290 w 313"/>
                <a:gd name="T21" fmla="*/ 129 h 152"/>
                <a:gd name="T22" fmla="*/ 275 w 313"/>
                <a:gd name="T23" fmla="*/ 142 h 152"/>
                <a:gd name="T24" fmla="*/ 257 w 313"/>
                <a:gd name="T25" fmla="*/ 149 h 152"/>
                <a:gd name="T26" fmla="*/ 236 w 313"/>
                <a:gd name="T27" fmla="*/ 152 h 152"/>
                <a:gd name="T28" fmla="*/ 75 w 313"/>
                <a:gd name="T29" fmla="*/ 152 h 152"/>
                <a:gd name="T30" fmla="*/ 55 w 313"/>
                <a:gd name="T31" fmla="*/ 149 h 152"/>
                <a:gd name="T32" fmla="*/ 37 w 313"/>
                <a:gd name="T33" fmla="*/ 142 h 152"/>
                <a:gd name="T34" fmla="*/ 21 w 313"/>
                <a:gd name="T35" fmla="*/ 129 h 152"/>
                <a:gd name="T36" fmla="*/ 10 w 313"/>
                <a:gd name="T37" fmla="*/ 115 h 152"/>
                <a:gd name="T38" fmla="*/ 2 w 313"/>
                <a:gd name="T39" fmla="*/ 96 h 152"/>
                <a:gd name="T40" fmla="*/ 0 w 313"/>
                <a:gd name="T41" fmla="*/ 75 h 152"/>
                <a:gd name="T42" fmla="*/ 2 w 313"/>
                <a:gd name="T43" fmla="*/ 56 h 152"/>
                <a:gd name="T44" fmla="*/ 10 w 313"/>
                <a:gd name="T45" fmla="*/ 37 h 152"/>
                <a:gd name="T46" fmla="*/ 21 w 313"/>
                <a:gd name="T47" fmla="*/ 22 h 152"/>
                <a:gd name="T48" fmla="*/ 37 w 313"/>
                <a:gd name="T49" fmla="*/ 10 h 152"/>
                <a:gd name="T50" fmla="*/ 55 w 313"/>
                <a:gd name="T51" fmla="*/ 2 h 152"/>
                <a:gd name="T52" fmla="*/ 75 w 313"/>
                <a:gd name="T53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3" h="152">
                  <a:moveTo>
                    <a:pt x="75" y="0"/>
                  </a:moveTo>
                  <a:lnTo>
                    <a:pt x="236" y="0"/>
                  </a:lnTo>
                  <a:lnTo>
                    <a:pt x="257" y="2"/>
                  </a:lnTo>
                  <a:lnTo>
                    <a:pt x="275" y="10"/>
                  </a:lnTo>
                  <a:lnTo>
                    <a:pt x="290" y="22"/>
                  </a:lnTo>
                  <a:lnTo>
                    <a:pt x="303" y="37"/>
                  </a:lnTo>
                  <a:lnTo>
                    <a:pt x="310" y="56"/>
                  </a:lnTo>
                  <a:lnTo>
                    <a:pt x="313" y="75"/>
                  </a:lnTo>
                  <a:lnTo>
                    <a:pt x="310" y="96"/>
                  </a:lnTo>
                  <a:lnTo>
                    <a:pt x="303" y="115"/>
                  </a:lnTo>
                  <a:lnTo>
                    <a:pt x="290" y="129"/>
                  </a:lnTo>
                  <a:lnTo>
                    <a:pt x="275" y="142"/>
                  </a:lnTo>
                  <a:lnTo>
                    <a:pt x="257" y="149"/>
                  </a:lnTo>
                  <a:lnTo>
                    <a:pt x="236" y="152"/>
                  </a:lnTo>
                  <a:lnTo>
                    <a:pt x="75" y="152"/>
                  </a:lnTo>
                  <a:lnTo>
                    <a:pt x="55" y="149"/>
                  </a:lnTo>
                  <a:lnTo>
                    <a:pt x="37" y="142"/>
                  </a:lnTo>
                  <a:lnTo>
                    <a:pt x="21" y="129"/>
                  </a:lnTo>
                  <a:lnTo>
                    <a:pt x="10" y="115"/>
                  </a:lnTo>
                  <a:lnTo>
                    <a:pt x="2" y="96"/>
                  </a:lnTo>
                  <a:lnTo>
                    <a:pt x="0" y="75"/>
                  </a:lnTo>
                  <a:lnTo>
                    <a:pt x="2" y="56"/>
                  </a:lnTo>
                  <a:lnTo>
                    <a:pt x="10" y="37"/>
                  </a:lnTo>
                  <a:lnTo>
                    <a:pt x="21" y="22"/>
                  </a:lnTo>
                  <a:lnTo>
                    <a:pt x="37" y="10"/>
                  </a:lnTo>
                  <a:lnTo>
                    <a:pt x="55" y="2"/>
                  </a:lnTo>
                  <a:lnTo>
                    <a:pt x="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00" name="Freeform 226"/>
            <p:cNvSpPr/>
            <p:nvPr/>
          </p:nvSpPr>
          <p:spPr bwMode="auto">
            <a:xfrm>
              <a:off x="2992" y="1997"/>
              <a:ext cx="51" cy="105"/>
            </a:xfrm>
            <a:custGeom>
              <a:avLst/>
              <a:gdLst>
                <a:gd name="T0" fmla="*/ 77 w 153"/>
                <a:gd name="T1" fmla="*/ 0 h 313"/>
                <a:gd name="T2" fmla="*/ 98 w 153"/>
                <a:gd name="T3" fmla="*/ 2 h 313"/>
                <a:gd name="T4" fmla="*/ 115 w 153"/>
                <a:gd name="T5" fmla="*/ 10 h 313"/>
                <a:gd name="T6" fmla="*/ 131 w 153"/>
                <a:gd name="T7" fmla="*/ 22 h 313"/>
                <a:gd name="T8" fmla="*/ 143 w 153"/>
                <a:gd name="T9" fmla="*/ 37 h 313"/>
                <a:gd name="T10" fmla="*/ 150 w 153"/>
                <a:gd name="T11" fmla="*/ 56 h 313"/>
                <a:gd name="T12" fmla="*/ 153 w 153"/>
                <a:gd name="T13" fmla="*/ 75 h 313"/>
                <a:gd name="T14" fmla="*/ 153 w 153"/>
                <a:gd name="T15" fmla="*/ 237 h 313"/>
                <a:gd name="T16" fmla="*/ 150 w 153"/>
                <a:gd name="T17" fmla="*/ 257 h 313"/>
                <a:gd name="T18" fmla="*/ 143 w 153"/>
                <a:gd name="T19" fmla="*/ 275 h 313"/>
                <a:gd name="T20" fmla="*/ 131 w 153"/>
                <a:gd name="T21" fmla="*/ 290 h 313"/>
                <a:gd name="T22" fmla="*/ 115 w 153"/>
                <a:gd name="T23" fmla="*/ 303 h 313"/>
                <a:gd name="T24" fmla="*/ 98 w 153"/>
                <a:gd name="T25" fmla="*/ 310 h 313"/>
                <a:gd name="T26" fmla="*/ 77 w 153"/>
                <a:gd name="T27" fmla="*/ 313 h 313"/>
                <a:gd name="T28" fmla="*/ 56 w 153"/>
                <a:gd name="T29" fmla="*/ 310 h 313"/>
                <a:gd name="T30" fmla="*/ 39 w 153"/>
                <a:gd name="T31" fmla="*/ 303 h 313"/>
                <a:gd name="T32" fmla="*/ 23 w 153"/>
                <a:gd name="T33" fmla="*/ 290 h 313"/>
                <a:gd name="T34" fmla="*/ 11 w 153"/>
                <a:gd name="T35" fmla="*/ 275 h 313"/>
                <a:gd name="T36" fmla="*/ 3 w 153"/>
                <a:gd name="T37" fmla="*/ 257 h 313"/>
                <a:gd name="T38" fmla="*/ 0 w 153"/>
                <a:gd name="T39" fmla="*/ 237 h 313"/>
                <a:gd name="T40" fmla="*/ 0 w 153"/>
                <a:gd name="T41" fmla="*/ 75 h 313"/>
                <a:gd name="T42" fmla="*/ 3 w 153"/>
                <a:gd name="T43" fmla="*/ 56 h 313"/>
                <a:gd name="T44" fmla="*/ 11 w 153"/>
                <a:gd name="T45" fmla="*/ 37 h 313"/>
                <a:gd name="T46" fmla="*/ 23 w 153"/>
                <a:gd name="T47" fmla="*/ 22 h 313"/>
                <a:gd name="T48" fmla="*/ 39 w 153"/>
                <a:gd name="T49" fmla="*/ 10 h 313"/>
                <a:gd name="T50" fmla="*/ 56 w 153"/>
                <a:gd name="T51" fmla="*/ 2 h 313"/>
                <a:gd name="T52" fmla="*/ 77 w 153"/>
                <a:gd name="T53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3" h="313">
                  <a:moveTo>
                    <a:pt x="77" y="0"/>
                  </a:moveTo>
                  <a:lnTo>
                    <a:pt x="98" y="2"/>
                  </a:lnTo>
                  <a:lnTo>
                    <a:pt x="115" y="10"/>
                  </a:lnTo>
                  <a:lnTo>
                    <a:pt x="131" y="22"/>
                  </a:lnTo>
                  <a:lnTo>
                    <a:pt x="143" y="37"/>
                  </a:lnTo>
                  <a:lnTo>
                    <a:pt x="150" y="56"/>
                  </a:lnTo>
                  <a:lnTo>
                    <a:pt x="153" y="75"/>
                  </a:lnTo>
                  <a:lnTo>
                    <a:pt x="153" y="237"/>
                  </a:lnTo>
                  <a:lnTo>
                    <a:pt x="150" y="257"/>
                  </a:lnTo>
                  <a:lnTo>
                    <a:pt x="143" y="275"/>
                  </a:lnTo>
                  <a:lnTo>
                    <a:pt x="131" y="290"/>
                  </a:lnTo>
                  <a:lnTo>
                    <a:pt x="115" y="303"/>
                  </a:lnTo>
                  <a:lnTo>
                    <a:pt x="98" y="310"/>
                  </a:lnTo>
                  <a:lnTo>
                    <a:pt x="77" y="313"/>
                  </a:lnTo>
                  <a:lnTo>
                    <a:pt x="56" y="310"/>
                  </a:lnTo>
                  <a:lnTo>
                    <a:pt x="39" y="303"/>
                  </a:lnTo>
                  <a:lnTo>
                    <a:pt x="23" y="290"/>
                  </a:lnTo>
                  <a:lnTo>
                    <a:pt x="11" y="275"/>
                  </a:lnTo>
                  <a:lnTo>
                    <a:pt x="3" y="257"/>
                  </a:lnTo>
                  <a:lnTo>
                    <a:pt x="0" y="237"/>
                  </a:lnTo>
                  <a:lnTo>
                    <a:pt x="0" y="75"/>
                  </a:lnTo>
                  <a:lnTo>
                    <a:pt x="3" y="56"/>
                  </a:lnTo>
                  <a:lnTo>
                    <a:pt x="11" y="37"/>
                  </a:lnTo>
                  <a:lnTo>
                    <a:pt x="23" y="22"/>
                  </a:lnTo>
                  <a:lnTo>
                    <a:pt x="39" y="10"/>
                  </a:lnTo>
                  <a:lnTo>
                    <a:pt x="56" y="2"/>
                  </a:lnTo>
                  <a:lnTo>
                    <a:pt x="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01" name="Freeform 227"/>
            <p:cNvSpPr/>
            <p:nvPr/>
          </p:nvSpPr>
          <p:spPr bwMode="auto">
            <a:xfrm>
              <a:off x="2992" y="2622"/>
              <a:ext cx="51" cy="105"/>
            </a:xfrm>
            <a:custGeom>
              <a:avLst/>
              <a:gdLst>
                <a:gd name="T0" fmla="*/ 77 w 153"/>
                <a:gd name="T1" fmla="*/ 0 h 313"/>
                <a:gd name="T2" fmla="*/ 98 w 153"/>
                <a:gd name="T3" fmla="*/ 2 h 313"/>
                <a:gd name="T4" fmla="*/ 115 w 153"/>
                <a:gd name="T5" fmla="*/ 10 h 313"/>
                <a:gd name="T6" fmla="*/ 131 w 153"/>
                <a:gd name="T7" fmla="*/ 22 h 313"/>
                <a:gd name="T8" fmla="*/ 143 w 153"/>
                <a:gd name="T9" fmla="*/ 37 h 313"/>
                <a:gd name="T10" fmla="*/ 150 w 153"/>
                <a:gd name="T11" fmla="*/ 56 h 313"/>
                <a:gd name="T12" fmla="*/ 153 w 153"/>
                <a:gd name="T13" fmla="*/ 75 h 313"/>
                <a:gd name="T14" fmla="*/ 153 w 153"/>
                <a:gd name="T15" fmla="*/ 237 h 313"/>
                <a:gd name="T16" fmla="*/ 150 w 153"/>
                <a:gd name="T17" fmla="*/ 257 h 313"/>
                <a:gd name="T18" fmla="*/ 143 w 153"/>
                <a:gd name="T19" fmla="*/ 275 h 313"/>
                <a:gd name="T20" fmla="*/ 131 w 153"/>
                <a:gd name="T21" fmla="*/ 290 h 313"/>
                <a:gd name="T22" fmla="*/ 115 w 153"/>
                <a:gd name="T23" fmla="*/ 303 h 313"/>
                <a:gd name="T24" fmla="*/ 98 w 153"/>
                <a:gd name="T25" fmla="*/ 310 h 313"/>
                <a:gd name="T26" fmla="*/ 77 w 153"/>
                <a:gd name="T27" fmla="*/ 313 h 313"/>
                <a:gd name="T28" fmla="*/ 56 w 153"/>
                <a:gd name="T29" fmla="*/ 310 h 313"/>
                <a:gd name="T30" fmla="*/ 39 w 153"/>
                <a:gd name="T31" fmla="*/ 303 h 313"/>
                <a:gd name="T32" fmla="*/ 23 w 153"/>
                <a:gd name="T33" fmla="*/ 290 h 313"/>
                <a:gd name="T34" fmla="*/ 11 w 153"/>
                <a:gd name="T35" fmla="*/ 275 h 313"/>
                <a:gd name="T36" fmla="*/ 3 w 153"/>
                <a:gd name="T37" fmla="*/ 257 h 313"/>
                <a:gd name="T38" fmla="*/ 0 w 153"/>
                <a:gd name="T39" fmla="*/ 237 h 313"/>
                <a:gd name="T40" fmla="*/ 0 w 153"/>
                <a:gd name="T41" fmla="*/ 75 h 313"/>
                <a:gd name="T42" fmla="*/ 3 w 153"/>
                <a:gd name="T43" fmla="*/ 56 h 313"/>
                <a:gd name="T44" fmla="*/ 11 w 153"/>
                <a:gd name="T45" fmla="*/ 37 h 313"/>
                <a:gd name="T46" fmla="*/ 23 w 153"/>
                <a:gd name="T47" fmla="*/ 22 h 313"/>
                <a:gd name="T48" fmla="*/ 39 w 153"/>
                <a:gd name="T49" fmla="*/ 10 h 313"/>
                <a:gd name="T50" fmla="*/ 56 w 153"/>
                <a:gd name="T51" fmla="*/ 2 h 313"/>
                <a:gd name="T52" fmla="*/ 77 w 153"/>
                <a:gd name="T53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3" h="313">
                  <a:moveTo>
                    <a:pt x="77" y="0"/>
                  </a:moveTo>
                  <a:lnTo>
                    <a:pt x="98" y="2"/>
                  </a:lnTo>
                  <a:lnTo>
                    <a:pt x="115" y="10"/>
                  </a:lnTo>
                  <a:lnTo>
                    <a:pt x="131" y="22"/>
                  </a:lnTo>
                  <a:lnTo>
                    <a:pt x="143" y="37"/>
                  </a:lnTo>
                  <a:lnTo>
                    <a:pt x="150" y="56"/>
                  </a:lnTo>
                  <a:lnTo>
                    <a:pt x="153" y="75"/>
                  </a:lnTo>
                  <a:lnTo>
                    <a:pt x="153" y="237"/>
                  </a:lnTo>
                  <a:lnTo>
                    <a:pt x="150" y="257"/>
                  </a:lnTo>
                  <a:lnTo>
                    <a:pt x="143" y="275"/>
                  </a:lnTo>
                  <a:lnTo>
                    <a:pt x="131" y="290"/>
                  </a:lnTo>
                  <a:lnTo>
                    <a:pt x="115" y="303"/>
                  </a:lnTo>
                  <a:lnTo>
                    <a:pt x="98" y="310"/>
                  </a:lnTo>
                  <a:lnTo>
                    <a:pt x="77" y="313"/>
                  </a:lnTo>
                  <a:lnTo>
                    <a:pt x="56" y="310"/>
                  </a:lnTo>
                  <a:lnTo>
                    <a:pt x="39" y="303"/>
                  </a:lnTo>
                  <a:lnTo>
                    <a:pt x="23" y="290"/>
                  </a:lnTo>
                  <a:lnTo>
                    <a:pt x="11" y="275"/>
                  </a:lnTo>
                  <a:lnTo>
                    <a:pt x="3" y="257"/>
                  </a:lnTo>
                  <a:lnTo>
                    <a:pt x="0" y="237"/>
                  </a:lnTo>
                  <a:lnTo>
                    <a:pt x="0" y="75"/>
                  </a:lnTo>
                  <a:lnTo>
                    <a:pt x="3" y="56"/>
                  </a:lnTo>
                  <a:lnTo>
                    <a:pt x="11" y="37"/>
                  </a:lnTo>
                  <a:lnTo>
                    <a:pt x="23" y="22"/>
                  </a:lnTo>
                  <a:lnTo>
                    <a:pt x="39" y="10"/>
                  </a:lnTo>
                  <a:lnTo>
                    <a:pt x="56" y="2"/>
                  </a:lnTo>
                  <a:lnTo>
                    <a:pt x="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39" name="椭圆 38">
            <a:extLst>
              <a:ext uri="{FF2B5EF4-FFF2-40B4-BE49-F238E27FC236}">
                <a16:creationId xmlns:a16="http://schemas.microsoft.com/office/drawing/2014/main" id="{4A4A0CC8-52CE-E662-6B8D-9F1471A9E38B}"/>
              </a:ext>
            </a:extLst>
          </p:cNvPr>
          <p:cNvSpPr/>
          <p:nvPr/>
        </p:nvSpPr>
        <p:spPr>
          <a:xfrm>
            <a:off x="1572264" y="2103939"/>
            <a:ext cx="1343292" cy="13432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900930" y="3691552"/>
            <a:ext cx="2653030" cy="1045845"/>
            <a:chOff x="2057" y="5953"/>
            <a:chExt cx="4178" cy="1647"/>
          </a:xfrm>
        </p:grpSpPr>
        <p:sp>
          <p:nvSpPr>
            <p:cNvPr id="8" name="文本框 7"/>
            <p:cNvSpPr txBox="1"/>
            <p:nvPr/>
          </p:nvSpPr>
          <p:spPr>
            <a:xfrm>
              <a:off x="2987" y="5953"/>
              <a:ext cx="3248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程序调试</a:t>
              </a:r>
              <a:endParaRPr kumimoji="0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美术指导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057" y="6634"/>
              <a:ext cx="3762" cy="96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Arial"/>
              </a:endParaRPr>
            </a:p>
            <a:p>
              <a:pPr marL="0" marR="0" lvl="0" indent="0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Arial"/>
                </a:rPr>
                <a:t>负责素材的提供，程序的调试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707755" y="3691255"/>
            <a:ext cx="2388870" cy="1298575"/>
            <a:chOff x="1876" y="5900"/>
            <a:chExt cx="3762" cy="2045"/>
          </a:xfrm>
        </p:grpSpPr>
        <p:sp>
          <p:nvSpPr>
            <p:cNvPr id="12" name="文本框 11"/>
            <p:cNvSpPr txBox="1"/>
            <p:nvPr/>
          </p:nvSpPr>
          <p:spPr>
            <a:xfrm>
              <a:off x="2020" y="5900"/>
              <a:ext cx="3300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可视化实现</a:t>
              </a:r>
              <a:endParaRPr kumimoji="0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dirty="0">
                  <a:solidFill>
                    <a:srgbClr val="FFFFFF"/>
                  </a:solidFill>
                  <a:latin typeface="Arial"/>
                  <a:ea typeface="微软雅黑"/>
                </a:rPr>
                <a:t>PPT</a:t>
              </a:r>
              <a:r>
                <a:rPr lang="zh-CN" altLang="en-US" dirty="0">
                  <a:solidFill>
                    <a:srgbClr val="FFFFFF"/>
                  </a:solidFill>
                  <a:latin typeface="Arial"/>
                  <a:ea typeface="微软雅黑"/>
                </a:rPr>
                <a:t>设计</a:t>
              </a:r>
              <a:endParaRPr kumimoji="0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876" y="6979"/>
              <a:ext cx="3762" cy="96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Arial"/>
                </a:rPr>
                <a:t>负责</a:t>
              </a:r>
              <a:r>
                <a:rPr lang="en-US" altLang="zh-CN" sz="1200" dirty="0">
                  <a:solidFill>
                    <a:srgbClr val="FFFFFF"/>
                  </a:solidFill>
                  <a:latin typeface="Arial"/>
                  <a:ea typeface="微软雅黑"/>
                  <a:cs typeface="Arial"/>
                </a:rPr>
                <a:t>E</a:t>
              </a:r>
              <a:r>
                <a:rPr kumimoji="0" lang="en-US" altLang="zh-CN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Arial"/>
                </a:rPr>
                <a:t>asyX</a:t>
              </a:r>
              <a:r>
                <a:rPr lang="zh-CN" altLang="en-US" sz="1200" dirty="0">
                  <a:solidFill>
                    <a:srgbClr val="FFFFFF"/>
                  </a:solidFill>
                  <a:latin typeface="Arial"/>
                  <a:ea typeface="微软雅黑"/>
                  <a:cs typeface="Arial"/>
                </a:rPr>
                <a:t>控件的设置和</a:t>
              </a:r>
              <a:r>
                <a:rPr lang="en-US" altLang="zh-CN" sz="1200" dirty="0">
                  <a:solidFill>
                    <a:srgbClr val="FFFFFF"/>
                  </a:solidFill>
                  <a:latin typeface="Arial"/>
                  <a:ea typeface="微软雅黑"/>
                  <a:cs typeface="Arial"/>
                </a:rPr>
                <a:t>PPT</a:t>
              </a:r>
              <a:r>
                <a:rPr lang="zh-CN" altLang="en-US" sz="1200" dirty="0">
                  <a:solidFill>
                    <a:srgbClr val="FFFFFF"/>
                  </a:solidFill>
                  <a:latin typeface="Arial"/>
                  <a:ea typeface="微软雅黑"/>
                  <a:cs typeface="Arial"/>
                </a:rPr>
                <a:t>的制作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Arial"/>
              </a:endParaRPr>
            </a:p>
          </p:txBody>
        </p:sp>
      </p:grpSp>
      <p:pic>
        <p:nvPicPr>
          <p:cNvPr id="10" name="图片 9" descr="67642f81c4b9dd15051af51f0b1cd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5180" y="122555"/>
            <a:ext cx="2313305" cy="67246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E001DE7-A392-89B4-6D04-40971B0372EE}"/>
              </a:ext>
            </a:extLst>
          </p:cNvPr>
          <p:cNvSpPr txBox="1"/>
          <p:nvPr/>
        </p:nvSpPr>
        <p:spPr>
          <a:xfrm>
            <a:off x="1739517" y="2470833"/>
            <a:ext cx="1343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>
                <a:solidFill>
                  <a:srgbClr val="000000"/>
                </a:solidFill>
                <a:latin typeface="Arial"/>
                <a:ea typeface="微软雅黑"/>
              </a:rPr>
              <a:t>周昊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6701478-302A-78FD-F74C-35430B9E7266}"/>
              </a:ext>
            </a:extLst>
          </p:cNvPr>
          <p:cNvSpPr txBox="1"/>
          <p:nvPr/>
        </p:nvSpPr>
        <p:spPr>
          <a:xfrm>
            <a:off x="5311832" y="2457643"/>
            <a:ext cx="14220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陈兆东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76812CF-2284-4D00-62A8-ECE46F65915B}"/>
              </a:ext>
            </a:extLst>
          </p:cNvPr>
          <p:cNvSpPr txBox="1"/>
          <p:nvPr/>
        </p:nvSpPr>
        <p:spPr>
          <a:xfrm>
            <a:off x="9104632" y="2458864"/>
            <a:ext cx="141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杨泽宇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BA34005-D79B-22D2-9F1B-0402BADE8E63}"/>
              </a:ext>
            </a:extLst>
          </p:cNvPr>
          <p:cNvSpPr txBox="1"/>
          <p:nvPr/>
        </p:nvSpPr>
        <p:spPr>
          <a:xfrm>
            <a:off x="1297231" y="3691267"/>
            <a:ext cx="1896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算法编写及应用答辩相关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3171FFA-FEB1-0D92-FCDC-7BA4D0E8BF3A}"/>
              </a:ext>
            </a:extLst>
          </p:cNvPr>
          <p:cNvSpPr txBox="1"/>
          <p:nvPr/>
        </p:nvSpPr>
        <p:spPr>
          <a:xfrm>
            <a:off x="1178102" y="4184406"/>
            <a:ext cx="2404103" cy="8442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Arial"/>
            </a:endParaRP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FFFF"/>
                </a:solidFill>
                <a:latin typeface="Arial"/>
                <a:ea typeface="微软雅黑"/>
                <a:cs typeface="Arial"/>
                <a:sym typeface="+mn-ea"/>
              </a:rPr>
              <a:t>负责核心算法的编写，程序的应用与编写，参与答辩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Arial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949065" y="1282065"/>
            <a:ext cx="4293870" cy="4293870"/>
          </a:xfrm>
          <a:prstGeom prst="ellipse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378835" y="693420"/>
            <a:ext cx="5464810" cy="5464810"/>
          </a:xfrm>
          <a:prstGeom prst="ellipse">
            <a:avLst/>
          </a:prstGeom>
          <a:noFill/>
          <a:ln w="41275">
            <a:solidFill>
              <a:schemeClr val="bg1">
                <a:alpha val="3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93372" y="1532999"/>
            <a:ext cx="1405255" cy="3785652"/>
          </a:xfrm>
          <a:prstGeom prst="rect">
            <a:avLst/>
          </a:prstGeom>
          <a:noFill/>
          <a:ln w="34925">
            <a:solidFill>
              <a:schemeClr val="accent4">
                <a:alpha val="62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024876"/>
                </a:solidFill>
                <a:effectLst/>
                <a:uLnTx/>
                <a:uFillTx/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程序介绍</a:t>
            </a:r>
          </a:p>
        </p:txBody>
      </p:sp>
      <p:pic>
        <p:nvPicPr>
          <p:cNvPr id="2" name="图片 1" descr="67642f81c4b9dd15051af51f0b1cd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5180" y="122555"/>
            <a:ext cx="2313305" cy="6724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374015" y="379095"/>
            <a:ext cx="11427460" cy="6099810"/>
            <a:chOff x="589" y="597"/>
            <a:chExt cx="17996" cy="9606"/>
          </a:xfrm>
        </p:grpSpPr>
        <p:sp>
          <p:nvSpPr>
            <p:cNvPr id="15" name="矩形 14"/>
            <p:cNvSpPr/>
            <p:nvPr/>
          </p:nvSpPr>
          <p:spPr>
            <a:xfrm>
              <a:off x="614" y="597"/>
              <a:ext cx="17971" cy="9606"/>
            </a:xfrm>
            <a:prstGeom prst="rect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Arial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1311" y="1129"/>
              <a:ext cx="3580" cy="954"/>
              <a:chOff x="12425" y="6889"/>
              <a:chExt cx="3580" cy="954"/>
            </a:xfrm>
          </p:grpSpPr>
          <p:sp>
            <p:nvSpPr>
              <p:cNvPr id="23" name="文本框 23"/>
              <p:cNvSpPr txBox="1"/>
              <p:nvPr/>
            </p:nvSpPr>
            <p:spPr>
              <a:xfrm>
                <a:off x="12425" y="6889"/>
                <a:ext cx="2230" cy="7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85000"/>
                        <a:lumOff val="15000"/>
                      </a:srgbClr>
                    </a:solidFill>
                    <a:effectLst/>
                    <a:uLnTx/>
                    <a:uFillTx/>
                    <a:latin typeface="Arial"/>
                    <a:ea typeface="思源黑体 CN Bold" panose="020B0800000000000000" pitchFamily="34" charset="-122"/>
                    <a:cs typeface="+mn-cs"/>
                  </a:rPr>
                  <a:t>题目介绍</a:t>
                </a:r>
              </a:p>
            </p:txBody>
          </p:sp>
          <p:sp>
            <p:nvSpPr>
              <p:cNvPr id="24" name="矩形 24"/>
              <p:cNvSpPr/>
              <p:nvPr/>
            </p:nvSpPr>
            <p:spPr>
              <a:xfrm>
                <a:off x="12425" y="7443"/>
                <a:ext cx="3580" cy="4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思源黑体 CN Light" panose="020B0300000000000000" pitchFamily="34" charset="-122"/>
                    <a:cs typeface="Times New Roman" panose="02020603050405020304" pitchFamily="18" charset="0"/>
                  </a:rPr>
                  <a:t>Introduction of the Task</a:t>
                </a:r>
              </a:p>
            </p:txBody>
          </p:sp>
        </p:grpSp>
        <p:sp>
          <p:nvSpPr>
            <p:cNvPr id="58" name="矩形 57"/>
            <p:cNvSpPr/>
            <p:nvPr/>
          </p:nvSpPr>
          <p:spPr>
            <a:xfrm>
              <a:off x="589" y="971"/>
              <a:ext cx="341" cy="987"/>
            </a:xfrm>
            <a:prstGeom prst="rect">
              <a:avLst/>
            </a:prstGeom>
            <a:solidFill>
              <a:srgbClr val="014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Arial"/>
              </a:endParaRPr>
            </a:p>
          </p:txBody>
        </p:sp>
      </p:grpSp>
      <p:pic>
        <p:nvPicPr>
          <p:cNvPr id="22" name="图片 21" descr="C:\Users\dell\Desktop\微信图片_20210722152048.jpg微信图片_20210722152048"/>
          <p:cNvPicPr>
            <a:picLocks noChangeAspect="1"/>
          </p:cNvPicPr>
          <p:nvPr/>
        </p:nvPicPr>
        <p:blipFill>
          <a:blip r:embed="rId4"/>
          <a:srcRect r="29981"/>
          <a:stretch>
            <a:fillRect/>
          </a:stretch>
        </p:blipFill>
        <p:spPr>
          <a:xfrm>
            <a:off x="2914650" y="2061210"/>
            <a:ext cx="3642360" cy="347281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223933" y="2052954"/>
            <a:ext cx="5791200" cy="3489326"/>
          </a:xfrm>
          <a:prstGeom prst="rect">
            <a:avLst/>
          </a:prstGeom>
          <a:solidFill>
            <a:srgbClr val="0143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690743" y="2156632"/>
            <a:ext cx="4854363" cy="31085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南开校园是非常美丽的，小赵同学想要带领朋友参观校园，请你绘制一张校园平面图帮助他的朋友更好地了解南开校园。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1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、南开校园中的标志性建筑物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/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教学楼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/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学院楼在地图中都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以一个点显示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，除此之外，你还需要在地图中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画出连接两个建筑之间的路径以及路径长度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（存在两个建筑之间没有路径的情况）。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2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、为减少在路上耗费的时间，你需要根据小赵的要求计算任意两个建筑之间的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最短路径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，并显示出来。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3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、为方便小赵同学带朋友参观校园，你还需要计算出任意两个建筑之间的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所有路径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供小赵选择（路径中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不能包含环路或者重复点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）。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4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、校园平面图中的所有建筑和路径均可自行定义；建筑数量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10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个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左右即可，路径数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20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条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左右。</a:t>
            </a:r>
          </a:p>
        </p:txBody>
      </p:sp>
      <p:grpSp>
        <p:nvGrpSpPr>
          <p:cNvPr id="828" name="Group 937"/>
          <p:cNvGrpSpPr>
            <a:grpSpLocks noChangeAspect="1"/>
          </p:cNvGrpSpPr>
          <p:nvPr/>
        </p:nvGrpSpPr>
        <p:grpSpPr bwMode="auto">
          <a:xfrm>
            <a:off x="5336918" y="2243997"/>
            <a:ext cx="293629" cy="292608"/>
            <a:chOff x="6094" y="274"/>
            <a:chExt cx="575" cy="573"/>
          </a:xfrm>
          <a:solidFill>
            <a:schemeClr val="bg1"/>
          </a:solidFill>
        </p:grpSpPr>
        <p:sp>
          <p:nvSpPr>
            <p:cNvPr id="829" name="Freeform 939"/>
            <p:cNvSpPr/>
            <p:nvPr/>
          </p:nvSpPr>
          <p:spPr bwMode="auto">
            <a:xfrm>
              <a:off x="6313" y="274"/>
              <a:ext cx="137" cy="137"/>
            </a:xfrm>
            <a:custGeom>
              <a:avLst/>
              <a:gdLst>
                <a:gd name="T0" fmla="*/ 411 w 821"/>
                <a:gd name="T1" fmla="*/ 0 h 821"/>
                <a:gd name="T2" fmla="*/ 462 w 821"/>
                <a:gd name="T3" fmla="*/ 3 h 821"/>
                <a:gd name="T4" fmla="*/ 512 w 821"/>
                <a:gd name="T5" fmla="*/ 13 h 821"/>
                <a:gd name="T6" fmla="*/ 560 w 821"/>
                <a:gd name="T7" fmla="*/ 29 h 821"/>
                <a:gd name="T8" fmla="*/ 604 w 821"/>
                <a:gd name="T9" fmla="*/ 49 h 821"/>
                <a:gd name="T10" fmla="*/ 645 w 821"/>
                <a:gd name="T11" fmla="*/ 74 h 821"/>
                <a:gd name="T12" fmla="*/ 683 w 821"/>
                <a:gd name="T13" fmla="*/ 104 h 821"/>
                <a:gd name="T14" fmla="*/ 718 w 821"/>
                <a:gd name="T15" fmla="*/ 139 h 821"/>
                <a:gd name="T16" fmla="*/ 748 w 821"/>
                <a:gd name="T17" fmla="*/ 176 h 821"/>
                <a:gd name="T18" fmla="*/ 773 w 821"/>
                <a:gd name="T19" fmla="*/ 218 h 821"/>
                <a:gd name="T20" fmla="*/ 794 w 821"/>
                <a:gd name="T21" fmla="*/ 263 h 821"/>
                <a:gd name="T22" fmla="*/ 809 w 821"/>
                <a:gd name="T23" fmla="*/ 310 h 821"/>
                <a:gd name="T24" fmla="*/ 818 w 821"/>
                <a:gd name="T25" fmla="*/ 360 h 821"/>
                <a:gd name="T26" fmla="*/ 821 w 821"/>
                <a:gd name="T27" fmla="*/ 411 h 821"/>
                <a:gd name="T28" fmla="*/ 818 w 821"/>
                <a:gd name="T29" fmla="*/ 462 h 821"/>
                <a:gd name="T30" fmla="*/ 809 w 821"/>
                <a:gd name="T31" fmla="*/ 512 h 821"/>
                <a:gd name="T32" fmla="*/ 794 w 821"/>
                <a:gd name="T33" fmla="*/ 560 h 821"/>
                <a:gd name="T34" fmla="*/ 773 w 821"/>
                <a:gd name="T35" fmla="*/ 604 h 821"/>
                <a:gd name="T36" fmla="*/ 748 w 821"/>
                <a:gd name="T37" fmla="*/ 645 h 821"/>
                <a:gd name="T38" fmla="*/ 718 w 821"/>
                <a:gd name="T39" fmla="*/ 683 h 821"/>
                <a:gd name="T40" fmla="*/ 683 w 821"/>
                <a:gd name="T41" fmla="*/ 718 h 821"/>
                <a:gd name="T42" fmla="*/ 645 w 821"/>
                <a:gd name="T43" fmla="*/ 748 h 821"/>
                <a:gd name="T44" fmla="*/ 604 w 821"/>
                <a:gd name="T45" fmla="*/ 773 h 821"/>
                <a:gd name="T46" fmla="*/ 560 w 821"/>
                <a:gd name="T47" fmla="*/ 794 h 821"/>
                <a:gd name="T48" fmla="*/ 512 w 821"/>
                <a:gd name="T49" fmla="*/ 809 h 821"/>
                <a:gd name="T50" fmla="*/ 462 w 821"/>
                <a:gd name="T51" fmla="*/ 818 h 821"/>
                <a:gd name="T52" fmla="*/ 411 w 821"/>
                <a:gd name="T53" fmla="*/ 821 h 821"/>
                <a:gd name="T54" fmla="*/ 360 w 821"/>
                <a:gd name="T55" fmla="*/ 818 h 821"/>
                <a:gd name="T56" fmla="*/ 310 w 821"/>
                <a:gd name="T57" fmla="*/ 809 h 821"/>
                <a:gd name="T58" fmla="*/ 263 w 821"/>
                <a:gd name="T59" fmla="*/ 794 h 821"/>
                <a:gd name="T60" fmla="*/ 218 w 821"/>
                <a:gd name="T61" fmla="*/ 773 h 821"/>
                <a:gd name="T62" fmla="*/ 176 w 821"/>
                <a:gd name="T63" fmla="*/ 748 h 821"/>
                <a:gd name="T64" fmla="*/ 139 w 821"/>
                <a:gd name="T65" fmla="*/ 718 h 821"/>
                <a:gd name="T66" fmla="*/ 104 w 821"/>
                <a:gd name="T67" fmla="*/ 683 h 821"/>
                <a:gd name="T68" fmla="*/ 74 w 821"/>
                <a:gd name="T69" fmla="*/ 645 h 821"/>
                <a:gd name="T70" fmla="*/ 49 w 821"/>
                <a:gd name="T71" fmla="*/ 604 h 821"/>
                <a:gd name="T72" fmla="*/ 29 w 821"/>
                <a:gd name="T73" fmla="*/ 560 h 821"/>
                <a:gd name="T74" fmla="*/ 13 w 821"/>
                <a:gd name="T75" fmla="*/ 512 h 821"/>
                <a:gd name="T76" fmla="*/ 3 w 821"/>
                <a:gd name="T77" fmla="*/ 462 h 821"/>
                <a:gd name="T78" fmla="*/ 0 w 821"/>
                <a:gd name="T79" fmla="*/ 411 h 821"/>
                <a:gd name="T80" fmla="*/ 3 w 821"/>
                <a:gd name="T81" fmla="*/ 360 h 821"/>
                <a:gd name="T82" fmla="*/ 13 w 821"/>
                <a:gd name="T83" fmla="*/ 310 h 821"/>
                <a:gd name="T84" fmla="*/ 29 w 821"/>
                <a:gd name="T85" fmla="*/ 263 h 821"/>
                <a:gd name="T86" fmla="*/ 49 w 821"/>
                <a:gd name="T87" fmla="*/ 218 h 821"/>
                <a:gd name="T88" fmla="*/ 74 w 821"/>
                <a:gd name="T89" fmla="*/ 176 h 821"/>
                <a:gd name="T90" fmla="*/ 104 w 821"/>
                <a:gd name="T91" fmla="*/ 139 h 821"/>
                <a:gd name="T92" fmla="*/ 139 w 821"/>
                <a:gd name="T93" fmla="*/ 104 h 821"/>
                <a:gd name="T94" fmla="*/ 176 w 821"/>
                <a:gd name="T95" fmla="*/ 74 h 821"/>
                <a:gd name="T96" fmla="*/ 218 w 821"/>
                <a:gd name="T97" fmla="*/ 49 h 821"/>
                <a:gd name="T98" fmla="*/ 263 w 821"/>
                <a:gd name="T99" fmla="*/ 29 h 821"/>
                <a:gd name="T100" fmla="*/ 310 w 821"/>
                <a:gd name="T101" fmla="*/ 13 h 821"/>
                <a:gd name="T102" fmla="*/ 360 w 821"/>
                <a:gd name="T103" fmla="*/ 3 h 821"/>
                <a:gd name="T104" fmla="*/ 411 w 821"/>
                <a:gd name="T105" fmla="*/ 0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21" h="821">
                  <a:moveTo>
                    <a:pt x="411" y="0"/>
                  </a:moveTo>
                  <a:lnTo>
                    <a:pt x="462" y="3"/>
                  </a:lnTo>
                  <a:lnTo>
                    <a:pt x="512" y="13"/>
                  </a:lnTo>
                  <a:lnTo>
                    <a:pt x="560" y="29"/>
                  </a:lnTo>
                  <a:lnTo>
                    <a:pt x="604" y="49"/>
                  </a:lnTo>
                  <a:lnTo>
                    <a:pt x="645" y="74"/>
                  </a:lnTo>
                  <a:lnTo>
                    <a:pt x="683" y="104"/>
                  </a:lnTo>
                  <a:lnTo>
                    <a:pt x="718" y="139"/>
                  </a:lnTo>
                  <a:lnTo>
                    <a:pt x="748" y="176"/>
                  </a:lnTo>
                  <a:lnTo>
                    <a:pt x="773" y="218"/>
                  </a:lnTo>
                  <a:lnTo>
                    <a:pt x="794" y="263"/>
                  </a:lnTo>
                  <a:lnTo>
                    <a:pt x="809" y="310"/>
                  </a:lnTo>
                  <a:lnTo>
                    <a:pt x="818" y="360"/>
                  </a:lnTo>
                  <a:lnTo>
                    <a:pt x="821" y="411"/>
                  </a:lnTo>
                  <a:lnTo>
                    <a:pt x="818" y="462"/>
                  </a:lnTo>
                  <a:lnTo>
                    <a:pt x="809" y="512"/>
                  </a:lnTo>
                  <a:lnTo>
                    <a:pt x="794" y="560"/>
                  </a:lnTo>
                  <a:lnTo>
                    <a:pt x="773" y="604"/>
                  </a:lnTo>
                  <a:lnTo>
                    <a:pt x="748" y="645"/>
                  </a:lnTo>
                  <a:lnTo>
                    <a:pt x="718" y="683"/>
                  </a:lnTo>
                  <a:lnTo>
                    <a:pt x="683" y="718"/>
                  </a:lnTo>
                  <a:lnTo>
                    <a:pt x="645" y="748"/>
                  </a:lnTo>
                  <a:lnTo>
                    <a:pt x="604" y="773"/>
                  </a:lnTo>
                  <a:lnTo>
                    <a:pt x="560" y="794"/>
                  </a:lnTo>
                  <a:lnTo>
                    <a:pt x="512" y="809"/>
                  </a:lnTo>
                  <a:lnTo>
                    <a:pt x="462" y="818"/>
                  </a:lnTo>
                  <a:lnTo>
                    <a:pt x="411" y="821"/>
                  </a:lnTo>
                  <a:lnTo>
                    <a:pt x="360" y="818"/>
                  </a:lnTo>
                  <a:lnTo>
                    <a:pt x="310" y="809"/>
                  </a:lnTo>
                  <a:lnTo>
                    <a:pt x="263" y="794"/>
                  </a:lnTo>
                  <a:lnTo>
                    <a:pt x="218" y="773"/>
                  </a:lnTo>
                  <a:lnTo>
                    <a:pt x="176" y="748"/>
                  </a:lnTo>
                  <a:lnTo>
                    <a:pt x="139" y="718"/>
                  </a:lnTo>
                  <a:lnTo>
                    <a:pt x="104" y="683"/>
                  </a:lnTo>
                  <a:lnTo>
                    <a:pt x="74" y="645"/>
                  </a:lnTo>
                  <a:lnTo>
                    <a:pt x="49" y="604"/>
                  </a:lnTo>
                  <a:lnTo>
                    <a:pt x="29" y="560"/>
                  </a:lnTo>
                  <a:lnTo>
                    <a:pt x="13" y="512"/>
                  </a:lnTo>
                  <a:lnTo>
                    <a:pt x="3" y="462"/>
                  </a:lnTo>
                  <a:lnTo>
                    <a:pt x="0" y="411"/>
                  </a:lnTo>
                  <a:lnTo>
                    <a:pt x="3" y="360"/>
                  </a:lnTo>
                  <a:lnTo>
                    <a:pt x="13" y="310"/>
                  </a:lnTo>
                  <a:lnTo>
                    <a:pt x="29" y="263"/>
                  </a:lnTo>
                  <a:lnTo>
                    <a:pt x="49" y="218"/>
                  </a:lnTo>
                  <a:lnTo>
                    <a:pt x="74" y="176"/>
                  </a:lnTo>
                  <a:lnTo>
                    <a:pt x="104" y="139"/>
                  </a:lnTo>
                  <a:lnTo>
                    <a:pt x="139" y="104"/>
                  </a:lnTo>
                  <a:lnTo>
                    <a:pt x="176" y="74"/>
                  </a:lnTo>
                  <a:lnTo>
                    <a:pt x="218" y="49"/>
                  </a:lnTo>
                  <a:lnTo>
                    <a:pt x="263" y="29"/>
                  </a:lnTo>
                  <a:lnTo>
                    <a:pt x="310" y="13"/>
                  </a:lnTo>
                  <a:lnTo>
                    <a:pt x="360" y="3"/>
                  </a:lnTo>
                  <a:lnTo>
                    <a:pt x="4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830" name="Freeform 940"/>
            <p:cNvSpPr/>
            <p:nvPr/>
          </p:nvSpPr>
          <p:spPr bwMode="auto">
            <a:xfrm>
              <a:off x="6365" y="431"/>
              <a:ext cx="33" cy="84"/>
            </a:xfrm>
            <a:custGeom>
              <a:avLst/>
              <a:gdLst>
                <a:gd name="T0" fmla="*/ 49 w 197"/>
                <a:gd name="T1" fmla="*/ 0 h 505"/>
                <a:gd name="T2" fmla="*/ 149 w 197"/>
                <a:gd name="T3" fmla="*/ 0 h 505"/>
                <a:gd name="T4" fmla="*/ 163 w 197"/>
                <a:gd name="T5" fmla="*/ 1 h 505"/>
                <a:gd name="T6" fmla="*/ 175 w 197"/>
                <a:gd name="T7" fmla="*/ 6 h 505"/>
                <a:gd name="T8" fmla="*/ 186 w 197"/>
                <a:gd name="T9" fmla="*/ 14 h 505"/>
                <a:gd name="T10" fmla="*/ 194 w 197"/>
                <a:gd name="T11" fmla="*/ 27 h 505"/>
                <a:gd name="T12" fmla="*/ 197 w 197"/>
                <a:gd name="T13" fmla="*/ 42 h 505"/>
                <a:gd name="T14" fmla="*/ 197 w 197"/>
                <a:gd name="T15" fmla="*/ 56 h 505"/>
                <a:gd name="T16" fmla="*/ 192 w 197"/>
                <a:gd name="T17" fmla="*/ 70 h 505"/>
                <a:gd name="T18" fmla="*/ 138 w 197"/>
                <a:gd name="T19" fmla="*/ 151 h 505"/>
                <a:gd name="T20" fmla="*/ 163 w 197"/>
                <a:gd name="T21" fmla="*/ 363 h 505"/>
                <a:gd name="T22" fmla="*/ 114 w 197"/>
                <a:gd name="T23" fmla="*/ 495 h 505"/>
                <a:gd name="T24" fmla="*/ 109 w 197"/>
                <a:gd name="T25" fmla="*/ 501 h 505"/>
                <a:gd name="T26" fmla="*/ 103 w 197"/>
                <a:gd name="T27" fmla="*/ 505 h 505"/>
                <a:gd name="T28" fmla="*/ 96 w 197"/>
                <a:gd name="T29" fmla="*/ 505 h 505"/>
                <a:gd name="T30" fmla="*/ 89 w 197"/>
                <a:gd name="T31" fmla="*/ 501 h 505"/>
                <a:gd name="T32" fmla="*/ 85 w 197"/>
                <a:gd name="T33" fmla="*/ 495 h 505"/>
                <a:gd name="T34" fmla="*/ 35 w 197"/>
                <a:gd name="T35" fmla="*/ 363 h 505"/>
                <a:gd name="T36" fmla="*/ 60 w 197"/>
                <a:gd name="T37" fmla="*/ 151 h 505"/>
                <a:gd name="T38" fmla="*/ 7 w 197"/>
                <a:gd name="T39" fmla="*/ 70 h 505"/>
                <a:gd name="T40" fmla="*/ 1 w 197"/>
                <a:gd name="T41" fmla="*/ 56 h 505"/>
                <a:gd name="T42" fmla="*/ 0 w 197"/>
                <a:gd name="T43" fmla="*/ 42 h 505"/>
                <a:gd name="T44" fmla="*/ 5 w 197"/>
                <a:gd name="T45" fmla="*/ 27 h 505"/>
                <a:gd name="T46" fmla="*/ 13 w 197"/>
                <a:gd name="T47" fmla="*/ 14 h 505"/>
                <a:gd name="T48" fmla="*/ 23 w 197"/>
                <a:gd name="T49" fmla="*/ 6 h 505"/>
                <a:gd name="T50" fmla="*/ 35 w 197"/>
                <a:gd name="T51" fmla="*/ 1 h 505"/>
                <a:gd name="T52" fmla="*/ 49 w 197"/>
                <a:gd name="T53" fmla="*/ 0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7" h="505">
                  <a:moveTo>
                    <a:pt x="49" y="0"/>
                  </a:moveTo>
                  <a:lnTo>
                    <a:pt x="149" y="0"/>
                  </a:lnTo>
                  <a:lnTo>
                    <a:pt x="163" y="1"/>
                  </a:lnTo>
                  <a:lnTo>
                    <a:pt x="175" y="6"/>
                  </a:lnTo>
                  <a:lnTo>
                    <a:pt x="186" y="14"/>
                  </a:lnTo>
                  <a:lnTo>
                    <a:pt x="194" y="27"/>
                  </a:lnTo>
                  <a:lnTo>
                    <a:pt x="197" y="42"/>
                  </a:lnTo>
                  <a:lnTo>
                    <a:pt x="197" y="56"/>
                  </a:lnTo>
                  <a:lnTo>
                    <a:pt x="192" y="70"/>
                  </a:lnTo>
                  <a:lnTo>
                    <a:pt x="138" y="151"/>
                  </a:lnTo>
                  <a:lnTo>
                    <a:pt x="163" y="363"/>
                  </a:lnTo>
                  <a:lnTo>
                    <a:pt x="114" y="495"/>
                  </a:lnTo>
                  <a:lnTo>
                    <a:pt x="109" y="501"/>
                  </a:lnTo>
                  <a:lnTo>
                    <a:pt x="103" y="505"/>
                  </a:lnTo>
                  <a:lnTo>
                    <a:pt x="96" y="505"/>
                  </a:lnTo>
                  <a:lnTo>
                    <a:pt x="89" y="501"/>
                  </a:lnTo>
                  <a:lnTo>
                    <a:pt x="85" y="495"/>
                  </a:lnTo>
                  <a:lnTo>
                    <a:pt x="35" y="363"/>
                  </a:lnTo>
                  <a:lnTo>
                    <a:pt x="60" y="151"/>
                  </a:lnTo>
                  <a:lnTo>
                    <a:pt x="7" y="70"/>
                  </a:lnTo>
                  <a:lnTo>
                    <a:pt x="1" y="56"/>
                  </a:lnTo>
                  <a:lnTo>
                    <a:pt x="0" y="42"/>
                  </a:lnTo>
                  <a:lnTo>
                    <a:pt x="5" y="27"/>
                  </a:lnTo>
                  <a:lnTo>
                    <a:pt x="13" y="14"/>
                  </a:lnTo>
                  <a:lnTo>
                    <a:pt x="23" y="6"/>
                  </a:lnTo>
                  <a:lnTo>
                    <a:pt x="35" y="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831" name="Freeform 941"/>
            <p:cNvSpPr/>
            <p:nvPr/>
          </p:nvSpPr>
          <p:spPr bwMode="auto">
            <a:xfrm>
              <a:off x="6266" y="431"/>
              <a:ext cx="231" cy="160"/>
            </a:xfrm>
            <a:custGeom>
              <a:avLst/>
              <a:gdLst>
                <a:gd name="T0" fmla="*/ 375 w 1381"/>
                <a:gd name="T1" fmla="*/ 0 h 962"/>
                <a:gd name="T2" fmla="*/ 387 w 1381"/>
                <a:gd name="T3" fmla="*/ 2 h 962"/>
                <a:gd name="T4" fmla="*/ 399 w 1381"/>
                <a:gd name="T5" fmla="*/ 7 h 962"/>
                <a:gd name="T6" fmla="*/ 407 w 1381"/>
                <a:gd name="T7" fmla="*/ 17 h 962"/>
                <a:gd name="T8" fmla="*/ 413 w 1381"/>
                <a:gd name="T9" fmla="*/ 27 h 962"/>
                <a:gd name="T10" fmla="*/ 690 w 1381"/>
                <a:gd name="T11" fmla="*/ 786 h 962"/>
                <a:gd name="T12" fmla="*/ 966 w 1381"/>
                <a:gd name="T13" fmla="*/ 27 h 962"/>
                <a:gd name="T14" fmla="*/ 973 w 1381"/>
                <a:gd name="T15" fmla="*/ 17 h 962"/>
                <a:gd name="T16" fmla="*/ 982 w 1381"/>
                <a:gd name="T17" fmla="*/ 8 h 962"/>
                <a:gd name="T18" fmla="*/ 993 w 1381"/>
                <a:gd name="T19" fmla="*/ 2 h 962"/>
                <a:gd name="T20" fmla="*/ 1005 w 1381"/>
                <a:gd name="T21" fmla="*/ 0 h 962"/>
                <a:gd name="T22" fmla="*/ 1018 w 1381"/>
                <a:gd name="T23" fmla="*/ 2 h 962"/>
                <a:gd name="T24" fmla="*/ 1133 w 1381"/>
                <a:gd name="T25" fmla="*/ 37 h 962"/>
                <a:gd name="T26" fmla="*/ 1176 w 1381"/>
                <a:gd name="T27" fmla="*/ 55 h 962"/>
                <a:gd name="T28" fmla="*/ 1216 w 1381"/>
                <a:gd name="T29" fmla="*/ 77 h 962"/>
                <a:gd name="T30" fmla="*/ 1252 w 1381"/>
                <a:gd name="T31" fmla="*/ 103 h 962"/>
                <a:gd name="T32" fmla="*/ 1285 w 1381"/>
                <a:gd name="T33" fmla="*/ 134 h 962"/>
                <a:gd name="T34" fmla="*/ 1313 w 1381"/>
                <a:gd name="T35" fmla="*/ 168 h 962"/>
                <a:gd name="T36" fmla="*/ 1336 w 1381"/>
                <a:gd name="T37" fmla="*/ 205 h 962"/>
                <a:gd name="T38" fmla="*/ 1355 w 1381"/>
                <a:gd name="T39" fmla="*/ 245 h 962"/>
                <a:gd name="T40" fmla="*/ 1370 w 1381"/>
                <a:gd name="T41" fmla="*/ 287 h 962"/>
                <a:gd name="T42" fmla="*/ 1378 w 1381"/>
                <a:gd name="T43" fmla="*/ 331 h 962"/>
                <a:gd name="T44" fmla="*/ 1381 w 1381"/>
                <a:gd name="T45" fmla="*/ 377 h 962"/>
                <a:gd name="T46" fmla="*/ 1381 w 1381"/>
                <a:gd name="T47" fmla="*/ 904 h 962"/>
                <a:gd name="T48" fmla="*/ 1378 w 1381"/>
                <a:gd name="T49" fmla="*/ 922 h 962"/>
                <a:gd name="T50" fmla="*/ 1370 w 1381"/>
                <a:gd name="T51" fmla="*/ 938 h 962"/>
                <a:gd name="T52" fmla="*/ 1357 w 1381"/>
                <a:gd name="T53" fmla="*/ 951 h 962"/>
                <a:gd name="T54" fmla="*/ 1341 w 1381"/>
                <a:gd name="T55" fmla="*/ 959 h 962"/>
                <a:gd name="T56" fmla="*/ 1322 w 1381"/>
                <a:gd name="T57" fmla="*/ 962 h 962"/>
                <a:gd name="T58" fmla="*/ 57 w 1381"/>
                <a:gd name="T59" fmla="*/ 962 h 962"/>
                <a:gd name="T60" fmla="*/ 40 w 1381"/>
                <a:gd name="T61" fmla="*/ 959 h 962"/>
                <a:gd name="T62" fmla="*/ 23 w 1381"/>
                <a:gd name="T63" fmla="*/ 951 h 962"/>
                <a:gd name="T64" fmla="*/ 10 w 1381"/>
                <a:gd name="T65" fmla="*/ 938 h 962"/>
                <a:gd name="T66" fmla="*/ 2 w 1381"/>
                <a:gd name="T67" fmla="*/ 922 h 962"/>
                <a:gd name="T68" fmla="*/ 0 w 1381"/>
                <a:gd name="T69" fmla="*/ 904 h 962"/>
                <a:gd name="T70" fmla="*/ 0 w 1381"/>
                <a:gd name="T71" fmla="*/ 377 h 962"/>
                <a:gd name="T72" fmla="*/ 2 w 1381"/>
                <a:gd name="T73" fmla="*/ 331 h 962"/>
                <a:gd name="T74" fmla="*/ 11 w 1381"/>
                <a:gd name="T75" fmla="*/ 287 h 962"/>
                <a:gd name="T76" fmla="*/ 25 w 1381"/>
                <a:gd name="T77" fmla="*/ 245 h 962"/>
                <a:gd name="T78" fmla="*/ 44 w 1381"/>
                <a:gd name="T79" fmla="*/ 205 h 962"/>
                <a:gd name="T80" fmla="*/ 68 w 1381"/>
                <a:gd name="T81" fmla="*/ 168 h 962"/>
                <a:gd name="T82" fmla="*/ 96 w 1381"/>
                <a:gd name="T83" fmla="*/ 134 h 962"/>
                <a:gd name="T84" fmla="*/ 129 w 1381"/>
                <a:gd name="T85" fmla="*/ 103 h 962"/>
                <a:gd name="T86" fmla="*/ 165 w 1381"/>
                <a:gd name="T87" fmla="*/ 77 h 962"/>
                <a:gd name="T88" fmla="*/ 205 w 1381"/>
                <a:gd name="T89" fmla="*/ 54 h 962"/>
                <a:gd name="T90" fmla="*/ 248 w 1381"/>
                <a:gd name="T91" fmla="*/ 37 h 962"/>
                <a:gd name="T92" fmla="*/ 362 w 1381"/>
                <a:gd name="T93" fmla="*/ 2 h 962"/>
                <a:gd name="T94" fmla="*/ 368 w 1381"/>
                <a:gd name="T95" fmla="*/ 1 h 962"/>
                <a:gd name="T96" fmla="*/ 375 w 1381"/>
                <a:gd name="T97" fmla="*/ 0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81" h="962">
                  <a:moveTo>
                    <a:pt x="375" y="0"/>
                  </a:moveTo>
                  <a:lnTo>
                    <a:pt x="387" y="2"/>
                  </a:lnTo>
                  <a:lnTo>
                    <a:pt x="399" y="7"/>
                  </a:lnTo>
                  <a:lnTo>
                    <a:pt x="407" y="17"/>
                  </a:lnTo>
                  <a:lnTo>
                    <a:pt x="413" y="27"/>
                  </a:lnTo>
                  <a:lnTo>
                    <a:pt x="690" y="786"/>
                  </a:lnTo>
                  <a:lnTo>
                    <a:pt x="966" y="27"/>
                  </a:lnTo>
                  <a:lnTo>
                    <a:pt x="973" y="17"/>
                  </a:lnTo>
                  <a:lnTo>
                    <a:pt x="982" y="8"/>
                  </a:lnTo>
                  <a:lnTo>
                    <a:pt x="993" y="2"/>
                  </a:lnTo>
                  <a:lnTo>
                    <a:pt x="1005" y="0"/>
                  </a:lnTo>
                  <a:lnTo>
                    <a:pt x="1018" y="2"/>
                  </a:lnTo>
                  <a:lnTo>
                    <a:pt x="1133" y="37"/>
                  </a:lnTo>
                  <a:lnTo>
                    <a:pt x="1176" y="55"/>
                  </a:lnTo>
                  <a:lnTo>
                    <a:pt x="1216" y="77"/>
                  </a:lnTo>
                  <a:lnTo>
                    <a:pt x="1252" y="103"/>
                  </a:lnTo>
                  <a:lnTo>
                    <a:pt x="1285" y="134"/>
                  </a:lnTo>
                  <a:lnTo>
                    <a:pt x="1313" y="168"/>
                  </a:lnTo>
                  <a:lnTo>
                    <a:pt x="1336" y="205"/>
                  </a:lnTo>
                  <a:lnTo>
                    <a:pt x="1355" y="245"/>
                  </a:lnTo>
                  <a:lnTo>
                    <a:pt x="1370" y="287"/>
                  </a:lnTo>
                  <a:lnTo>
                    <a:pt x="1378" y="331"/>
                  </a:lnTo>
                  <a:lnTo>
                    <a:pt x="1381" y="377"/>
                  </a:lnTo>
                  <a:lnTo>
                    <a:pt x="1381" y="904"/>
                  </a:lnTo>
                  <a:lnTo>
                    <a:pt x="1378" y="922"/>
                  </a:lnTo>
                  <a:lnTo>
                    <a:pt x="1370" y="938"/>
                  </a:lnTo>
                  <a:lnTo>
                    <a:pt x="1357" y="951"/>
                  </a:lnTo>
                  <a:lnTo>
                    <a:pt x="1341" y="959"/>
                  </a:lnTo>
                  <a:lnTo>
                    <a:pt x="1322" y="962"/>
                  </a:lnTo>
                  <a:lnTo>
                    <a:pt x="57" y="962"/>
                  </a:lnTo>
                  <a:lnTo>
                    <a:pt x="40" y="959"/>
                  </a:lnTo>
                  <a:lnTo>
                    <a:pt x="23" y="951"/>
                  </a:lnTo>
                  <a:lnTo>
                    <a:pt x="10" y="938"/>
                  </a:lnTo>
                  <a:lnTo>
                    <a:pt x="2" y="922"/>
                  </a:lnTo>
                  <a:lnTo>
                    <a:pt x="0" y="904"/>
                  </a:lnTo>
                  <a:lnTo>
                    <a:pt x="0" y="377"/>
                  </a:lnTo>
                  <a:lnTo>
                    <a:pt x="2" y="331"/>
                  </a:lnTo>
                  <a:lnTo>
                    <a:pt x="11" y="287"/>
                  </a:lnTo>
                  <a:lnTo>
                    <a:pt x="25" y="245"/>
                  </a:lnTo>
                  <a:lnTo>
                    <a:pt x="44" y="205"/>
                  </a:lnTo>
                  <a:lnTo>
                    <a:pt x="68" y="168"/>
                  </a:lnTo>
                  <a:lnTo>
                    <a:pt x="96" y="134"/>
                  </a:lnTo>
                  <a:lnTo>
                    <a:pt x="129" y="103"/>
                  </a:lnTo>
                  <a:lnTo>
                    <a:pt x="165" y="77"/>
                  </a:lnTo>
                  <a:lnTo>
                    <a:pt x="205" y="54"/>
                  </a:lnTo>
                  <a:lnTo>
                    <a:pt x="248" y="37"/>
                  </a:lnTo>
                  <a:lnTo>
                    <a:pt x="362" y="2"/>
                  </a:lnTo>
                  <a:lnTo>
                    <a:pt x="368" y="1"/>
                  </a:lnTo>
                  <a:lnTo>
                    <a:pt x="3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832" name="Freeform 942"/>
            <p:cNvSpPr/>
            <p:nvPr/>
          </p:nvSpPr>
          <p:spPr bwMode="auto">
            <a:xfrm>
              <a:off x="6094" y="309"/>
              <a:ext cx="137" cy="137"/>
            </a:xfrm>
            <a:custGeom>
              <a:avLst/>
              <a:gdLst>
                <a:gd name="T0" fmla="*/ 411 w 821"/>
                <a:gd name="T1" fmla="*/ 0 h 821"/>
                <a:gd name="T2" fmla="*/ 462 w 821"/>
                <a:gd name="T3" fmla="*/ 3 h 821"/>
                <a:gd name="T4" fmla="*/ 511 w 821"/>
                <a:gd name="T5" fmla="*/ 12 h 821"/>
                <a:gd name="T6" fmla="*/ 559 w 821"/>
                <a:gd name="T7" fmla="*/ 27 h 821"/>
                <a:gd name="T8" fmla="*/ 603 w 821"/>
                <a:gd name="T9" fmla="*/ 48 h 821"/>
                <a:gd name="T10" fmla="*/ 645 w 821"/>
                <a:gd name="T11" fmla="*/ 73 h 821"/>
                <a:gd name="T12" fmla="*/ 683 w 821"/>
                <a:gd name="T13" fmla="*/ 104 h 821"/>
                <a:gd name="T14" fmla="*/ 717 w 821"/>
                <a:gd name="T15" fmla="*/ 137 h 821"/>
                <a:gd name="T16" fmla="*/ 748 w 821"/>
                <a:gd name="T17" fmla="*/ 176 h 821"/>
                <a:gd name="T18" fmla="*/ 773 w 821"/>
                <a:gd name="T19" fmla="*/ 217 h 821"/>
                <a:gd name="T20" fmla="*/ 794 w 821"/>
                <a:gd name="T21" fmla="*/ 262 h 821"/>
                <a:gd name="T22" fmla="*/ 808 w 821"/>
                <a:gd name="T23" fmla="*/ 309 h 821"/>
                <a:gd name="T24" fmla="*/ 818 w 821"/>
                <a:gd name="T25" fmla="*/ 358 h 821"/>
                <a:gd name="T26" fmla="*/ 821 w 821"/>
                <a:gd name="T27" fmla="*/ 410 h 821"/>
                <a:gd name="T28" fmla="*/ 818 w 821"/>
                <a:gd name="T29" fmla="*/ 462 h 821"/>
                <a:gd name="T30" fmla="*/ 808 w 821"/>
                <a:gd name="T31" fmla="*/ 511 h 821"/>
                <a:gd name="T32" fmla="*/ 794 w 821"/>
                <a:gd name="T33" fmla="*/ 558 h 821"/>
                <a:gd name="T34" fmla="*/ 773 w 821"/>
                <a:gd name="T35" fmla="*/ 603 h 821"/>
                <a:gd name="T36" fmla="*/ 748 w 821"/>
                <a:gd name="T37" fmla="*/ 644 h 821"/>
                <a:gd name="T38" fmla="*/ 717 w 821"/>
                <a:gd name="T39" fmla="*/ 683 h 821"/>
                <a:gd name="T40" fmla="*/ 683 w 821"/>
                <a:gd name="T41" fmla="*/ 717 h 821"/>
                <a:gd name="T42" fmla="*/ 645 w 821"/>
                <a:gd name="T43" fmla="*/ 747 h 821"/>
                <a:gd name="T44" fmla="*/ 603 w 821"/>
                <a:gd name="T45" fmla="*/ 773 h 821"/>
                <a:gd name="T46" fmla="*/ 559 w 821"/>
                <a:gd name="T47" fmla="*/ 793 h 821"/>
                <a:gd name="T48" fmla="*/ 511 w 821"/>
                <a:gd name="T49" fmla="*/ 808 h 821"/>
                <a:gd name="T50" fmla="*/ 462 w 821"/>
                <a:gd name="T51" fmla="*/ 818 h 821"/>
                <a:gd name="T52" fmla="*/ 411 w 821"/>
                <a:gd name="T53" fmla="*/ 821 h 821"/>
                <a:gd name="T54" fmla="*/ 359 w 821"/>
                <a:gd name="T55" fmla="*/ 818 h 821"/>
                <a:gd name="T56" fmla="*/ 310 w 821"/>
                <a:gd name="T57" fmla="*/ 808 h 821"/>
                <a:gd name="T58" fmla="*/ 263 w 821"/>
                <a:gd name="T59" fmla="*/ 793 h 821"/>
                <a:gd name="T60" fmla="*/ 218 w 821"/>
                <a:gd name="T61" fmla="*/ 773 h 821"/>
                <a:gd name="T62" fmla="*/ 176 w 821"/>
                <a:gd name="T63" fmla="*/ 747 h 821"/>
                <a:gd name="T64" fmla="*/ 138 w 821"/>
                <a:gd name="T65" fmla="*/ 717 h 821"/>
                <a:gd name="T66" fmla="*/ 104 w 821"/>
                <a:gd name="T67" fmla="*/ 683 h 821"/>
                <a:gd name="T68" fmla="*/ 73 w 821"/>
                <a:gd name="T69" fmla="*/ 644 h 821"/>
                <a:gd name="T70" fmla="*/ 48 w 821"/>
                <a:gd name="T71" fmla="*/ 603 h 821"/>
                <a:gd name="T72" fmla="*/ 27 w 821"/>
                <a:gd name="T73" fmla="*/ 558 h 821"/>
                <a:gd name="T74" fmla="*/ 13 w 821"/>
                <a:gd name="T75" fmla="*/ 511 h 821"/>
                <a:gd name="T76" fmla="*/ 3 w 821"/>
                <a:gd name="T77" fmla="*/ 462 h 821"/>
                <a:gd name="T78" fmla="*/ 0 w 821"/>
                <a:gd name="T79" fmla="*/ 410 h 821"/>
                <a:gd name="T80" fmla="*/ 3 w 821"/>
                <a:gd name="T81" fmla="*/ 358 h 821"/>
                <a:gd name="T82" fmla="*/ 13 w 821"/>
                <a:gd name="T83" fmla="*/ 309 h 821"/>
                <a:gd name="T84" fmla="*/ 27 w 821"/>
                <a:gd name="T85" fmla="*/ 262 h 821"/>
                <a:gd name="T86" fmla="*/ 48 w 821"/>
                <a:gd name="T87" fmla="*/ 217 h 821"/>
                <a:gd name="T88" fmla="*/ 73 w 821"/>
                <a:gd name="T89" fmla="*/ 176 h 821"/>
                <a:gd name="T90" fmla="*/ 104 w 821"/>
                <a:gd name="T91" fmla="*/ 137 h 821"/>
                <a:gd name="T92" fmla="*/ 138 w 821"/>
                <a:gd name="T93" fmla="*/ 104 h 821"/>
                <a:gd name="T94" fmla="*/ 176 w 821"/>
                <a:gd name="T95" fmla="*/ 73 h 821"/>
                <a:gd name="T96" fmla="*/ 218 w 821"/>
                <a:gd name="T97" fmla="*/ 48 h 821"/>
                <a:gd name="T98" fmla="*/ 263 w 821"/>
                <a:gd name="T99" fmla="*/ 27 h 821"/>
                <a:gd name="T100" fmla="*/ 310 w 821"/>
                <a:gd name="T101" fmla="*/ 12 h 821"/>
                <a:gd name="T102" fmla="*/ 359 w 821"/>
                <a:gd name="T103" fmla="*/ 3 h 821"/>
                <a:gd name="T104" fmla="*/ 411 w 821"/>
                <a:gd name="T105" fmla="*/ 0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21" h="821">
                  <a:moveTo>
                    <a:pt x="411" y="0"/>
                  </a:moveTo>
                  <a:lnTo>
                    <a:pt x="462" y="3"/>
                  </a:lnTo>
                  <a:lnTo>
                    <a:pt x="511" y="12"/>
                  </a:lnTo>
                  <a:lnTo>
                    <a:pt x="559" y="27"/>
                  </a:lnTo>
                  <a:lnTo>
                    <a:pt x="603" y="48"/>
                  </a:lnTo>
                  <a:lnTo>
                    <a:pt x="645" y="73"/>
                  </a:lnTo>
                  <a:lnTo>
                    <a:pt x="683" y="104"/>
                  </a:lnTo>
                  <a:lnTo>
                    <a:pt x="717" y="137"/>
                  </a:lnTo>
                  <a:lnTo>
                    <a:pt x="748" y="176"/>
                  </a:lnTo>
                  <a:lnTo>
                    <a:pt x="773" y="217"/>
                  </a:lnTo>
                  <a:lnTo>
                    <a:pt x="794" y="262"/>
                  </a:lnTo>
                  <a:lnTo>
                    <a:pt x="808" y="309"/>
                  </a:lnTo>
                  <a:lnTo>
                    <a:pt x="818" y="358"/>
                  </a:lnTo>
                  <a:lnTo>
                    <a:pt x="821" y="410"/>
                  </a:lnTo>
                  <a:lnTo>
                    <a:pt x="818" y="462"/>
                  </a:lnTo>
                  <a:lnTo>
                    <a:pt x="808" y="511"/>
                  </a:lnTo>
                  <a:lnTo>
                    <a:pt x="794" y="558"/>
                  </a:lnTo>
                  <a:lnTo>
                    <a:pt x="773" y="603"/>
                  </a:lnTo>
                  <a:lnTo>
                    <a:pt x="748" y="644"/>
                  </a:lnTo>
                  <a:lnTo>
                    <a:pt x="717" y="683"/>
                  </a:lnTo>
                  <a:lnTo>
                    <a:pt x="683" y="717"/>
                  </a:lnTo>
                  <a:lnTo>
                    <a:pt x="645" y="747"/>
                  </a:lnTo>
                  <a:lnTo>
                    <a:pt x="603" y="773"/>
                  </a:lnTo>
                  <a:lnTo>
                    <a:pt x="559" y="793"/>
                  </a:lnTo>
                  <a:lnTo>
                    <a:pt x="511" y="808"/>
                  </a:lnTo>
                  <a:lnTo>
                    <a:pt x="462" y="818"/>
                  </a:lnTo>
                  <a:lnTo>
                    <a:pt x="411" y="821"/>
                  </a:lnTo>
                  <a:lnTo>
                    <a:pt x="359" y="818"/>
                  </a:lnTo>
                  <a:lnTo>
                    <a:pt x="310" y="808"/>
                  </a:lnTo>
                  <a:lnTo>
                    <a:pt x="263" y="793"/>
                  </a:lnTo>
                  <a:lnTo>
                    <a:pt x="218" y="773"/>
                  </a:lnTo>
                  <a:lnTo>
                    <a:pt x="176" y="747"/>
                  </a:lnTo>
                  <a:lnTo>
                    <a:pt x="138" y="717"/>
                  </a:lnTo>
                  <a:lnTo>
                    <a:pt x="104" y="683"/>
                  </a:lnTo>
                  <a:lnTo>
                    <a:pt x="73" y="644"/>
                  </a:lnTo>
                  <a:lnTo>
                    <a:pt x="48" y="603"/>
                  </a:lnTo>
                  <a:lnTo>
                    <a:pt x="27" y="558"/>
                  </a:lnTo>
                  <a:lnTo>
                    <a:pt x="13" y="511"/>
                  </a:lnTo>
                  <a:lnTo>
                    <a:pt x="3" y="462"/>
                  </a:lnTo>
                  <a:lnTo>
                    <a:pt x="0" y="410"/>
                  </a:lnTo>
                  <a:lnTo>
                    <a:pt x="3" y="358"/>
                  </a:lnTo>
                  <a:lnTo>
                    <a:pt x="13" y="309"/>
                  </a:lnTo>
                  <a:lnTo>
                    <a:pt x="27" y="262"/>
                  </a:lnTo>
                  <a:lnTo>
                    <a:pt x="48" y="217"/>
                  </a:lnTo>
                  <a:lnTo>
                    <a:pt x="73" y="176"/>
                  </a:lnTo>
                  <a:lnTo>
                    <a:pt x="104" y="137"/>
                  </a:lnTo>
                  <a:lnTo>
                    <a:pt x="138" y="104"/>
                  </a:lnTo>
                  <a:lnTo>
                    <a:pt x="176" y="73"/>
                  </a:lnTo>
                  <a:lnTo>
                    <a:pt x="218" y="48"/>
                  </a:lnTo>
                  <a:lnTo>
                    <a:pt x="263" y="27"/>
                  </a:lnTo>
                  <a:lnTo>
                    <a:pt x="310" y="12"/>
                  </a:lnTo>
                  <a:lnTo>
                    <a:pt x="359" y="3"/>
                  </a:lnTo>
                  <a:lnTo>
                    <a:pt x="4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833" name="Freeform 943"/>
            <p:cNvSpPr/>
            <p:nvPr/>
          </p:nvSpPr>
          <p:spPr bwMode="auto">
            <a:xfrm>
              <a:off x="6100" y="465"/>
              <a:ext cx="230" cy="382"/>
            </a:xfrm>
            <a:custGeom>
              <a:avLst/>
              <a:gdLst>
                <a:gd name="T0" fmla="*/ 419 w 1375"/>
                <a:gd name="T1" fmla="*/ 2 h 2291"/>
                <a:gd name="T2" fmla="*/ 506 w 1375"/>
                <a:gd name="T3" fmla="*/ 24 h 2291"/>
                <a:gd name="T4" fmla="*/ 584 w 1375"/>
                <a:gd name="T5" fmla="*/ 66 h 2291"/>
                <a:gd name="T6" fmla="*/ 650 w 1375"/>
                <a:gd name="T7" fmla="*/ 125 h 2291"/>
                <a:gd name="T8" fmla="*/ 700 w 1375"/>
                <a:gd name="T9" fmla="*/ 197 h 2291"/>
                <a:gd name="T10" fmla="*/ 732 w 1375"/>
                <a:gd name="T11" fmla="*/ 280 h 2291"/>
                <a:gd name="T12" fmla="*/ 743 w 1375"/>
                <a:gd name="T13" fmla="*/ 372 h 2291"/>
                <a:gd name="T14" fmla="*/ 1070 w 1375"/>
                <a:gd name="T15" fmla="*/ 1017 h 2291"/>
                <a:gd name="T16" fmla="*/ 1158 w 1375"/>
                <a:gd name="T17" fmla="*/ 1030 h 2291"/>
                <a:gd name="T18" fmla="*/ 1237 w 1375"/>
                <a:gd name="T19" fmla="*/ 1066 h 2291"/>
                <a:gd name="T20" fmla="*/ 1300 w 1375"/>
                <a:gd name="T21" fmla="*/ 1122 h 2291"/>
                <a:gd name="T22" fmla="*/ 1347 w 1375"/>
                <a:gd name="T23" fmla="*/ 1193 h 2291"/>
                <a:gd name="T24" fmla="*/ 1372 w 1375"/>
                <a:gd name="T25" fmla="*/ 1277 h 2291"/>
                <a:gd name="T26" fmla="*/ 1375 w 1375"/>
                <a:gd name="T27" fmla="*/ 2191 h 2291"/>
                <a:gd name="T28" fmla="*/ 1364 w 1375"/>
                <a:gd name="T29" fmla="*/ 2235 h 2291"/>
                <a:gd name="T30" fmla="*/ 1337 w 1375"/>
                <a:gd name="T31" fmla="*/ 2269 h 2291"/>
                <a:gd name="T32" fmla="*/ 1297 w 1375"/>
                <a:gd name="T33" fmla="*/ 2289 h 2291"/>
                <a:gd name="T34" fmla="*/ 882 w 1375"/>
                <a:gd name="T35" fmla="*/ 2291 h 2291"/>
                <a:gd name="T36" fmla="*/ 838 w 1375"/>
                <a:gd name="T37" fmla="*/ 2281 h 2291"/>
                <a:gd name="T38" fmla="*/ 803 w 1375"/>
                <a:gd name="T39" fmla="*/ 2254 h 2291"/>
                <a:gd name="T40" fmla="*/ 784 w 1375"/>
                <a:gd name="T41" fmla="*/ 2214 h 2291"/>
                <a:gd name="T42" fmla="*/ 781 w 1375"/>
                <a:gd name="T43" fmla="*/ 1605 h 2291"/>
                <a:gd name="T44" fmla="*/ 309 w 1375"/>
                <a:gd name="T45" fmla="*/ 1602 h 2291"/>
                <a:gd name="T46" fmla="*/ 218 w 1375"/>
                <a:gd name="T47" fmla="*/ 1578 h 2291"/>
                <a:gd name="T48" fmla="*/ 139 w 1375"/>
                <a:gd name="T49" fmla="*/ 1531 h 2291"/>
                <a:gd name="T50" fmla="*/ 74 w 1375"/>
                <a:gd name="T51" fmla="*/ 1467 h 2291"/>
                <a:gd name="T52" fmla="*/ 28 w 1375"/>
                <a:gd name="T53" fmla="*/ 1388 h 2291"/>
                <a:gd name="T54" fmla="*/ 3 w 1375"/>
                <a:gd name="T55" fmla="*/ 1297 h 2291"/>
                <a:gd name="T56" fmla="*/ 0 w 1375"/>
                <a:gd name="T57" fmla="*/ 372 h 2291"/>
                <a:gd name="T58" fmla="*/ 11 w 1375"/>
                <a:gd name="T59" fmla="*/ 280 h 2291"/>
                <a:gd name="T60" fmla="*/ 44 w 1375"/>
                <a:gd name="T61" fmla="*/ 197 h 2291"/>
                <a:gd name="T62" fmla="*/ 94 w 1375"/>
                <a:gd name="T63" fmla="*/ 125 h 2291"/>
                <a:gd name="T64" fmla="*/ 159 w 1375"/>
                <a:gd name="T65" fmla="*/ 66 h 2291"/>
                <a:gd name="T66" fmla="*/ 237 w 1375"/>
                <a:gd name="T67" fmla="*/ 24 h 2291"/>
                <a:gd name="T68" fmla="*/ 325 w 1375"/>
                <a:gd name="T69" fmla="*/ 2 h 2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75" h="2291">
                  <a:moveTo>
                    <a:pt x="372" y="0"/>
                  </a:moveTo>
                  <a:lnTo>
                    <a:pt x="419" y="2"/>
                  </a:lnTo>
                  <a:lnTo>
                    <a:pt x="464" y="10"/>
                  </a:lnTo>
                  <a:lnTo>
                    <a:pt x="506" y="24"/>
                  </a:lnTo>
                  <a:lnTo>
                    <a:pt x="546" y="43"/>
                  </a:lnTo>
                  <a:lnTo>
                    <a:pt x="584" y="66"/>
                  </a:lnTo>
                  <a:lnTo>
                    <a:pt x="619" y="93"/>
                  </a:lnTo>
                  <a:lnTo>
                    <a:pt x="650" y="125"/>
                  </a:lnTo>
                  <a:lnTo>
                    <a:pt x="677" y="159"/>
                  </a:lnTo>
                  <a:lnTo>
                    <a:pt x="700" y="197"/>
                  </a:lnTo>
                  <a:lnTo>
                    <a:pt x="718" y="237"/>
                  </a:lnTo>
                  <a:lnTo>
                    <a:pt x="732" y="280"/>
                  </a:lnTo>
                  <a:lnTo>
                    <a:pt x="740" y="325"/>
                  </a:lnTo>
                  <a:lnTo>
                    <a:pt x="743" y="372"/>
                  </a:lnTo>
                  <a:lnTo>
                    <a:pt x="743" y="1017"/>
                  </a:lnTo>
                  <a:lnTo>
                    <a:pt x="1070" y="1017"/>
                  </a:lnTo>
                  <a:lnTo>
                    <a:pt x="1115" y="1021"/>
                  </a:lnTo>
                  <a:lnTo>
                    <a:pt x="1158" y="1030"/>
                  </a:lnTo>
                  <a:lnTo>
                    <a:pt x="1199" y="1045"/>
                  </a:lnTo>
                  <a:lnTo>
                    <a:pt x="1237" y="1066"/>
                  </a:lnTo>
                  <a:lnTo>
                    <a:pt x="1270" y="1092"/>
                  </a:lnTo>
                  <a:lnTo>
                    <a:pt x="1300" y="1122"/>
                  </a:lnTo>
                  <a:lnTo>
                    <a:pt x="1326" y="1156"/>
                  </a:lnTo>
                  <a:lnTo>
                    <a:pt x="1347" y="1193"/>
                  </a:lnTo>
                  <a:lnTo>
                    <a:pt x="1362" y="1234"/>
                  </a:lnTo>
                  <a:lnTo>
                    <a:pt x="1372" y="1277"/>
                  </a:lnTo>
                  <a:lnTo>
                    <a:pt x="1375" y="1322"/>
                  </a:lnTo>
                  <a:lnTo>
                    <a:pt x="1375" y="2191"/>
                  </a:lnTo>
                  <a:lnTo>
                    <a:pt x="1372" y="2214"/>
                  </a:lnTo>
                  <a:lnTo>
                    <a:pt x="1364" y="2235"/>
                  </a:lnTo>
                  <a:lnTo>
                    <a:pt x="1353" y="2254"/>
                  </a:lnTo>
                  <a:lnTo>
                    <a:pt x="1337" y="2269"/>
                  </a:lnTo>
                  <a:lnTo>
                    <a:pt x="1318" y="2281"/>
                  </a:lnTo>
                  <a:lnTo>
                    <a:pt x="1297" y="2289"/>
                  </a:lnTo>
                  <a:lnTo>
                    <a:pt x="1274" y="2291"/>
                  </a:lnTo>
                  <a:lnTo>
                    <a:pt x="882" y="2291"/>
                  </a:lnTo>
                  <a:lnTo>
                    <a:pt x="859" y="2289"/>
                  </a:lnTo>
                  <a:lnTo>
                    <a:pt x="838" y="2281"/>
                  </a:lnTo>
                  <a:lnTo>
                    <a:pt x="819" y="2269"/>
                  </a:lnTo>
                  <a:lnTo>
                    <a:pt x="803" y="2254"/>
                  </a:lnTo>
                  <a:lnTo>
                    <a:pt x="791" y="2235"/>
                  </a:lnTo>
                  <a:lnTo>
                    <a:pt x="784" y="2214"/>
                  </a:lnTo>
                  <a:lnTo>
                    <a:pt x="781" y="2191"/>
                  </a:lnTo>
                  <a:lnTo>
                    <a:pt x="781" y="1605"/>
                  </a:lnTo>
                  <a:lnTo>
                    <a:pt x="357" y="1605"/>
                  </a:lnTo>
                  <a:lnTo>
                    <a:pt x="309" y="1602"/>
                  </a:lnTo>
                  <a:lnTo>
                    <a:pt x="262" y="1593"/>
                  </a:lnTo>
                  <a:lnTo>
                    <a:pt x="218" y="1578"/>
                  </a:lnTo>
                  <a:lnTo>
                    <a:pt x="177" y="1557"/>
                  </a:lnTo>
                  <a:lnTo>
                    <a:pt x="139" y="1531"/>
                  </a:lnTo>
                  <a:lnTo>
                    <a:pt x="104" y="1502"/>
                  </a:lnTo>
                  <a:lnTo>
                    <a:pt x="74" y="1467"/>
                  </a:lnTo>
                  <a:lnTo>
                    <a:pt x="49" y="1429"/>
                  </a:lnTo>
                  <a:lnTo>
                    <a:pt x="28" y="1388"/>
                  </a:lnTo>
                  <a:lnTo>
                    <a:pt x="12" y="1344"/>
                  </a:lnTo>
                  <a:lnTo>
                    <a:pt x="3" y="1297"/>
                  </a:lnTo>
                  <a:lnTo>
                    <a:pt x="0" y="1248"/>
                  </a:lnTo>
                  <a:lnTo>
                    <a:pt x="0" y="372"/>
                  </a:lnTo>
                  <a:lnTo>
                    <a:pt x="3" y="325"/>
                  </a:lnTo>
                  <a:lnTo>
                    <a:pt x="11" y="280"/>
                  </a:lnTo>
                  <a:lnTo>
                    <a:pt x="25" y="237"/>
                  </a:lnTo>
                  <a:lnTo>
                    <a:pt x="44" y="197"/>
                  </a:lnTo>
                  <a:lnTo>
                    <a:pt x="67" y="159"/>
                  </a:lnTo>
                  <a:lnTo>
                    <a:pt x="94" y="125"/>
                  </a:lnTo>
                  <a:lnTo>
                    <a:pt x="124" y="93"/>
                  </a:lnTo>
                  <a:lnTo>
                    <a:pt x="159" y="66"/>
                  </a:lnTo>
                  <a:lnTo>
                    <a:pt x="197" y="43"/>
                  </a:lnTo>
                  <a:lnTo>
                    <a:pt x="237" y="24"/>
                  </a:lnTo>
                  <a:lnTo>
                    <a:pt x="280" y="10"/>
                  </a:lnTo>
                  <a:lnTo>
                    <a:pt x="325" y="2"/>
                  </a:lnTo>
                  <a:lnTo>
                    <a:pt x="3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834" name="Freeform 944"/>
            <p:cNvSpPr/>
            <p:nvPr/>
          </p:nvSpPr>
          <p:spPr bwMode="auto">
            <a:xfrm>
              <a:off x="6532" y="309"/>
              <a:ext cx="137" cy="137"/>
            </a:xfrm>
            <a:custGeom>
              <a:avLst/>
              <a:gdLst>
                <a:gd name="T0" fmla="*/ 410 w 821"/>
                <a:gd name="T1" fmla="*/ 0 h 821"/>
                <a:gd name="T2" fmla="*/ 462 w 821"/>
                <a:gd name="T3" fmla="*/ 3 h 821"/>
                <a:gd name="T4" fmla="*/ 512 w 821"/>
                <a:gd name="T5" fmla="*/ 12 h 821"/>
                <a:gd name="T6" fmla="*/ 559 w 821"/>
                <a:gd name="T7" fmla="*/ 27 h 821"/>
                <a:gd name="T8" fmla="*/ 604 w 821"/>
                <a:gd name="T9" fmla="*/ 48 h 821"/>
                <a:gd name="T10" fmla="*/ 645 w 821"/>
                <a:gd name="T11" fmla="*/ 73 h 821"/>
                <a:gd name="T12" fmla="*/ 684 w 821"/>
                <a:gd name="T13" fmla="*/ 104 h 821"/>
                <a:gd name="T14" fmla="*/ 717 w 821"/>
                <a:gd name="T15" fmla="*/ 137 h 821"/>
                <a:gd name="T16" fmla="*/ 747 w 821"/>
                <a:gd name="T17" fmla="*/ 176 h 821"/>
                <a:gd name="T18" fmla="*/ 773 w 821"/>
                <a:gd name="T19" fmla="*/ 217 h 821"/>
                <a:gd name="T20" fmla="*/ 793 w 821"/>
                <a:gd name="T21" fmla="*/ 262 h 821"/>
                <a:gd name="T22" fmla="*/ 808 w 821"/>
                <a:gd name="T23" fmla="*/ 309 h 821"/>
                <a:gd name="T24" fmla="*/ 818 w 821"/>
                <a:gd name="T25" fmla="*/ 358 h 821"/>
                <a:gd name="T26" fmla="*/ 821 w 821"/>
                <a:gd name="T27" fmla="*/ 410 h 821"/>
                <a:gd name="T28" fmla="*/ 818 w 821"/>
                <a:gd name="T29" fmla="*/ 462 h 821"/>
                <a:gd name="T30" fmla="*/ 808 w 821"/>
                <a:gd name="T31" fmla="*/ 511 h 821"/>
                <a:gd name="T32" fmla="*/ 793 w 821"/>
                <a:gd name="T33" fmla="*/ 558 h 821"/>
                <a:gd name="T34" fmla="*/ 773 w 821"/>
                <a:gd name="T35" fmla="*/ 603 h 821"/>
                <a:gd name="T36" fmla="*/ 747 w 821"/>
                <a:gd name="T37" fmla="*/ 644 h 821"/>
                <a:gd name="T38" fmla="*/ 717 w 821"/>
                <a:gd name="T39" fmla="*/ 683 h 821"/>
                <a:gd name="T40" fmla="*/ 684 w 821"/>
                <a:gd name="T41" fmla="*/ 717 h 821"/>
                <a:gd name="T42" fmla="*/ 645 w 821"/>
                <a:gd name="T43" fmla="*/ 747 h 821"/>
                <a:gd name="T44" fmla="*/ 604 w 821"/>
                <a:gd name="T45" fmla="*/ 773 h 821"/>
                <a:gd name="T46" fmla="*/ 559 w 821"/>
                <a:gd name="T47" fmla="*/ 793 h 821"/>
                <a:gd name="T48" fmla="*/ 512 w 821"/>
                <a:gd name="T49" fmla="*/ 808 h 821"/>
                <a:gd name="T50" fmla="*/ 462 w 821"/>
                <a:gd name="T51" fmla="*/ 818 h 821"/>
                <a:gd name="T52" fmla="*/ 410 w 821"/>
                <a:gd name="T53" fmla="*/ 821 h 821"/>
                <a:gd name="T54" fmla="*/ 359 w 821"/>
                <a:gd name="T55" fmla="*/ 818 h 821"/>
                <a:gd name="T56" fmla="*/ 310 w 821"/>
                <a:gd name="T57" fmla="*/ 808 h 821"/>
                <a:gd name="T58" fmla="*/ 263 w 821"/>
                <a:gd name="T59" fmla="*/ 793 h 821"/>
                <a:gd name="T60" fmla="*/ 217 w 821"/>
                <a:gd name="T61" fmla="*/ 773 h 821"/>
                <a:gd name="T62" fmla="*/ 177 w 821"/>
                <a:gd name="T63" fmla="*/ 747 h 821"/>
                <a:gd name="T64" fmla="*/ 138 w 821"/>
                <a:gd name="T65" fmla="*/ 717 h 821"/>
                <a:gd name="T66" fmla="*/ 103 w 821"/>
                <a:gd name="T67" fmla="*/ 683 h 821"/>
                <a:gd name="T68" fmla="*/ 74 w 821"/>
                <a:gd name="T69" fmla="*/ 644 h 821"/>
                <a:gd name="T70" fmla="*/ 48 w 821"/>
                <a:gd name="T71" fmla="*/ 603 h 821"/>
                <a:gd name="T72" fmla="*/ 28 w 821"/>
                <a:gd name="T73" fmla="*/ 558 h 821"/>
                <a:gd name="T74" fmla="*/ 12 w 821"/>
                <a:gd name="T75" fmla="*/ 511 h 821"/>
                <a:gd name="T76" fmla="*/ 3 w 821"/>
                <a:gd name="T77" fmla="*/ 462 h 821"/>
                <a:gd name="T78" fmla="*/ 0 w 821"/>
                <a:gd name="T79" fmla="*/ 410 h 821"/>
                <a:gd name="T80" fmla="*/ 3 w 821"/>
                <a:gd name="T81" fmla="*/ 358 h 821"/>
                <a:gd name="T82" fmla="*/ 12 w 821"/>
                <a:gd name="T83" fmla="*/ 309 h 821"/>
                <a:gd name="T84" fmla="*/ 28 w 821"/>
                <a:gd name="T85" fmla="*/ 262 h 821"/>
                <a:gd name="T86" fmla="*/ 48 w 821"/>
                <a:gd name="T87" fmla="*/ 217 h 821"/>
                <a:gd name="T88" fmla="*/ 74 w 821"/>
                <a:gd name="T89" fmla="*/ 176 h 821"/>
                <a:gd name="T90" fmla="*/ 103 w 821"/>
                <a:gd name="T91" fmla="*/ 137 h 821"/>
                <a:gd name="T92" fmla="*/ 138 w 821"/>
                <a:gd name="T93" fmla="*/ 104 h 821"/>
                <a:gd name="T94" fmla="*/ 177 w 821"/>
                <a:gd name="T95" fmla="*/ 73 h 821"/>
                <a:gd name="T96" fmla="*/ 217 w 821"/>
                <a:gd name="T97" fmla="*/ 48 h 821"/>
                <a:gd name="T98" fmla="*/ 263 w 821"/>
                <a:gd name="T99" fmla="*/ 27 h 821"/>
                <a:gd name="T100" fmla="*/ 310 w 821"/>
                <a:gd name="T101" fmla="*/ 12 h 821"/>
                <a:gd name="T102" fmla="*/ 359 w 821"/>
                <a:gd name="T103" fmla="*/ 3 h 821"/>
                <a:gd name="T104" fmla="*/ 410 w 821"/>
                <a:gd name="T105" fmla="*/ 0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21" h="821">
                  <a:moveTo>
                    <a:pt x="410" y="0"/>
                  </a:moveTo>
                  <a:lnTo>
                    <a:pt x="462" y="3"/>
                  </a:lnTo>
                  <a:lnTo>
                    <a:pt x="512" y="12"/>
                  </a:lnTo>
                  <a:lnTo>
                    <a:pt x="559" y="27"/>
                  </a:lnTo>
                  <a:lnTo>
                    <a:pt x="604" y="48"/>
                  </a:lnTo>
                  <a:lnTo>
                    <a:pt x="645" y="73"/>
                  </a:lnTo>
                  <a:lnTo>
                    <a:pt x="684" y="104"/>
                  </a:lnTo>
                  <a:lnTo>
                    <a:pt x="717" y="137"/>
                  </a:lnTo>
                  <a:lnTo>
                    <a:pt x="747" y="176"/>
                  </a:lnTo>
                  <a:lnTo>
                    <a:pt x="773" y="217"/>
                  </a:lnTo>
                  <a:lnTo>
                    <a:pt x="793" y="262"/>
                  </a:lnTo>
                  <a:lnTo>
                    <a:pt x="808" y="309"/>
                  </a:lnTo>
                  <a:lnTo>
                    <a:pt x="818" y="358"/>
                  </a:lnTo>
                  <a:lnTo>
                    <a:pt x="821" y="410"/>
                  </a:lnTo>
                  <a:lnTo>
                    <a:pt x="818" y="462"/>
                  </a:lnTo>
                  <a:lnTo>
                    <a:pt x="808" y="511"/>
                  </a:lnTo>
                  <a:lnTo>
                    <a:pt x="793" y="558"/>
                  </a:lnTo>
                  <a:lnTo>
                    <a:pt x="773" y="603"/>
                  </a:lnTo>
                  <a:lnTo>
                    <a:pt x="747" y="644"/>
                  </a:lnTo>
                  <a:lnTo>
                    <a:pt x="717" y="683"/>
                  </a:lnTo>
                  <a:lnTo>
                    <a:pt x="684" y="717"/>
                  </a:lnTo>
                  <a:lnTo>
                    <a:pt x="645" y="747"/>
                  </a:lnTo>
                  <a:lnTo>
                    <a:pt x="604" y="773"/>
                  </a:lnTo>
                  <a:lnTo>
                    <a:pt x="559" y="793"/>
                  </a:lnTo>
                  <a:lnTo>
                    <a:pt x="512" y="808"/>
                  </a:lnTo>
                  <a:lnTo>
                    <a:pt x="462" y="818"/>
                  </a:lnTo>
                  <a:lnTo>
                    <a:pt x="410" y="821"/>
                  </a:lnTo>
                  <a:lnTo>
                    <a:pt x="359" y="818"/>
                  </a:lnTo>
                  <a:lnTo>
                    <a:pt x="310" y="808"/>
                  </a:lnTo>
                  <a:lnTo>
                    <a:pt x="263" y="793"/>
                  </a:lnTo>
                  <a:lnTo>
                    <a:pt x="217" y="773"/>
                  </a:lnTo>
                  <a:lnTo>
                    <a:pt x="177" y="747"/>
                  </a:lnTo>
                  <a:lnTo>
                    <a:pt x="138" y="717"/>
                  </a:lnTo>
                  <a:lnTo>
                    <a:pt x="103" y="683"/>
                  </a:lnTo>
                  <a:lnTo>
                    <a:pt x="74" y="644"/>
                  </a:lnTo>
                  <a:lnTo>
                    <a:pt x="48" y="603"/>
                  </a:lnTo>
                  <a:lnTo>
                    <a:pt x="28" y="558"/>
                  </a:lnTo>
                  <a:lnTo>
                    <a:pt x="12" y="511"/>
                  </a:lnTo>
                  <a:lnTo>
                    <a:pt x="3" y="462"/>
                  </a:lnTo>
                  <a:lnTo>
                    <a:pt x="0" y="410"/>
                  </a:lnTo>
                  <a:lnTo>
                    <a:pt x="3" y="358"/>
                  </a:lnTo>
                  <a:lnTo>
                    <a:pt x="12" y="309"/>
                  </a:lnTo>
                  <a:lnTo>
                    <a:pt x="28" y="262"/>
                  </a:lnTo>
                  <a:lnTo>
                    <a:pt x="48" y="217"/>
                  </a:lnTo>
                  <a:lnTo>
                    <a:pt x="74" y="176"/>
                  </a:lnTo>
                  <a:lnTo>
                    <a:pt x="103" y="137"/>
                  </a:lnTo>
                  <a:lnTo>
                    <a:pt x="138" y="104"/>
                  </a:lnTo>
                  <a:lnTo>
                    <a:pt x="177" y="73"/>
                  </a:lnTo>
                  <a:lnTo>
                    <a:pt x="217" y="48"/>
                  </a:lnTo>
                  <a:lnTo>
                    <a:pt x="263" y="27"/>
                  </a:lnTo>
                  <a:lnTo>
                    <a:pt x="310" y="12"/>
                  </a:lnTo>
                  <a:lnTo>
                    <a:pt x="359" y="3"/>
                  </a:lnTo>
                  <a:lnTo>
                    <a:pt x="4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835" name="Freeform 945"/>
            <p:cNvSpPr/>
            <p:nvPr/>
          </p:nvSpPr>
          <p:spPr bwMode="auto">
            <a:xfrm>
              <a:off x="6433" y="465"/>
              <a:ext cx="229" cy="382"/>
            </a:xfrm>
            <a:custGeom>
              <a:avLst/>
              <a:gdLst>
                <a:gd name="T0" fmla="*/ 1049 w 1374"/>
                <a:gd name="T1" fmla="*/ 2 h 2291"/>
                <a:gd name="T2" fmla="*/ 1137 w 1374"/>
                <a:gd name="T3" fmla="*/ 24 h 2291"/>
                <a:gd name="T4" fmla="*/ 1215 w 1374"/>
                <a:gd name="T5" fmla="*/ 66 h 2291"/>
                <a:gd name="T6" fmla="*/ 1281 w 1374"/>
                <a:gd name="T7" fmla="*/ 125 h 2291"/>
                <a:gd name="T8" fmla="*/ 1331 w 1374"/>
                <a:gd name="T9" fmla="*/ 197 h 2291"/>
                <a:gd name="T10" fmla="*/ 1363 w 1374"/>
                <a:gd name="T11" fmla="*/ 280 h 2291"/>
                <a:gd name="T12" fmla="*/ 1374 w 1374"/>
                <a:gd name="T13" fmla="*/ 372 h 2291"/>
                <a:gd name="T14" fmla="*/ 1371 w 1374"/>
                <a:gd name="T15" fmla="*/ 1297 h 2291"/>
                <a:gd name="T16" fmla="*/ 1347 w 1374"/>
                <a:gd name="T17" fmla="*/ 1388 h 2291"/>
                <a:gd name="T18" fmla="*/ 1300 w 1374"/>
                <a:gd name="T19" fmla="*/ 1467 h 2291"/>
                <a:gd name="T20" fmla="*/ 1236 w 1374"/>
                <a:gd name="T21" fmla="*/ 1531 h 2291"/>
                <a:gd name="T22" fmla="*/ 1156 w 1374"/>
                <a:gd name="T23" fmla="*/ 1578 h 2291"/>
                <a:gd name="T24" fmla="*/ 1066 w 1374"/>
                <a:gd name="T25" fmla="*/ 1602 h 2291"/>
                <a:gd name="T26" fmla="*/ 593 w 1374"/>
                <a:gd name="T27" fmla="*/ 1605 h 2291"/>
                <a:gd name="T28" fmla="*/ 591 w 1374"/>
                <a:gd name="T29" fmla="*/ 2214 h 2291"/>
                <a:gd name="T30" fmla="*/ 571 w 1374"/>
                <a:gd name="T31" fmla="*/ 2254 h 2291"/>
                <a:gd name="T32" fmla="*/ 536 w 1374"/>
                <a:gd name="T33" fmla="*/ 2281 h 2291"/>
                <a:gd name="T34" fmla="*/ 492 w 1374"/>
                <a:gd name="T35" fmla="*/ 2291 h 2291"/>
                <a:gd name="T36" fmla="*/ 77 w 1374"/>
                <a:gd name="T37" fmla="*/ 2289 h 2291"/>
                <a:gd name="T38" fmla="*/ 38 w 1374"/>
                <a:gd name="T39" fmla="*/ 2269 h 2291"/>
                <a:gd name="T40" fmla="*/ 9 w 1374"/>
                <a:gd name="T41" fmla="*/ 2235 h 2291"/>
                <a:gd name="T42" fmla="*/ 0 w 1374"/>
                <a:gd name="T43" fmla="*/ 2191 h 2291"/>
                <a:gd name="T44" fmla="*/ 3 w 1374"/>
                <a:gd name="T45" fmla="*/ 1277 h 2291"/>
                <a:gd name="T46" fmla="*/ 28 w 1374"/>
                <a:gd name="T47" fmla="*/ 1193 h 2291"/>
                <a:gd name="T48" fmla="*/ 74 w 1374"/>
                <a:gd name="T49" fmla="*/ 1122 h 2291"/>
                <a:gd name="T50" fmla="*/ 138 w 1374"/>
                <a:gd name="T51" fmla="*/ 1066 h 2291"/>
                <a:gd name="T52" fmla="*/ 216 w 1374"/>
                <a:gd name="T53" fmla="*/ 1030 h 2291"/>
                <a:gd name="T54" fmla="*/ 304 w 1374"/>
                <a:gd name="T55" fmla="*/ 1017 h 2291"/>
                <a:gd name="T56" fmla="*/ 630 w 1374"/>
                <a:gd name="T57" fmla="*/ 372 h 2291"/>
                <a:gd name="T58" fmla="*/ 642 w 1374"/>
                <a:gd name="T59" fmla="*/ 280 h 2291"/>
                <a:gd name="T60" fmla="*/ 674 w 1374"/>
                <a:gd name="T61" fmla="*/ 197 h 2291"/>
                <a:gd name="T62" fmla="*/ 725 w 1374"/>
                <a:gd name="T63" fmla="*/ 125 h 2291"/>
                <a:gd name="T64" fmla="*/ 791 w 1374"/>
                <a:gd name="T65" fmla="*/ 66 h 2291"/>
                <a:gd name="T66" fmla="*/ 868 w 1374"/>
                <a:gd name="T67" fmla="*/ 24 h 2291"/>
                <a:gd name="T68" fmla="*/ 956 w 1374"/>
                <a:gd name="T69" fmla="*/ 2 h 2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74" h="2291">
                  <a:moveTo>
                    <a:pt x="1002" y="0"/>
                  </a:moveTo>
                  <a:lnTo>
                    <a:pt x="1049" y="2"/>
                  </a:lnTo>
                  <a:lnTo>
                    <a:pt x="1094" y="10"/>
                  </a:lnTo>
                  <a:lnTo>
                    <a:pt x="1137" y="24"/>
                  </a:lnTo>
                  <a:lnTo>
                    <a:pt x="1177" y="43"/>
                  </a:lnTo>
                  <a:lnTo>
                    <a:pt x="1215" y="66"/>
                  </a:lnTo>
                  <a:lnTo>
                    <a:pt x="1249" y="93"/>
                  </a:lnTo>
                  <a:lnTo>
                    <a:pt x="1281" y="125"/>
                  </a:lnTo>
                  <a:lnTo>
                    <a:pt x="1308" y="159"/>
                  </a:lnTo>
                  <a:lnTo>
                    <a:pt x="1331" y="197"/>
                  </a:lnTo>
                  <a:lnTo>
                    <a:pt x="1350" y="237"/>
                  </a:lnTo>
                  <a:lnTo>
                    <a:pt x="1363" y="280"/>
                  </a:lnTo>
                  <a:lnTo>
                    <a:pt x="1372" y="325"/>
                  </a:lnTo>
                  <a:lnTo>
                    <a:pt x="1374" y="372"/>
                  </a:lnTo>
                  <a:lnTo>
                    <a:pt x="1374" y="1248"/>
                  </a:lnTo>
                  <a:lnTo>
                    <a:pt x="1371" y="1297"/>
                  </a:lnTo>
                  <a:lnTo>
                    <a:pt x="1361" y="1344"/>
                  </a:lnTo>
                  <a:lnTo>
                    <a:pt x="1347" y="1388"/>
                  </a:lnTo>
                  <a:lnTo>
                    <a:pt x="1326" y="1429"/>
                  </a:lnTo>
                  <a:lnTo>
                    <a:pt x="1300" y="1467"/>
                  </a:lnTo>
                  <a:lnTo>
                    <a:pt x="1270" y="1502"/>
                  </a:lnTo>
                  <a:lnTo>
                    <a:pt x="1236" y="1531"/>
                  </a:lnTo>
                  <a:lnTo>
                    <a:pt x="1198" y="1557"/>
                  </a:lnTo>
                  <a:lnTo>
                    <a:pt x="1156" y="1578"/>
                  </a:lnTo>
                  <a:lnTo>
                    <a:pt x="1112" y="1593"/>
                  </a:lnTo>
                  <a:lnTo>
                    <a:pt x="1066" y="1602"/>
                  </a:lnTo>
                  <a:lnTo>
                    <a:pt x="1018" y="1605"/>
                  </a:lnTo>
                  <a:lnTo>
                    <a:pt x="593" y="1605"/>
                  </a:lnTo>
                  <a:lnTo>
                    <a:pt x="593" y="2191"/>
                  </a:lnTo>
                  <a:lnTo>
                    <a:pt x="591" y="2214"/>
                  </a:lnTo>
                  <a:lnTo>
                    <a:pt x="583" y="2235"/>
                  </a:lnTo>
                  <a:lnTo>
                    <a:pt x="571" y="2254"/>
                  </a:lnTo>
                  <a:lnTo>
                    <a:pt x="555" y="2269"/>
                  </a:lnTo>
                  <a:lnTo>
                    <a:pt x="536" y="2281"/>
                  </a:lnTo>
                  <a:lnTo>
                    <a:pt x="515" y="2289"/>
                  </a:lnTo>
                  <a:lnTo>
                    <a:pt x="492" y="2291"/>
                  </a:lnTo>
                  <a:lnTo>
                    <a:pt x="100" y="2291"/>
                  </a:lnTo>
                  <a:lnTo>
                    <a:pt x="77" y="2289"/>
                  </a:lnTo>
                  <a:lnTo>
                    <a:pt x="56" y="2281"/>
                  </a:lnTo>
                  <a:lnTo>
                    <a:pt x="38" y="2269"/>
                  </a:lnTo>
                  <a:lnTo>
                    <a:pt x="22" y="2254"/>
                  </a:lnTo>
                  <a:lnTo>
                    <a:pt x="9" y="2235"/>
                  </a:lnTo>
                  <a:lnTo>
                    <a:pt x="2" y="2214"/>
                  </a:lnTo>
                  <a:lnTo>
                    <a:pt x="0" y="2191"/>
                  </a:lnTo>
                  <a:lnTo>
                    <a:pt x="0" y="1322"/>
                  </a:lnTo>
                  <a:lnTo>
                    <a:pt x="3" y="1277"/>
                  </a:lnTo>
                  <a:lnTo>
                    <a:pt x="13" y="1234"/>
                  </a:lnTo>
                  <a:lnTo>
                    <a:pt x="28" y="1193"/>
                  </a:lnTo>
                  <a:lnTo>
                    <a:pt x="48" y="1156"/>
                  </a:lnTo>
                  <a:lnTo>
                    <a:pt x="74" y="1122"/>
                  </a:lnTo>
                  <a:lnTo>
                    <a:pt x="104" y="1092"/>
                  </a:lnTo>
                  <a:lnTo>
                    <a:pt x="138" y="1066"/>
                  </a:lnTo>
                  <a:lnTo>
                    <a:pt x="176" y="1045"/>
                  </a:lnTo>
                  <a:lnTo>
                    <a:pt x="216" y="1030"/>
                  </a:lnTo>
                  <a:lnTo>
                    <a:pt x="259" y="1021"/>
                  </a:lnTo>
                  <a:lnTo>
                    <a:pt x="304" y="1017"/>
                  </a:lnTo>
                  <a:lnTo>
                    <a:pt x="630" y="1017"/>
                  </a:lnTo>
                  <a:lnTo>
                    <a:pt x="630" y="372"/>
                  </a:lnTo>
                  <a:lnTo>
                    <a:pt x="634" y="325"/>
                  </a:lnTo>
                  <a:lnTo>
                    <a:pt x="642" y="280"/>
                  </a:lnTo>
                  <a:lnTo>
                    <a:pt x="656" y="237"/>
                  </a:lnTo>
                  <a:lnTo>
                    <a:pt x="674" y="197"/>
                  </a:lnTo>
                  <a:lnTo>
                    <a:pt x="697" y="159"/>
                  </a:lnTo>
                  <a:lnTo>
                    <a:pt x="725" y="125"/>
                  </a:lnTo>
                  <a:lnTo>
                    <a:pt x="756" y="93"/>
                  </a:lnTo>
                  <a:lnTo>
                    <a:pt x="791" y="66"/>
                  </a:lnTo>
                  <a:lnTo>
                    <a:pt x="827" y="43"/>
                  </a:lnTo>
                  <a:lnTo>
                    <a:pt x="868" y="24"/>
                  </a:lnTo>
                  <a:lnTo>
                    <a:pt x="911" y="10"/>
                  </a:lnTo>
                  <a:lnTo>
                    <a:pt x="956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978535" y="1579245"/>
            <a:ext cx="1936115" cy="4484370"/>
          </a:xfrm>
          <a:prstGeom prst="rect">
            <a:avLst/>
          </a:prstGeom>
          <a:solidFill>
            <a:srgbClr val="0460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阿里巴巴普惠体 H" panose="00020600040101010101" pitchFamily="18" charset="-122"/>
                <a:ea typeface="阿里巴巴普惠体 H" panose="00020600040101010101" pitchFamily="18" charset="-122"/>
                <a:cs typeface="阿里巴巴普惠体 H" panose="00020600040101010101" pitchFamily="18" charset="-122"/>
              </a:rPr>
              <a:t>校园平面图</a:t>
            </a:r>
          </a:p>
        </p:txBody>
      </p:sp>
      <p:pic>
        <p:nvPicPr>
          <p:cNvPr id="4" name="图片 3" descr="67642f81c4b9dd15051af51f0b1cd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95180" y="122555"/>
            <a:ext cx="2313305" cy="672465"/>
          </a:xfrm>
          <a:prstGeom prst="rect">
            <a:avLst/>
          </a:prstGeom>
        </p:spPr>
      </p:pic>
    </p:spTree>
  </p:cSld>
  <p:clrMapOvr>
    <a:masterClrMapping/>
  </p:clrMapOvr>
  <p:transition spd="med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74015" y="371617"/>
            <a:ext cx="11411585" cy="6099810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Arial"/>
              <a:ea typeface="微软雅黑"/>
              <a:cs typeface="Arial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374015" y="708660"/>
            <a:ext cx="3126740" cy="626745"/>
            <a:chOff x="629" y="1156"/>
            <a:chExt cx="4924" cy="987"/>
          </a:xfrm>
        </p:grpSpPr>
        <p:grpSp>
          <p:nvGrpSpPr>
            <p:cNvPr id="57" name="组合 56"/>
            <p:cNvGrpSpPr/>
            <p:nvPr/>
          </p:nvGrpSpPr>
          <p:grpSpPr>
            <a:xfrm>
              <a:off x="1079" y="1189"/>
              <a:ext cx="4474" cy="911"/>
              <a:chOff x="12263" y="3600"/>
              <a:chExt cx="4474" cy="911"/>
            </a:xfrm>
          </p:grpSpPr>
          <p:sp>
            <p:nvSpPr>
              <p:cNvPr id="55" name="文本框 54"/>
              <p:cNvSpPr txBox="1"/>
              <p:nvPr/>
            </p:nvSpPr>
            <p:spPr>
              <a:xfrm>
                <a:off x="12425" y="3600"/>
                <a:ext cx="291" cy="7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Arial"/>
                  <a:ea typeface="思源黑体 CN Bold" panose="020B0800000000000000" pitchFamily="34" charset="-122"/>
                  <a:cs typeface="+mn-cs"/>
                </a:endParaRPr>
              </a:p>
            </p:txBody>
          </p:sp>
          <p:sp>
            <p:nvSpPr>
              <p:cNvPr id="56" name="矩形 55"/>
              <p:cNvSpPr/>
              <p:nvPr>
                <p:custDataLst>
                  <p:tags r:id="rId1"/>
                </p:custDataLst>
              </p:nvPr>
            </p:nvSpPr>
            <p:spPr>
              <a:xfrm>
                <a:off x="12263" y="4111"/>
                <a:ext cx="4474" cy="4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85000"/>
                        <a:lumOff val="15000"/>
                      </a:srgb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思源黑体 CN Light" panose="020B0300000000000000" pitchFamily="34" charset="-122"/>
                    <a:cs typeface="Times New Roman" panose="02020603050405020304" pitchFamily="18" charset="0"/>
                  </a:rPr>
                  <a:t>Introduction of Programming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思源黑体 CN Light" panose="020B03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8" name="矩形 57"/>
            <p:cNvSpPr/>
            <p:nvPr/>
          </p:nvSpPr>
          <p:spPr>
            <a:xfrm>
              <a:off x="629" y="1156"/>
              <a:ext cx="341" cy="987"/>
            </a:xfrm>
            <a:prstGeom prst="rect">
              <a:avLst/>
            </a:prstGeom>
            <a:solidFill>
              <a:srgbClr val="014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Arial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5029472" y="1286552"/>
            <a:ext cx="764345" cy="764345"/>
          </a:xfrm>
          <a:prstGeom prst="rect">
            <a:avLst/>
          </a:prstGeom>
          <a:noFill/>
          <a:ln w="28575">
            <a:solidFill>
              <a:srgbClr val="014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020088" y="3128935"/>
            <a:ext cx="764345" cy="764345"/>
          </a:xfrm>
          <a:prstGeom prst="rect">
            <a:avLst/>
          </a:prstGeom>
          <a:noFill/>
          <a:ln w="28575">
            <a:solidFill>
              <a:srgbClr val="014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020088" y="5092551"/>
            <a:ext cx="764345" cy="764345"/>
          </a:xfrm>
          <a:prstGeom prst="rect">
            <a:avLst/>
          </a:prstGeom>
          <a:noFill/>
          <a:ln w="28575">
            <a:solidFill>
              <a:srgbClr val="014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5033423" y="2478117"/>
            <a:ext cx="6359103" cy="0"/>
          </a:xfrm>
          <a:prstGeom prst="line">
            <a:avLst/>
          </a:prstGeom>
          <a:noFill/>
          <a:ln w="19050">
            <a:solidFill>
              <a:srgbClr val="014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5033423" y="4473405"/>
            <a:ext cx="6359103" cy="0"/>
          </a:xfrm>
          <a:prstGeom prst="line">
            <a:avLst/>
          </a:prstGeom>
          <a:noFill/>
          <a:ln w="19050">
            <a:solidFill>
              <a:srgbClr val="014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4" name="图片 3" descr="C:\Users\dell\Desktop\微信图片_20210722152027.jpg微信图片_20210722152027"/>
          <p:cNvPicPr>
            <a:picLocks noChangeAspect="1"/>
          </p:cNvPicPr>
          <p:nvPr/>
        </p:nvPicPr>
        <p:blipFill>
          <a:blip r:embed="rId4"/>
          <a:srcRect l="26840" r="34000"/>
          <a:stretch>
            <a:fillRect/>
          </a:stretch>
        </p:blipFill>
        <p:spPr>
          <a:xfrm>
            <a:off x="1063625" y="1335405"/>
            <a:ext cx="2845435" cy="4373245"/>
          </a:xfrm>
          <a:prstGeom prst="rect">
            <a:avLst/>
          </a:prstGeom>
        </p:spPr>
      </p:pic>
      <p:grpSp>
        <p:nvGrpSpPr>
          <p:cNvPr id="214" name="Group 11"/>
          <p:cNvGrpSpPr>
            <a:grpSpLocks noChangeAspect="1"/>
          </p:cNvGrpSpPr>
          <p:nvPr/>
        </p:nvGrpSpPr>
        <p:grpSpPr bwMode="auto">
          <a:xfrm>
            <a:off x="5177959" y="3305019"/>
            <a:ext cx="412241" cy="410962"/>
            <a:chOff x="849" y="3045"/>
            <a:chExt cx="322" cy="32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17" name="Freeform 13"/>
            <p:cNvSpPr>
              <a:spLocks noEditPoints="1"/>
            </p:cNvSpPr>
            <p:nvPr/>
          </p:nvSpPr>
          <p:spPr bwMode="auto">
            <a:xfrm>
              <a:off x="940" y="3136"/>
              <a:ext cx="139" cy="139"/>
            </a:xfrm>
            <a:custGeom>
              <a:avLst/>
              <a:gdLst>
                <a:gd name="T0" fmla="*/ 646 w 1534"/>
                <a:gd name="T1" fmla="*/ 158 h 1530"/>
                <a:gd name="T2" fmla="*/ 476 w 1534"/>
                <a:gd name="T3" fmla="*/ 220 h 1530"/>
                <a:gd name="T4" fmla="*/ 329 w 1534"/>
                <a:gd name="T5" fmla="*/ 328 h 1530"/>
                <a:gd name="T6" fmla="*/ 224 w 1534"/>
                <a:gd name="T7" fmla="*/ 468 h 1530"/>
                <a:gd name="T8" fmla="*/ 164 w 1534"/>
                <a:gd name="T9" fmla="*/ 626 h 1530"/>
                <a:gd name="T10" fmla="*/ 148 w 1534"/>
                <a:gd name="T11" fmla="*/ 793 h 1530"/>
                <a:gd name="T12" fmla="*/ 179 w 1534"/>
                <a:gd name="T13" fmla="*/ 958 h 1530"/>
                <a:gd name="T14" fmla="*/ 254 w 1534"/>
                <a:gd name="T15" fmla="*/ 1110 h 1530"/>
                <a:gd name="T16" fmla="*/ 374 w 1534"/>
                <a:gd name="T17" fmla="*/ 1244 h 1530"/>
                <a:gd name="T18" fmla="*/ 529 w 1534"/>
                <a:gd name="T19" fmla="*/ 1336 h 1530"/>
                <a:gd name="T20" fmla="*/ 706 w 1534"/>
                <a:gd name="T21" fmla="*/ 1380 h 1530"/>
                <a:gd name="T22" fmla="*/ 889 w 1534"/>
                <a:gd name="T23" fmla="*/ 1371 h 1530"/>
                <a:gd name="T24" fmla="*/ 1059 w 1534"/>
                <a:gd name="T25" fmla="*/ 1310 h 1530"/>
                <a:gd name="T26" fmla="*/ 1205 w 1534"/>
                <a:gd name="T27" fmla="*/ 1202 h 1530"/>
                <a:gd name="T28" fmla="*/ 1311 w 1534"/>
                <a:gd name="T29" fmla="*/ 1062 h 1530"/>
                <a:gd name="T30" fmla="*/ 1371 w 1534"/>
                <a:gd name="T31" fmla="*/ 903 h 1530"/>
                <a:gd name="T32" fmla="*/ 1386 w 1534"/>
                <a:gd name="T33" fmla="*/ 737 h 1530"/>
                <a:gd name="T34" fmla="*/ 1356 w 1534"/>
                <a:gd name="T35" fmla="*/ 572 h 1530"/>
                <a:gd name="T36" fmla="*/ 1281 w 1534"/>
                <a:gd name="T37" fmla="*/ 418 h 1530"/>
                <a:gd name="T38" fmla="*/ 1160 w 1534"/>
                <a:gd name="T39" fmla="*/ 286 h 1530"/>
                <a:gd name="T40" fmla="*/ 1004 w 1534"/>
                <a:gd name="T41" fmla="*/ 194 h 1530"/>
                <a:gd name="T42" fmla="*/ 829 w 1534"/>
                <a:gd name="T43" fmla="*/ 150 h 1530"/>
                <a:gd name="T44" fmla="*/ 835 w 1534"/>
                <a:gd name="T45" fmla="*/ 2 h 1530"/>
                <a:gd name="T46" fmla="*/ 1030 w 1534"/>
                <a:gd name="T47" fmla="*/ 45 h 1530"/>
                <a:gd name="T48" fmla="*/ 1206 w 1534"/>
                <a:gd name="T49" fmla="*/ 137 h 1530"/>
                <a:gd name="T50" fmla="*/ 1355 w 1534"/>
                <a:gd name="T51" fmla="*/ 272 h 1530"/>
                <a:gd name="T52" fmla="*/ 1459 w 1534"/>
                <a:gd name="T53" fmla="*/ 433 h 1530"/>
                <a:gd name="T54" fmla="*/ 1519 w 1534"/>
                <a:gd name="T55" fmla="*/ 610 h 1530"/>
                <a:gd name="T56" fmla="*/ 1534 w 1534"/>
                <a:gd name="T57" fmla="*/ 796 h 1530"/>
                <a:gd name="T58" fmla="*/ 1503 w 1534"/>
                <a:gd name="T59" fmla="*/ 980 h 1530"/>
                <a:gd name="T60" fmla="*/ 1429 w 1534"/>
                <a:gd name="T61" fmla="*/ 1152 h 1530"/>
                <a:gd name="T62" fmla="*/ 1310 w 1534"/>
                <a:gd name="T63" fmla="*/ 1306 h 1530"/>
                <a:gd name="T64" fmla="*/ 1150 w 1534"/>
                <a:gd name="T65" fmla="*/ 1428 h 1530"/>
                <a:gd name="T66" fmla="*/ 966 w 1534"/>
                <a:gd name="T67" fmla="*/ 1504 h 1530"/>
                <a:gd name="T68" fmla="*/ 767 w 1534"/>
                <a:gd name="T69" fmla="*/ 1530 h 1530"/>
                <a:gd name="T70" fmla="*/ 567 w 1534"/>
                <a:gd name="T71" fmla="*/ 1504 h 1530"/>
                <a:gd name="T72" fmla="*/ 384 w 1534"/>
                <a:gd name="T73" fmla="*/ 1428 h 1530"/>
                <a:gd name="T74" fmla="*/ 224 w 1534"/>
                <a:gd name="T75" fmla="*/ 1306 h 1530"/>
                <a:gd name="T76" fmla="*/ 104 w 1534"/>
                <a:gd name="T77" fmla="*/ 1152 h 1530"/>
                <a:gd name="T78" fmla="*/ 30 w 1534"/>
                <a:gd name="T79" fmla="*/ 980 h 1530"/>
                <a:gd name="T80" fmla="*/ 0 w 1534"/>
                <a:gd name="T81" fmla="*/ 796 h 1530"/>
                <a:gd name="T82" fmla="*/ 15 w 1534"/>
                <a:gd name="T83" fmla="*/ 610 h 1530"/>
                <a:gd name="T84" fmla="*/ 75 w 1534"/>
                <a:gd name="T85" fmla="*/ 433 h 1530"/>
                <a:gd name="T86" fmla="*/ 180 w 1534"/>
                <a:gd name="T87" fmla="*/ 272 h 1530"/>
                <a:gd name="T88" fmla="*/ 327 w 1534"/>
                <a:gd name="T89" fmla="*/ 137 h 1530"/>
                <a:gd name="T90" fmla="*/ 504 w 1534"/>
                <a:gd name="T91" fmla="*/ 45 h 1530"/>
                <a:gd name="T92" fmla="*/ 700 w 1534"/>
                <a:gd name="T93" fmla="*/ 2 h 1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34" h="1530">
                  <a:moveTo>
                    <a:pt x="767" y="147"/>
                  </a:moveTo>
                  <a:lnTo>
                    <a:pt x="706" y="150"/>
                  </a:lnTo>
                  <a:lnTo>
                    <a:pt x="646" y="158"/>
                  </a:lnTo>
                  <a:lnTo>
                    <a:pt x="586" y="173"/>
                  </a:lnTo>
                  <a:lnTo>
                    <a:pt x="529" y="194"/>
                  </a:lnTo>
                  <a:lnTo>
                    <a:pt x="476" y="220"/>
                  </a:lnTo>
                  <a:lnTo>
                    <a:pt x="423" y="250"/>
                  </a:lnTo>
                  <a:lnTo>
                    <a:pt x="374" y="286"/>
                  </a:lnTo>
                  <a:lnTo>
                    <a:pt x="329" y="328"/>
                  </a:lnTo>
                  <a:lnTo>
                    <a:pt x="288" y="372"/>
                  </a:lnTo>
                  <a:lnTo>
                    <a:pt x="254" y="418"/>
                  </a:lnTo>
                  <a:lnTo>
                    <a:pt x="224" y="468"/>
                  </a:lnTo>
                  <a:lnTo>
                    <a:pt x="198" y="519"/>
                  </a:lnTo>
                  <a:lnTo>
                    <a:pt x="179" y="572"/>
                  </a:lnTo>
                  <a:lnTo>
                    <a:pt x="164" y="626"/>
                  </a:lnTo>
                  <a:lnTo>
                    <a:pt x="153" y="681"/>
                  </a:lnTo>
                  <a:lnTo>
                    <a:pt x="148" y="737"/>
                  </a:lnTo>
                  <a:lnTo>
                    <a:pt x="148" y="793"/>
                  </a:lnTo>
                  <a:lnTo>
                    <a:pt x="153" y="849"/>
                  </a:lnTo>
                  <a:lnTo>
                    <a:pt x="164" y="903"/>
                  </a:lnTo>
                  <a:lnTo>
                    <a:pt x="179" y="958"/>
                  </a:lnTo>
                  <a:lnTo>
                    <a:pt x="198" y="1011"/>
                  </a:lnTo>
                  <a:lnTo>
                    <a:pt x="224" y="1062"/>
                  </a:lnTo>
                  <a:lnTo>
                    <a:pt x="254" y="1110"/>
                  </a:lnTo>
                  <a:lnTo>
                    <a:pt x="288" y="1158"/>
                  </a:lnTo>
                  <a:lnTo>
                    <a:pt x="329" y="1202"/>
                  </a:lnTo>
                  <a:lnTo>
                    <a:pt x="374" y="1244"/>
                  </a:lnTo>
                  <a:lnTo>
                    <a:pt x="423" y="1279"/>
                  </a:lnTo>
                  <a:lnTo>
                    <a:pt x="476" y="1310"/>
                  </a:lnTo>
                  <a:lnTo>
                    <a:pt x="529" y="1336"/>
                  </a:lnTo>
                  <a:lnTo>
                    <a:pt x="586" y="1356"/>
                  </a:lnTo>
                  <a:lnTo>
                    <a:pt x="646" y="1371"/>
                  </a:lnTo>
                  <a:lnTo>
                    <a:pt x="706" y="1380"/>
                  </a:lnTo>
                  <a:lnTo>
                    <a:pt x="767" y="1383"/>
                  </a:lnTo>
                  <a:lnTo>
                    <a:pt x="829" y="1380"/>
                  </a:lnTo>
                  <a:lnTo>
                    <a:pt x="889" y="1371"/>
                  </a:lnTo>
                  <a:lnTo>
                    <a:pt x="948" y="1356"/>
                  </a:lnTo>
                  <a:lnTo>
                    <a:pt x="1004" y="1336"/>
                  </a:lnTo>
                  <a:lnTo>
                    <a:pt x="1059" y="1310"/>
                  </a:lnTo>
                  <a:lnTo>
                    <a:pt x="1111" y="1279"/>
                  </a:lnTo>
                  <a:lnTo>
                    <a:pt x="1160" y="1244"/>
                  </a:lnTo>
                  <a:lnTo>
                    <a:pt x="1205" y="1202"/>
                  </a:lnTo>
                  <a:lnTo>
                    <a:pt x="1245" y="1158"/>
                  </a:lnTo>
                  <a:lnTo>
                    <a:pt x="1281" y="1110"/>
                  </a:lnTo>
                  <a:lnTo>
                    <a:pt x="1311" y="1062"/>
                  </a:lnTo>
                  <a:lnTo>
                    <a:pt x="1336" y="1011"/>
                  </a:lnTo>
                  <a:lnTo>
                    <a:pt x="1356" y="958"/>
                  </a:lnTo>
                  <a:lnTo>
                    <a:pt x="1371" y="903"/>
                  </a:lnTo>
                  <a:lnTo>
                    <a:pt x="1381" y="849"/>
                  </a:lnTo>
                  <a:lnTo>
                    <a:pt x="1386" y="793"/>
                  </a:lnTo>
                  <a:lnTo>
                    <a:pt x="1386" y="737"/>
                  </a:lnTo>
                  <a:lnTo>
                    <a:pt x="1381" y="681"/>
                  </a:lnTo>
                  <a:lnTo>
                    <a:pt x="1371" y="626"/>
                  </a:lnTo>
                  <a:lnTo>
                    <a:pt x="1356" y="572"/>
                  </a:lnTo>
                  <a:lnTo>
                    <a:pt x="1336" y="519"/>
                  </a:lnTo>
                  <a:lnTo>
                    <a:pt x="1311" y="468"/>
                  </a:lnTo>
                  <a:lnTo>
                    <a:pt x="1281" y="418"/>
                  </a:lnTo>
                  <a:lnTo>
                    <a:pt x="1245" y="372"/>
                  </a:lnTo>
                  <a:lnTo>
                    <a:pt x="1205" y="328"/>
                  </a:lnTo>
                  <a:lnTo>
                    <a:pt x="1160" y="286"/>
                  </a:lnTo>
                  <a:lnTo>
                    <a:pt x="1111" y="250"/>
                  </a:lnTo>
                  <a:lnTo>
                    <a:pt x="1059" y="220"/>
                  </a:lnTo>
                  <a:lnTo>
                    <a:pt x="1004" y="194"/>
                  </a:lnTo>
                  <a:lnTo>
                    <a:pt x="948" y="173"/>
                  </a:lnTo>
                  <a:lnTo>
                    <a:pt x="889" y="158"/>
                  </a:lnTo>
                  <a:lnTo>
                    <a:pt x="829" y="150"/>
                  </a:lnTo>
                  <a:lnTo>
                    <a:pt x="767" y="147"/>
                  </a:lnTo>
                  <a:close/>
                  <a:moveTo>
                    <a:pt x="767" y="0"/>
                  </a:moveTo>
                  <a:lnTo>
                    <a:pt x="835" y="2"/>
                  </a:lnTo>
                  <a:lnTo>
                    <a:pt x="902" y="10"/>
                  </a:lnTo>
                  <a:lnTo>
                    <a:pt x="966" y="25"/>
                  </a:lnTo>
                  <a:lnTo>
                    <a:pt x="1030" y="45"/>
                  </a:lnTo>
                  <a:lnTo>
                    <a:pt x="1091" y="70"/>
                  </a:lnTo>
                  <a:lnTo>
                    <a:pt x="1150" y="100"/>
                  </a:lnTo>
                  <a:lnTo>
                    <a:pt x="1206" y="137"/>
                  </a:lnTo>
                  <a:lnTo>
                    <a:pt x="1260" y="178"/>
                  </a:lnTo>
                  <a:lnTo>
                    <a:pt x="1310" y="224"/>
                  </a:lnTo>
                  <a:lnTo>
                    <a:pt x="1355" y="272"/>
                  </a:lnTo>
                  <a:lnTo>
                    <a:pt x="1395" y="324"/>
                  </a:lnTo>
                  <a:lnTo>
                    <a:pt x="1429" y="377"/>
                  </a:lnTo>
                  <a:lnTo>
                    <a:pt x="1459" y="433"/>
                  </a:lnTo>
                  <a:lnTo>
                    <a:pt x="1484" y="491"/>
                  </a:lnTo>
                  <a:lnTo>
                    <a:pt x="1503" y="550"/>
                  </a:lnTo>
                  <a:lnTo>
                    <a:pt x="1519" y="610"/>
                  </a:lnTo>
                  <a:lnTo>
                    <a:pt x="1529" y="673"/>
                  </a:lnTo>
                  <a:lnTo>
                    <a:pt x="1534" y="734"/>
                  </a:lnTo>
                  <a:lnTo>
                    <a:pt x="1534" y="796"/>
                  </a:lnTo>
                  <a:lnTo>
                    <a:pt x="1529" y="857"/>
                  </a:lnTo>
                  <a:lnTo>
                    <a:pt x="1519" y="918"/>
                  </a:lnTo>
                  <a:lnTo>
                    <a:pt x="1503" y="980"/>
                  </a:lnTo>
                  <a:lnTo>
                    <a:pt x="1484" y="1039"/>
                  </a:lnTo>
                  <a:lnTo>
                    <a:pt x="1459" y="1097"/>
                  </a:lnTo>
                  <a:lnTo>
                    <a:pt x="1429" y="1152"/>
                  </a:lnTo>
                  <a:lnTo>
                    <a:pt x="1395" y="1206"/>
                  </a:lnTo>
                  <a:lnTo>
                    <a:pt x="1355" y="1258"/>
                  </a:lnTo>
                  <a:lnTo>
                    <a:pt x="1310" y="1306"/>
                  </a:lnTo>
                  <a:lnTo>
                    <a:pt x="1260" y="1352"/>
                  </a:lnTo>
                  <a:lnTo>
                    <a:pt x="1206" y="1393"/>
                  </a:lnTo>
                  <a:lnTo>
                    <a:pt x="1150" y="1428"/>
                  </a:lnTo>
                  <a:lnTo>
                    <a:pt x="1091" y="1459"/>
                  </a:lnTo>
                  <a:lnTo>
                    <a:pt x="1030" y="1484"/>
                  </a:lnTo>
                  <a:lnTo>
                    <a:pt x="966" y="1504"/>
                  </a:lnTo>
                  <a:lnTo>
                    <a:pt x="902" y="1518"/>
                  </a:lnTo>
                  <a:lnTo>
                    <a:pt x="835" y="1527"/>
                  </a:lnTo>
                  <a:lnTo>
                    <a:pt x="767" y="1530"/>
                  </a:lnTo>
                  <a:lnTo>
                    <a:pt x="700" y="1527"/>
                  </a:lnTo>
                  <a:lnTo>
                    <a:pt x="633" y="1518"/>
                  </a:lnTo>
                  <a:lnTo>
                    <a:pt x="567" y="1504"/>
                  </a:lnTo>
                  <a:lnTo>
                    <a:pt x="504" y="1484"/>
                  </a:lnTo>
                  <a:lnTo>
                    <a:pt x="442" y="1459"/>
                  </a:lnTo>
                  <a:lnTo>
                    <a:pt x="384" y="1428"/>
                  </a:lnTo>
                  <a:lnTo>
                    <a:pt x="327" y="1393"/>
                  </a:lnTo>
                  <a:lnTo>
                    <a:pt x="274" y="1352"/>
                  </a:lnTo>
                  <a:lnTo>
                    <a:pt x="224" y="1306"/>
                  </a:lnTo>
                  <a:lnTo>
                    <a:pt x="180" y="1258"/>
                  </a:lnTo>
                  <a:lnTo>
                    <a:pt x="140" y="1206"/>
                  </a:lnTo>
                  <a:lnTo>
                    <a:pt x="104" y="1152"/>
                  </a:lnTo>
                  <a:lnTo>
                    <a:pt x="75" y="1097"/>
                  </a:lnTo>
                  <a:lnTo>
                    <a:pt x="51" y="1039"/>
                  </a:lnTo>
                  <a:lnTo>
                    <a:pt x="30" y="980"/>
                  </a:lnTo>
                  <a:lnTo>
                    <a:pt x="15" y="918"/>
                  </a:lnTo>
                  <a:lnTo>
                    <a:pt x="5" y="857"/>
                  </a:lnTo>
                  <a:lnTo>
                    <a:pt x="0" y="796"/>
                  </a:lnTo>
                  <a:lnTo>
                    <a:pt x="0" y="734"/>
                  </a:lnTo>
                  <a:lnTo>
                    <a:pt x="5" y="673"/>
                  </a:lnTo>
                  <a:lnTo>
                    <a:pt x="15" y="610"/>
                  </a:lnTo>
                  <a:lnTo>
                    <a:pt x="30" y="550"/>
                  </a:lnTo>
                  <a:lnTo>
                    <a:pt x="51" y="491"/>
                  </a:lnTo>
                  <a:lnTo>
                    <a:pt x="75" y="433"/>
                  </a:lnTo>
                  <a:lnTo>
                    <a:pt x="104" y="377"/>
                  </a:lnTo>
                  <a:lnTo>
                    <a:pt x="140" y="324"/>
                  </a:lnTo>
                  <a:lnTo>
                    <a:pt x="180" y="272"/>
                  </a:lnTo>
                  <a:lnTo>
                    <a:pt x="224" y="224"/>
                  </a:lnTo>
                  <a:lnTo>
                    <a:pt x="274" y="178"/>
                  </a:lnTo>
                  <a:lnTo>
                    <a:pt x="327" y="137"/>
                  </a:lnTo>
                  <a:lnTo>
                    <a:pt x="384" y="100"/>
                  </a:lnTo>
                  <a:lnTo>
                    <a:pt x="442" y="70"/>
                  </a:lnTo>
                  <a:lnTo>
                    <a:pt x="504" y="45"/>
                  </a:lnTo>
                  <a:lnTo>
                    <a:pt x="567" y="25"/>
                  </a:lnTo>
                  <a:lnTo>
                    <a:pt x="633" y="10"/>
                  </a:lnTo>
                  <a:lnTo>
                    <a:pt x="700" y="2"/>
                  </a:lnTo>
                  <a:lnTo>
                    <a:pt x="7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18" name="Freeform 14"/>
            <p:cNvSpPr>
              <a:spLocks noEditPoints="1"/>
            </p:cNvSpPr>
            <p:nvPr/>
          </p:nvSpPr>
          <p:spPr bwMode="auto">
            <a:xfrm>
              <a:off x="985" y="3156"/>
              <a:ext cx="49" cy="100"/>
            </a:xfrm>
            <a:custGeom>
              <a:avLst/>
              <a:gdLst>
                <a:gd name="T0" fmla="*/ 362 w 537"/>
                <a:gd name="T1" fmla="*/ 822 h 1104"/>
                <a:gd name="T2" fmla="*/ 390 w 537"/>
                <a:gd name="T3" fmla="*/ 746 h 1104"/>
                <a:gd name="T4" fmla="*/ 362 w 537"/>
                <a:gd name="T5" fmla="*/ 670 h 1104"/>
                <a:gd name="T6" fmla="*/ 176 w 537"/>
                <a:gd name="T7" fmla="*/ 281 h 1104"/>
                <a:gd name="T8" fmla="*/ 149 w 537"/>
                <a:gd name="T9" fmla="*/ 358 h 1104"/>
                <a:gd name="T10" fmla="*/ 176 w 537"/>
                <a:gd name="T11" fmla="*/ 434 h 1104"/>
                <a:gd name="T12" fmla="*/ 269 w 537"/>
                <a:gd name="T13" fmla="*/ 0 h 1104"/>
                <a:gd name="T14" fmla="*/ 321 w 537"/>
                <a:gd name="T15" fmla="*/ 22 h 1104"/>
                <a:gd name="T16" fmla="*/ 344 w 537"/>
                <a:gd name="T17" fmla="*/ 73 h 1104"/>
                <a:gd name="T18" fmla="*/ 412 w 537"/>
                <a:gd name="T19" fmla="*/ 131 h 1104"/>
                <a:gd name="T20" fmla="*/ 493 w 537"/>
                <a:gd name="T21" fmla="*/ 211 h 1104"/>
                <a:gd name="T22" fmla="*/ 535 w 537"/>
                <a:gd name="T23" fmla="*/ 318 h 1104"/>
                <a:gd name="T24" fmla="*/ 528 w 537"/>
                <a:gd name="T25" fmla="*/ 395 h 1104"/>
                <a:gd name="T26" fmla="*/ 483 w 537"/>
                <a:gd name="T27" fmla="*/ 428 h 1104"/>
                <a:gd name="T28" fmla="*/ 426 w 537"/>
                <a:gd name="T29" fmla="*/ 421 h 1104"/>
                <a:gd name="T30" fmla="*/ 392 w 537"/>
                <a:gd name="T31" fmla="*/ 377 h 1104"/>
                <a:gd name="T32" fmla="*/ 377 w 537"/>
                <a:gd name="T33" fmla="*/ 304 h 1104"/>
                <a:gd name="T34" fmla="*/ 344 w 537"/>
                <a:gd name="T35" fmla="*/ 489 h 1104"/>
                <a:gd name="T36" fmla="*/ 444 w 537"/>
                <a:gd name="T37" fmla="*/ 542 h 1104"/>
                <a:gd name="T38" fmla="*/ 513 w 537"/>
                <a:gd name="T39" fmla="*/ 632 h 1104"/>
                <a:gd name="T40" fmla="*/ 537 w 537"/>
                <a:gd name="T41" fmla="*/ 746 h 1104"/>
                <a:gd name="T42" fmla="*/ 513 w 537"/>
                <a:gd name="T43" fmla="*/ 860 h 1104"/>
                <a:gd name="T44" fmla="*/ 444 w 537"/>
                <a:gd name="T45" fmla="*/ 949 h 1104"/>
                <a:gd name="T46" fmla="*/ 344 w 537"/>
                <a:gd name="T47" fmla="*/ 1004 h 1104"/>
                <a:gd name="T48" fmla="*/ 333 w 537"/>
                <a:gd name="T49" fmla="*/ 1067 h 1104"/>
                <a:gd name="T50" fmla="*/ 289 w 537"/>
                <a:gd name="T51" fmla="*/ 1101 h 1104"/>
                <a:gd name="T52" fmla="*/ 232 w 537"/>
                <a:gd name="T53" fmla="*/ 1094 h 1104"/>
                <a:gd name="T54" fmla="*/ 197 w 537"/>
                <a:gd name="T55" fmla="*/ 1050 h 1104"/>
                <a:gd name="T56" fmla="*/ 158 w 537"/>
                <a:gd name="T57" fmla="*/ 990 h 1104"/>
                <a:gd name="T58" fmla="*/ 68 w 537"/>
                <a:gd name="T59" fmla="*/ 923 h 1104"/>
                <a:gd name="T60" fmla="*/ 12 w 537"/>
                <a:gd name="T61" fmla="*/ 823 h 1104"/>
                <a:gd name="T62" fmla="*/ 3 w 537"/>
                <a:gd name="T63" fmla="*/ 726 h 1104"/>
                <a:gd name="T64" fmla="*/ 37 w 537"/>
                <a:gd name="T65" fmla="*/ 682 h 1104"/>
                <a:gd name="T66" fmla="*/ 94 w 537"/>
                <a:gd name="T67" fmla="*/ 674 h 1104"/>
                <a:gd name="T68" fmla="*/ 138 w 537"/>
                <a:gd name="T69" fmla="*/ 709 h 1104"/>
                <a:gd name="T70" fmla="*/ 152 w 537"/>
                <a:gd name="T71" fmla="*/ 774 h 1104"/>
                <a:gd name="T72" fmla="*/ 195 w 537"/>
                <a:gd name="T73" fmla="*/ 841 h 1104"/>
                <a:gd name="T74" fmla="*/ 125 w 537"/>
                <a:gd name="T75" fmla="*/ 584 h 1104"/>
                <a:gd name="T76" fmla="*/ 44 w 537"/>
                <a:gd name="T77" fmla="*/ 505 h 1104"/>
                <a:gd name="T78" fmla="*/ 3 w 537"/>
                <a:gd name="T79" fmla="*/ 397 h 1104"/>
                <a:gd name="T80" fmla="*/ 12 w 537"/>
                <a:gd name="T81" fmla="*/ 279 h 1104"/>
                <a:gd name="T82" fmla="*/ 68 w 537"/>
                <a:gd name="T83" fmla="*/ 180 h 1104"/>
                <a:gd name="T84" fmla="*/ 158 w 537"/>
                <a:gd name="T85" fmla="*/ 114 h 1104"/>
                <a:gd name="T86" fmla="*/ 197 w 537"/>
                <a:gd name="T87" fmla="*/ 54 h 1104"/>
                <a:gd name="T88" fmla="*/ 232 w 537"/>
                <a:gd name="T89" fmla="*/ 1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37" h="1104">
                  <a:moveTo>
                    <a:pt x="344" y="651"/>
                  </a:moveTo>
                  <a:lnTo>
                    <a:pt x="344" y="841"/>
                  </a:lnTo>
                  <a:lnTo>
                    <a:pt x="362" y="822"/>
                  </a:lnTo>
                  <a:lnTo>
                    <a:pt x="377" y="800"/>
                  </a:lnTo>
                  <a:lnTo>
                    <a:pt x="387" y="774"/>
                  </a:lnTo>
                  <a:lnTo>
                    <a:pt x="390" y="746"/>
                  </a:lnTo>
                  <a:lnTo>
                    <a:pt x="387" y="718"/>
                  </a:lnTo>
                  <a:lnTo>
                    <a:pt x="377" y="692"/>
                  </a:lnTo>
                  <a:lnTo>
                    <a:pt x="362" y="670"/>
                  </a:lnTo>
                  <a:lnTo>
                    <a:pt x="344" y="651"/>
                  </a:lnTo>
                  <a:close/>
                  <a:moveTo>
                    <a:pt x="195" y="263"/>
                  </a:moveTo>
                  <a:lnTo>
                    <a:pt x="176" y="281"/>
                  </a:lnTo>
                  <a:lnTo>
                    <a:pt x="161" y="304"/>
                  </a:lnTo>
                  <a:lnTo>
                    <a:pt x="152" y="330"/>
                  </a:lnTo>
                  <a:lnTo>
                    <a:pt x="149" y="358"/>
                  </a:lnTo>
                  <a:lnTo>
                    <a:pt x="152" y="385"/>
                  </a:lnTo>
                  <a:lnTo>
                    <a:pt x="161" y="411"/>
                  </a:lnTo>
                  <a:lnTo>
                    <a:pt x="176" y="434"/>
                  </a:lnTo>
                  <a:lnTo>
                    <a:pt x="195" y="452"/>
                  </a:lnTo>
                  <a:lnTo>
                    <a:pt x="195" y="263"/>
                  </a:lnTo>
                  <a:close/>
                  <a:moveTo>
                    <a:pt x="269" y="0"/>
                  </a:moveTo>
                  <a:lnTo>
                    <a:pt x="289" y="2"/>
                  </a:lnTo>
                  <a:lnTo>
                    <a:pt x="306" y="10"/>
                  </a:lnTo>
                  <a:lnTo>
                    <a:pt x="321" y="22"/>
                  </a:lnTo>
                  <a:lnTo>
                    <a:pt x="333" y="37"/>
                  </a:lnTo>
                  <a:lnTo>
                    <a:pt x="340" y="54"/>
                  </a:lnTo>
                  <a:lnTo>
                    <a:pt x="344" y="73"/>
                  </a:lnTo>
                  <a:lnTo>
                    <a:pt x="344" y="100"/>
                  </a:lnTo>
                  <a:lnTo>
                    <a:pt x="379" y="114"/>
                  </a:lnTo>
                  <a:lnTo>
                    <a:pt x="412" y="131"/>
                  </a:lnTo>
                  <a:lnTo>
                    <a:pt x="444" y="154"/>
                  </a:lnTo>
                  <a:lnTo>
                    <a:pt x="471" y="180"/>
                  </a:lnTo>
                  <a:lnTo>
                    <a:pt x="493" y="211"/>
                  </a:lnTo>
                  <a:lnTo>
                    <a:pt x="513" y="244"/>
                  </a:lnTo>
                  <a:lnTo>
                    <a:pt x="527" y="279"/>
                  </a:lnTo>
                  <a:lnTo>
                    <a:pt x="535" y="318"/>
                  </a:lnTo>
                  <a:lnTo>
                    <a:pt x="537" y="358"/>
                  </a:lnTo>
                  <a:lnTo>
                    <a:pt x="535" y="377"/>
                  </a:lnTo>
                  <a:lnTo>
                    <a:pt x="528" y="395"/>
                  </a:lnTo>
                  <a:lnTo>
                    <a:pt x="516" y="410"/>
                  </a:lnTo>
                  <a:lnTo>
                    <a:pt x="501" y="421"/>
                  </a:lnTo>
                  <a:lnTo>
                    <a:pt x="483" y="428"/>
                  </a:lnTo>
                  <a:lnTo>
                    <a:pt x="464" y="432"/>
                  </a:lnTo>
                  <a:lnTo>
                    <a:pt x="444" y="428"/>
                  </a:lnTo>
                  <a:lnTo>
                    <a:pt x="426" y="421"/>
                  </a:lnTo>
                  <a:lnTo>
                    <a:pt x="411" y="410"/>
                  </a:lnTo>
                  <a:lnTo>
                    <a:pt x="400" y="395"/>
                  </a:lnTo>
                  <a:lnTo>
                    <a:pt x="392" y="377"/>
                  </a:lnTo>
                  <a:lnTo>
                    <a:pt x="390" y="358"/>
                  </a:lnTo>
                  <a:lnTo>
                    <a:pt x="387" y="330"/>
                  </a:lnTo>
                  <a:lnTo>
                    <a:pt x="377" y="304"/>
                  </a:lnTo>
                  <a:lnTo>
                    <a:pt x="362" y="281"/>
                  </a:lnTo>
                  <a:lnTo>
                    <a:pt x="344" y="263"/>
                  </a:lnTo>
                  <a:lnTo>
                    <a:pt x="344" y="489"/>
                  </a:lnTo>
                  <a:lnTo>
                    <a:pt x="379" y="501"/>
                  </a:lnTo>
                  <a:lnTo>
                    <a:pt x="412" y="520"/>
                  </a:lnTo>
                  <a:lnTo>
                    <a:pt x="444" y="542"/>
                  </a:lnTo>
                  <a:lnTo>
                    <a:pt x="471" y="569"/>
                  </a:lnTo>
                  <a:lnTo>
                    <a:pt x="493" y="599"/>
                  </a:lnTo>
                  <a:lnTo>
                    <a:pt x="513" y="632"/>
                  </a:lnTo>
                  <a:lnTo>
                    <a:pt x="527" y="668"/>
                  </a:lnTo>
                  <a:lnTo>
                    <a:pt x="535" y="706"/>
                  </a:lnTo>
                  <a:lnTo>
                    <a:pt x="537" y="746"/>
                  </a:lnTo>
                  <a:lnTo>
                    <a:pt x="535" y="786"/>
                  </a:lnTo>
                  <a:lnTo>
                    <a:pt x="527" y="823"/>
                  </a:lnTo>
                  <a:lnTo>
                    <a:pt x="513" y="860"/>
                  </a:lnTo>
                  <a:lnTo>
                    <a:pt x="493" y="893"/>
                  </a:lnTo>
                  <a:lnTo>
                    <a:pt x="471" y="923"/>
                  </a:lnTo>
                  <a:lnTo>
                    <a:pt x="444" y="949"/>
                  </a:lnTo>
                  <a:lnTo>
                    <a:pt x="412" y="972"/>
                  </a:lnTo>
                  <a:lnTo>
                    <a:pt x="379" y="990"/>
                  </a:lnTo>
                  <a:lnTo>
                    <a:pt x="344" y="1004"/>
                  </a:lnTo>
                  <a:lnTo>
                    <a:pt x="344" y="1029"/>
                  </a:lnTo>
                  <a:lnTo>
                    <a:pt x="340" y="1050"/>
                  </a:lnTo>
                  <a:lnTo>
                    <a:pt x="333" y="1067"/>
                  </a:lnTo>
                  <a:lnTo>
                    <a:pt x="321" y="1082"/>
                  </a:lnTo>
                  <a:lnTo>
                    <a:pt x="306" y="1094"/>
                  </a:lnTo>
                  <a:lnTo>
                    <a:pt x="289" y="1101"/>
                  </a:lnTo>
                  <a:lnTo>
                    <a:pt x="269" y="1104"/>
                  </a:lnTo>
                  <a:lnTo>
                    <a:pt x="250" y="1101"/>
                  </a:lnTo>
                  <a:lnTo>
                    <a:pt x="232" y="1094"/>
                  </a:lnTo>
                  <a:lnTo>
                    <a:pt x="217" y="1082"/>
                  </a:lnTo>
                  <a:lnTo>
                    <a:pt x="205" y="1067"/>
                  </a:lnTo>
                  <a:lnTo>
                    <a:pt x="197" y="1050"/>
                  </a:lnTo>
                  <a:lnTo>
                    <a:pt x="195" y="1029"/>
                  </a:lnTo>
                  <a:lnTo>
                    <a:pt x="195" y="1004"/>
                  </a:lnTo>
                  <a:lnTo>
                    <a:pt x="158" y="990"/>
                  </a:lnTo>
                  <a:lnTo>
                    <a:pt x="125" y="972"/>
                  </a:lnTo>
                  <a:lnTo>
                    <a:pt x="95" y="949"/>
                  </a:lnTo>
                  <a:lnTo>
                    <a:pt x="68" y="923"/>
                  </a:lnTo>
                  <a:lnTo>
                    <a:pt x="44" y="893"/>
                  </a:lnTo>
                  <a:lnTo>
                    <a:pt x="26" y="860"/>
                  </a:lnTo>
                  <a:lnTo>
                    <a:pt x="12" y="823"/>
                  </a:lnTo>
                  <a:lnTo>
                    <a:pt x="3" y="786"/>
                  </a:lnTo>
                  <a:lnTo>
                    <a:pt x="0" y="746"/>
                  </a:lnTo>
                  <a:lnTo>
                    <a:pt x="3" y="726"/>
                  </a:lnTo>
                  <a:lnTo>
                    <a:pt x="11" y="709"/>
                  </a:lnTo>
                  <a:lnTo>
                    <a:pt x="22" y="694"/>
                  </a:lnTo>
                  <a:lnTo>
                    <a:pt x="37" y="682"/>
                  </a:lnTo>
                  <a:lnTo>
                    <a:pt x="55" y="674"/>
                  </a:lnTo>
                  <a:lnTo>
                    <a:pt x="75" y="672"/>
                  </a:lnTo>
                  <a:lnTo>
                    <a:pt x="94" y="674"/>
                  </a:lnTo>
                  <a:lnTo>
                    <a:pt x="112" y="682"/>
                  </a:lnTo>
                  <a:lnTo>
                    <a:pt x="127" y="694"/>
                  </a:lnTo>
                  <a:lnTo>
                    <a:pt x="138" y="709"/>
                  </a:lnTo>
                  <a:lnTo>
                    <a:pt x="146" y="726"/>
                  </a:lnTo>
                  <a:lnTo>
                    <a:pt x="149" y="746"/>
                  </a:lnTo>
                  <a:lnTo>
                    <a:pt x="152" y="774"/>
                  </a:lnTo>
                  <a:lnTo>
                    <a:pt x="161" y="800"/>
                  </a:lnTo>
                  <a:lnTo>
                    <a:pt x="176" y="822"/>
                  </a:lnTo>
                  <a:lnTo>
                    <a:pt x="195" y="841"/>
                  </a:lnTo>
                  <a:lnTo>
                    <a:pt x="195" y="615"/>
                  </a:lnTo>
                  <a:lnTo>
                    <a:pt x="158" y="602"/>
                  </a:lnTo>
                  <a:lnTo>
                    <a:pt x="125" y="584"/>
                  </a:lnTo>
                  <a:lnTo>
                    <a:pt x="95" y="562"/>
                  </a:lnTo>
                  <a:lnTo>
                    <a:pt x="68" y="535"/>
                  </a:lnTo>
                  <a:lnTo>
                    <a:pt x="44" y="505"/>
                  </a:lnTo>
                  <a:lnTo>
                    <a:pt x="26" y="471"/>
                  </a:lnTo>
                  <a:lnTo>
                    <a:pt x="12" y="436"/>
                  </a:lnTo>
                  <a:lnTo>
                    <a:pt x="3" y="397"/>
                  </a:lnTo>
                  <a:lnTo>
                    <a:pt x="0" y="358"/>
                  </a:lnTo>
                  <a:lnTo>
                    <a:pt x="3" y="318"/>
                  </a:lnTo>
                  <a:lnTo>
                    <a:pt x="12" y="279"/>
                  </a:lnTo>
                  <a:lnTo>
                    <a:pt x="26" y="244"/>
                  </a:lnTo>
                  <a:lnTo>
                    <a:pt x="44" y="211"/>
                  </a:lnTo>
                  <a:lnTo>
                    <a:pt x="68" y="180"/>
                  </a:lnTo>
                  <a:lnTo>
                    <a:pt x="95" y="154"/>
                  </a:lnTo>
                  <a:lnTo>
                    <a:pt x="125" y="131"/>
                  </a:lnTo>
                  <a:lnTo>
                    <a:pt x="158" y="114"/>
                  </a:lnTo>
                  <a:lnTo>
                    <a:pt x="195" y="100"/>
                  </a:lnTo>
                  <a:lnTo>
                    <a:pt x="195" y="73"/>
                  </a:lnTo>
                  <a:lnTo>
                    <a:pt x="197" y="54"/>
                  </a:lnTo>
                  <a:lnTo>
                    <a:pt x="205" y="37"/>
                  </a:lnTo>
                  <a:lnTo>
                    <a:pt x="217" y="22"/>
                  </a:lnTo>
                  <a:lnTo>
                    <a:pt x="232" y="10"/>
                  </a:lnTo>
                  <a:lnTo>
                    <a:pt x="250" y="2"/>
                  </a:lnTo>
                  <a:lnTo>
                    <a:pt x="2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19" name="Freeform 15"/>
            <p:cNvSpPr>
              <a:spLocks noEditPoints="1"/>
            </p:cNvSpPr>
            <p:nvPr/>
          </p:nvSpPr>
          <p:spPr bwMode="auto">
            <a:xfrm>
              <a:off x="849" y="3045"/>
              <a:ext cx="322" cy="321"/>
            </a:xfrm>
            <a:custGeom>
              <a:avLst/>
              <a:gdLst>
                <a:gd name="T0" fmla="*/ 1690 w 3538"/>
                <a:gd name="T1" fmla="*/ 3287 h 3528"/>
                <a:gd name="T2" fmla="*/ 1909 w 3538"/>
                <a:gd name="T3" fmla="*/ 3231 h 3528"/>
                <a:gd name="T4" fmla="*/ 1635 w 3538"/>
                <a:gd name="T5" fmla="*/ 2812 h 3528"/>
                <a:gd name="T6" fmla="*/ 2683 w 3538"/>
                <a:gd name="T7" fmla="*/ 2892 h 3528"/>
                <a:gd name="T8" fmla="*/ 2895 w 3538"/>
                <a:gd name="T9" fmla="*/ 2810 h 3528"/>
                <a:gd name="T10" fmla="*/ 2607 w 3538"/>
                <a:gd name="T11" fmla="*/ 2411 h 3528"/>
                <a:gd name="T12" fmla="*/ 633 w 3538"/>
                <a:gd name="T13" fmla="*/ 2785 h 3528"/>
                <a:gd name="T14" fmla="*/ 829 w 3538"/>
                <a:gd name="T15" fmla="*/ 2900 h 3528"/>
                <a:gd name="T16" fmla="*/ 931 w 3538"/>
                <a:gd name="T17" fmla="*/ 2411 h 3528"/>
                <a:gd name="T18" fmla="*/ 225 w 3538"/>
                <a:gd name="T19" fmla="*/ 1737 h 3528"/>
                <a:gd name="T20" fmla="*/ 350 w 3538"/>
                <a:gd name="T21" fmla="*/ 1926 h 3528"/>
                <a:gd name="T22" fmla="*/ 377 w 3538"/>
                <a:gd name="T23" fmla="*/ 1600 h 3528"/>
                <a:gd name="T24" fmla="*/ 3161 w 3538"/>
                <a:gd name="T25" fmla="*/ 1930 h 3528"/>
                <a:gd name="T26" fmla="*/ 3316 w 3538"/>
                <a:gd name="T27" fmla="*/ 1765 h 3528"/>
                <a:gd name="T28" fmla="*/ 3161 w 3538"/>
                <a:gd name="T29" fmla="*/ 1600 h 3528"/>
                <a:gd name="T30" fmla="*/ 1277 w 3538"/>
                <a:gd name="T31" fmla="*/ 1089 h 3528"/>
                <a:gd name="T32" fmla="*/ 955 w 3538"/>
                <a:gd name="T33" fmla="*/ 1568 h 3528"/>
                <a:gd name="T34" fmla="*/ 1022 w 3538"/>
                <a:gd name="T35" fmla="*/ 2144 h 3528"/>
                <a:gd name="T36" fmla="*/ 1454 w 3538"/>
                <a:gd name="T37" fmla="*/ 2539 h 3528"/>
                <a:gd name="T38" fmla="*/ 2023 w 3538"/>
                <a:gd name="T39" fmla="*/ 2560 h 3528"/>
                <a:gd name="T40" fmla="*/ 2484 w 3538"/>
                <a:gd name="T41" fmla="*/ 2201 h 3528"/>
                <a:gd name="T42" fmla="*/ 2596 w 3538"/>
                <a:gd name="T43" fmla="*/ 1633 h 3528"/>
                <a:gd name="T44" fmla="*/ 2312 w 3538"/>
                <a:gd name="T45" fmla="*/ 1129 h 3528"/>
                <a:gd name="T46" fmla="*/ 1769 w 3538"/>
                <a:gd name="T47" fmla="*/ 930 h 3528"/>
                <a:gd name="T48" fmla="*/ 2518 w 3538"/>
                <a:gd name="T49" fmla="*/ 1018 h 3528"/>
                <a:gd name="T50" fmla="*/ 2910 w 3538"/>
                <a:gd name="T51" fmla="*/ 772 h 3528"/>
                <a:gd name="T52" fmla="*/ 2737 w 3538"/>
                <a:gd name="T53" fmla="*/ 626 h 3528"/>
                <a:gd name="T54" fmla="*/ 633 w 3538"/>
                <a:gd name="T55" fmla="*/ 744 h 3528"/>
                <a:gd name="T56" fmla="*/ 974 w 3538"/>
                <a:gd name="T57" fmla="*/ 1067 h 3528"/>
                <a:gd name="T58" fmla="*/ 801 w 3538"/>
                <a:gd name="T59" fmla="*/ 626 h 3528"/>
                <a:gd name="T60" fmla="*/ 1607 w 3538"/>
                <a:gd name="T61" fmla="*/ 349 h 3528"/>
                <a:gd name="T62" fmla="*/ 1935 w 3538"/>
                <a:gd name="T63" fmla="*/ 376 h 3528"/>
                <a:gd name="T64" fmla="*/ 1769 w 3538"/>
                <a:gd name="T65" fmla="*/ 222 h 3528"/>
                <a:gd name="T66" fmla="*/ 2086 w 3538"/>
                <a:gd name="T67" fmla="*/ 165 h 3528"/>
                <a:gd name="T68" fmla="*/ 2227 w 3538"/>
                <a:gd name="T69" fmla="*/ 812 h 3528"/>
                <a:gd name="T70" fmla="*/ 2772 w 3538"/>
                <a:gd name="T71" fmla="*/ 405 h 3528"/>
                <a:gd name="T72" fmla="*/ 3099 w 3538"/>
                <a:gd name="T73" fmla="*/ 631 h 3528"/>
                <a:gd name="T74" fmla="*/ 3055 w 3538"/>
                <a:gd name="T75" fmla="*/ 1024 h 3528"/>
                <a:gd name="T76" fmla="*/ 3249 w 3538"/>
                <a:gd name="T77" fmla="*/ 1390 h 3528"/>
                <a:gd name="T78" fmla="*/ 3527 w 3538"/>
                <a:gd name="T79" fmla="*/ 1673 h 3528"/>
                <a:gd name="T80" fmla="*/ 3411 w 3538"/>
                <a:gd name="T81" fmla="*/ 2051 h 3528"/>
                <a:gd name="T82" fmla="*/ 2748 w 3538"/>
                <a:gd name="T83" fmla="*/ 2170 h 3528"/>
                <a:gd name="T84" fmla="*/ 3133 w 3538"/>
                <a:gd name="T85" fmla="*/ 2719 h 3528"/>
                <a:gd name="T86" fmla="*/ 2951 w 3538"/>
                <a:gd name="T87" fmla="*/ 3067 h 3528"/>
                <a:gd name="T88" fmla="*/ 2592 w 3538"/>
                <a:gd name="T89" fmla="*/ 3094 h 3528"/>
                <a:gd name="T90" fmla="*/ 2158 w 3538"/>
                <a:gd name="T91" fmla="*/ 3149 h 3528"/>
                <a:gd name="T92" fmla="*/ 1947 w 3538"/>
                <a:gd name="T93" fmla="*/ 3485 h 3528"/>
                <a:gd name="T94" fmla="*/ 1551 w 3538"/>
                <a:gd name="T95" fmla="*/ 3462 h 3528"/>
                <a:gd name="T96" fmla="*/ 1383 w 3538"/>
                <a:gd name="T97" fmla="*/ 3103 h 3528"/>
                <a:gd name="T98" fmla="*/ 904 w 3538"/>
                <a:gd name="T99" fmla="*/ 3110 h 3528"/>
                <a:gd name="T100" fmla="*/ 551 w 3538"/>
                <a:gd name="T101" fmla="*/ 3041 h 3528"/>
                <a:gd name="T102" fmla="*/ 410 w 3538"/>
                <a:gd name="T103" fmla="*/ 2673 h 3528"/>
                <a:gd name="T104" fmla="*/ 769 w 3538"/>
                <a:gd name="T105" fmla="*/ 2116 h 3528"/>
                <a:gd name="T106" fmla="*/ 96 w 3538"/>
                <a:gd name="T107" fmla="*/ 2018 h 3528"/>
                <a:gd name="T108" fmla="*/ 25 w 3538"/>
                <a:gd name="T109" fmla="*/ 1629 h 3528"/>
                <a:gd name="T110" fmla="*/ 335 w 3538"/>
                <a:gd name="T111" fmla="*/ 1382 h 3528"/>
                <a:gd name="T112" fmla="*/ 457 w 3538"/>
                <a:gd name="T113" fmla="*/ 986 h 3528"/>
                <a:gd name="T114" fmla="*/ 461 w 3538"/>
                <a:gd name="T115" fmla="*/ 591 h 3528"/>
                <a:gd name="T116" fmla="*/ 813 w 3538"/>
                <a:gd name="T117" fmla="*/ 405 h 3528"/>
                <a:gd name="T118" fmla="*/ 1364 w 3538"/>
                <a:gd name="T119" fmla="*/ 788 h 3528"/>
                <a:gd name="T120" fmla="*/ 1481 w 3538"/>
                <a:gd name="T121" fmla="*/ 128 h 3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538" h="3528">
                  <a:moveTo>
                    <a:pt x="1635" y="2812"/>
                  </a:moveTo>
                  <a:lnTo>
                    <a:pt x="1604" y="3125"/>
                  </a:lnTo>
                  <a:lnTo>
                    <a:pt x="1602" y="3153"/>
                  </a:lnTo>
                  <a:lnTo>
                    <a:pt x="1607" y="3181"/>
                  </a:lnTo>
                  <a:lnTo>
                    <a:pt x="1615" y="3206"/>
                  </a:lnTo>
                  <a:lnTo>
                    <a:pt x="1628" y="3231"/>
                  </a:lnTo>
                  <a:lnTo>
                    <a:pt x="1646" y="3252"/>
                  </a:lnTo>
                  <a:lnTo>
                    <a:pt x="1666" y="3272"/>
                  </a:lnTo>
                  <a:lnTo>
                    <a:pt x="1690" y="3287"/>
                  </a:lnTo>
                  <a:lnTo>
                    <a:pt x="1714" y="3299"/>
                  </a:lnTo>
                  <a:lnTo>
                    <a:pt x="1741" y="3305"/>
                  </a:lnTo>
                  <a:lnTo>
                    <a:pt x="1769" y="3307"/>
                  </a:lnTo>
                  <a:lnTo>
                    <a:pt x="1797" y="3305"/>
                  </a:lnTo>
                  <a:lnTo>
                    <a:pt x="1824" y="3299"/>
                  </a:lnTo>
                  <a:lnTo>
                    <a:pt x="1849" y="3287"/>
                  </a:lnTo>
                  <a:lnTo>
                    <a:pt x="1872" y="3272"/>
                  </a:lnTo>
                  <a:lnTo>
                    <a:pt x="1892" y="3252"/>
                  </a:lnTo>
                  <a:lnTo>
                    <a:pt x="1909" y="3231"/>
                  </a:lnTo>
                  <a:lnTo>
                    <a:pt x="1922" y="3206"/>
                  </a:lnTo>
                  <a:lnTo>
                    <a:pt x="1931" y="3181"/>
                  </a:lnTo>
                  <a:lnTo>
                    <a:pt x="1935" y="3153"/>
                  </a:lnTo>
                  <a:lnTo>
                    <a:pt x="1935" y="3125"/>
                  </a:lnTo>
                  <a:lnTo>
                    <a:pt x="1904" y="2812"/>
                  </a:lnTo>
                  <a:lnTo>
                    <a:pt x="1836" y="2819"/>
                  </a:lnTo>
                  <a:lnTo>
                    <a:pt x="1769" y="2821"/>
                  </a:lnTo>
                  <a:lnTo>
                    <a:pt x="1702" y="2819"/>
                  </a:lnTo>
                  <a:lnTo>
                    <a:pt x="1635" y="2812"/>
                  </a:lnTo>
                  <a:close/>
                  <a:moveTo>
                    <a:pt x="2607" y="2411"/>
                  </a:moveTo>
                  <a:lnTo>
                    <a:pt x="2565" y="2463"/>
                  </a:lnTo>
                  <a:lnTo>
                    <a:pt x="2518" y="2512"/>
                  </a:lnTo>
                  <a:lnTo>
                    <a:pt x="2469" y="2558"/>
                  </a:lnTo>
                  <a:lnTo>
                    <a:pt x="2417" y="2601"/>
                  </a:lnTo>
                  <a:lnTo>
                    <a:pt x="2616" y="2844"/>
                  </a:lnTo>
                  <a:lnTo>
                    <a:pt x="2636" y="2864"/>
                  </a:lnTo>
                  <a:lnTo>
                    <a:pt x="2658" y="2880"/>
                  </a:lnTo>
                  <a:lnTo>
                    <a:pt x="2683" y="2892"/>
                  </a:lnTo>
                  <a:lnTo>
                    <a:pt x="2709" y="2900"/>
                  </a:lnTo>
                  <a:lnTo>
                    <a:pt x="2737" y="2904"/>
                  </a:lnTo>
                  <a:lnTo>
                    <a:pt x="2765" y="2903"/>
                  </a:lnTo>
                  <a:lnTo>
                    <a:pt x="2792" y="2897"/>
                  </a:lnTo>
                  <a:lnTo>
                    <a:pt x="2818" y="2888"/>
                  </a:lnTo>
                  <a:lnTo>
                    <a:pt x="2841" y="2874"/>
                  </a:lnTo>
                  <a:lnTo>
                    <a:pt x="2863" y="2855"/>
                  </a:lnTo>
                  <a:lnTo>
                    <a:pt x="2881" y="2834"/>
                  </a:lnTo>
                  <a:lnTo>
                    <a:pt x="2895" y="2810"/>
                  </a:lnTo>
                  <a:lnTo>
                    <a:pt x="2905" y="2786"/>
                  </a:lnTo>
                  <a:lnTo>
                    <a:pt x="2910" y="2758"/>
                  </a:lnTo>
                  <a:lnTo>
                    <a:pt x="2911" y="2730"/>
                  </a:lnTo>
                  <a:lnTo>
                    <a:pt x="2908" y="2702"/>
                  </a:lnTo>
                  <a:lnTo>
                    <a:pt x="2899" y="2676"/>
                  </a:lnTo>
                  <a:lnTo>
                    <a:pt x="2888" y="2651"/>
                  </a:lnTo>
                  <a:lnTo>
                    <a:pt x="2870" y="2629"/>
                  </a:lnTo>
                  <a:lnTo>
                    <a:pt x="2851" y="2610"/>
                  </a:lnTo>
                  <a:lnTo>
                    <a:pt x="2607" y="2411"/>
                  </a:lnTo>
                  <a:close/>
                  <a:moveTo>
                    <a:pt x="931" y="2411"/>
                  </a:moveTo>
                  <a:lnTo>
                    <a:pt x="688" y="2610"/>
                  </a:lnTo>
                  <a:lnTo>
                    <a:pt x="667" y="2629"/>
                  </a:lnTo>
                  <a:lnTo>
                    <a:pt x="651" y="2651"/>
                  </a:lnTo>
                  <a:lnTo>
                    <a:pt x="638" y="2676"/>
                  </a:lnTo>
                  <a:lnTo>
                    <a:pt x="631" y="2702"/>
                  </a:lnTo>
                  <a:lnTo>
                    <a:pt x="626" y="2730"/>
                  </a:lnTo>
                  <a:lnTo>
                    <a:pt x="627" y="2758"/>
                  </a:lnTo>
                  <a:lnTo>
                    <a:pt x="633" y="2785"/>
                  </a:lnTo>
                  <a:lnTo>
                    <a:pt x="644" y="2810"/>
                  </a:lnTo>
                  <a:lnTo>
                    <a:pt x="658" y="2834"/>
                  </a:lnTo>
                  <a:lnTo>
                    <a:pt x="676" y="2855"/>
                  </a:lnTo>
                  <a:lnTo>
                    <a:pt x="696" y="2874"/>
                  </a:lnTo>
                  <a:lnTo>
                    <a:pt x="720" y="2888"/>
                  </a:lnTo>
                  <a:lnTo>
                    <a:pt x="746" y="2897"/>
                  </a:lnTo>
                  <a:lnTo>
                    <a:pt x="773" y="2903"/>
                  </a:lnTo>
                  <a:lnTo>
                    <a:pt x="802" y="2904"/>
                  </a:lnTo>
                  <a:lnTo>
                    <a:pt x="829" y="2900"/>
                  </a:lnTo>
                  <a:lnTo>
                    <a:pt x="856" y="2892"/>
                  </a:lnTo>
                  <a:lnTo>
                    <a:pt x="880" y="2880"/>
                  </a:lnTo>
                  <a:lnTo>
                    <a:pt x="902" y="2864"/>
                  </a:lnTo>
                  <a:lnTo>
                    <a:pt x="921" y="2844"/>
                  </a:lnTo>
                  <a:lnTo>
                    <a:pt x="1121" y="2601"/>
                  </a:lnTo>
                  <a:lnTo>
                    <a:pt x="1070" y="2558"/>
                  </a:lnTo>
                  <a:lnTo>
                    <a:pt x="1020" y="2512"/>
                  </a:lnTo>
                  <a:lnTo>
                    <a:pt x="974" y="2463"/>
                  </a:lnTo>
                  <a:lnTo>
                    <a:pt x="931" y="2411"/>
                  </a:lnTo>
                  <a:close/>
                  <a:moveTo>
                    <a:pt x="377" y="1600"/>
                  </a:moveTo>
                  <a:lnTo>
                    <a:pt x="350" y="1603"/>
                  </a:lnTo>
                  <a:lnTo>
                    <a:pt x="324" y="1611"/>
                  </a:lnTo>
                  <a:lnTo>
                    <a:pt x="299" y="1624"/>
                  </a:lnTo>
                  <a:lnTo>
                    <a:pt x="277" y="1641"/>
                  </a:lnTo>
                  <a:lnTo>
                    <a:pt x="257" y="1662"/>
                  </a:lnTo>
                  <a:lnTo>
                    <a:pt x="242" y="1685"/>
                  </a:lnTo>
                  <a:lnTo>
                    <a:pt x="231" y="1710"/>
                  </a:lnTo>
                  <a:lnTo>
                    <a:pt x="225" y="1737"/>
                  </a:lnTo>
                  <a:lnTo>
                    <a:pt x="223" y="1765"/>
                  </a:lnTo>
                  <a:lnTo>
                    <a:pt x="225" y="1793"/>
                  </a:lnTo>
                  <a:lnTo>
                    <a:pt x="231" y="1820"/>
                  </a:lnTo>
                  <a:lnTo>
                    <a:pt x="242" y="1844"/>
                  </a:lnTo>
                  <a:lnTo>
                    <a:pt x="258" y="1868"/>
                  </a:lnTo>
                  <a:lnTo>
                    <a:pt x="277" y="1888"/>
                  </a:lnTo>
                  <a:lnTo>
                    <a:pt x="299" y="1904"/>
                  </a:lnTo>
                  <a:lnTo>
                    <a:pt x="324" y="1917"/>
                  </a:lnTo>
                  <a:lnTo>
                    <a:pt x="350" y="1926"/>
                  </a:lnTo>
                  <a:lnTo>
                    <a:pt x="377" y="1930"/>
                  </a:lnTo>
                  <a:lnTo>
                    <a:pt x="405" y="1930"/>
                  </a:lnTo>
                  <a:lnTo>
                    <a:pt x="719" y="1899"/>
                  </a:lnTo>
                  <a:lnTo>
                    <a:pt x="712" y="1832"/>
                  </a:lnTo>
                  <a:lnTo>
                    <a:pt x="710" y="1765"/>
                  </a:lnTo>
                  <a:lnTo>
                    <a:pt x="712" y="1697"/>
                  </a:lnTo>
                  <a:lnTo>
                    <a:pt x="719" y="1631"/>
                  </a:lnTo>
                  <a:lnTo>
                    <a:pt x="405" y="1600"/>
                  </a:lnTo>
                  <a:lnTo>
                    <a:pt x="377" y="1600"/>
                  </a:lnTo>
                  <a:close/>
                  <a:moveTo>
                    <a:pt x="3161" y="1600"/>
                  </a:moveTo>
                  <a:lnTo>
                    <a:pt x="3133" y="1600"/>
                  </a:lnTo>
                  <a:lnTo>
                    <a:pt x="2820" y="1631"/>
                  </a:lnTo>
                  <a:lnTo>
                    <a:pt x="2826" y="1697"/>
                  </a:lnTo>
                  <a:lnTo>
                    <a:pt x="2828" y="1765"/>
                  </a:lnTo>
                  <a:lnTo>
                    <a:pt x="2826" y="1832"/>
                  </a:lnTo>
                  <a:lnTo>
                    <a:pt x="2820" y="1899"/>
                  </a:lnTo>
                  <a:lnTo>
                    <a:pt x="3133" y="1930"/>
                  </a:lnTo>
                  <a:lnTo>
                    <a:pt x="3161" y="1930"/>
                  </a:lnTo>
                  <a:lnTo>
                    <a:pt x="3189" y="1926"/>
                  </a:lnTo>
                  <a:lnTo>
                    <a:pt x="3215" y="1917"/>
                  </a:lnTo>
                  <a:lnTo>
                    <a:pt x="3238" y="1904"/>
                  </a:lnTo>
                  <a:lnTo>
                    <a:pt x="3261" y="1888"/>
                  </a:lnTo>
                  <a:lnTo>
                    <a:pt x="3280" y="1867"/>
                  </a:lnTo>
                  <a:lnTo>
                    <a:pt x="3295" y="1844"/>
                  </a:lnTo>
                  <a:lnTo>
                    <a:pt x="3307" y="1820"/>
                  </a:lnTo>
                  <a:lnTo>
                    <a:pt x="3314" y="1793"/>
                  </a:lnTo>
                  <a:lnTo>
                    <a:pt x="3316" y="1765"/>
                  </a:lnTo>
                  <a:lnTo>
                    <a:pt x="3314" y="1737"/>
                  </a:lnTo>
                  <a:lnTo>
                    <a:pt x="3307" y="1710"/>
                  </a:lnTo>
                  <a:lnTo>
                    <a:pt x="3295" y="1685"/>
                  </a:lnTo>
                  <a:lnTo>
                    <a:pt x="3280" y="1662"/>
                  </a:lnTo>
                  <a:lnTo>
                    <a:pt x="3261" y="1641"/>
                  </a:lnTo>
                  <a:lnTo>
                    <a:pt x="3238" y="1624"/>
                  </a:lnTo>
                  <a:lnTo>
                    <a:pt x="3215" y="1611"/>
                  </a:lnTo>
                  <a:lnTo>
                    <a:pt x="3189" y="1603"/>
                  </a:lnTo>
                  <a:lnTo>
                    <a:pt x="3161" y="1600"/>
                  </a:lnTo>
                  <a:close/>
                  <a:moveTo>
                    <a:pt x="1769" y="930"/>
                  </a:moveTo>
                  <a:lnTo>
                    <a:pt x="1703" y="932"/>
                  </a:lnTo>
                  <a:lnTo>
                    <a:pt x="1637" y="941"/>
                  </a:lnTo>
                  <a:lnTo>
                    <a:pt x="1572" y="952"/>
                  </a:lnTo>
                  <a:lnTo>
                    <a:pt x="1510" y="971"/>
                  </a:lnTo>
                  <a:lnTo>
                    <a:pt x="1449" y="993"/>
                  </a:lnTo>
                  <a:lnTo>
                    <a:pt x="1389" y="1020"/>
                  </a:lnTo>
                  <a:lnTo>
                    <a:pt x="1332" y="1052"/>
                  </a:lnTo>
                  <a:lnTo>
                    <a:pt x="1277" y="1089"/>
                  </a:lnTo>
                  <a:lnTo>
                    <a:pt x="1226" y="1129"/>
                  </a:lnTo>
                  <a:lnTo>
                    <a:pt x="1177" y="1175"/>
                  </a:lnTo>
                  <a:lnTo>
                    <a:pt x="1132" y="1223"/>
                  </a:lnTo>
                  <a:lnTo>
                    <a:pt x="1091" y="1275"/>
                  </a:lnTo>
                  <a:lnTo>
                    <a:pt x="1055" y="1329"/>
                  </a:lnTo>
                  <a:lnTo>
                    <a:pt x="1022" y="1386"/>
                  </a:lnTo>
                  <a:lnTo>
                    <a:pt x="995" y="1445"/>
                  </a:lnTo>
                  <a:lnTo>
                    <a:pt x="973" y="1506"/>
                  </a:lnTo>
                  <a:lnTo>
                    <a:pt x="955" y="1568"/>
                  </a:lnTo>
                  <a:lnTo>
                    <a:pt x="943" y="1633"/>
                  </a:lnTo>
                  <a:lnTo>
                    <a:pt x="934" y="1698"/>
                  </a:lnTo>
                  <a:lnTo>
                    <a:pt x="932" y="1765"/>
                  </a:lnTo>
                  <a:lnTo>
                    <a:pt x="934" y="1831"/>
                  </a:lnTo>
                  <a:lnTo>
                    <a:pt x="943" y="1897"/>
                  </a:lnTo>
                  <a:lnTo>
                    <a:pt x="955" y="1961"/>
                  </a:lnTo>
                  <a:lnTo>
                    <a:pt x="973" y="2024"/>
                  </a:lnTo>
                  <a:lnTo>
                    <a:pt x="995" y="2085"/>
                  </a:lnTo>
                  <a:lnTo>
                    <a:pt x="1022" y="2144"/>
                  </a:lnTo>
                  <a:lnTo>
                    <a:pt x="1055" y="2201"/>
                  </a:lnTo>
                  <a:lnTo>
                    <a:pt x="1091" y="2254"/>
                  </a:lnTo>
                  <a:lnTo>
                    <a:pt x="1132" y="2306"/>
                  </a:lnTo>
                  <a:lnTo>
                    <a:pt x="1177" y="2355"/>
                  </a:lnTo>
                  <a:lnTo>
                    <a:pt x="1228" y="2401"/>
                  </a:lnTo>
                  <a:lnTo>
                    <a:pt x="1281" y="2443"/>
                  </a:lnTo>
                  <a:lnTo>
                    <a:pt x="1337" y="2480"/>
                  </a:lnTo>
                  <a:lnTo>
                    <a:pt x="1395" y="2511"/>
                  </a:lnTo>
                  <a:lnTo>
                    <a:pt x="1454" y="2539"/>
                  </a:lnTo>
                  <a:lnTo>
                    <a:pt x="1515" y="2560"/>
                  </a:lnTo>
                  <a:lnTo>
                    <a:pt x="1578" y="2577"/>
                  </a:lnTo>
                  <a:lnTo>
                    <a:pt x="1641" y="2589"/>
                  </a:lnTo>
                  <a:lnTo>
                    <a:pt x="1705" y="2597"/>
                  </a:lnTo>
                  <a:lnTo>
                    <a:pt x="1769" y="2599"/>
                  </a:lnTo>
                  <a:lnTo>
                    <a:pt x="1833" y="2597"/>
                  </a:lnTo>
                  <a:lnTo>
                    <a:pt x="1897" y="2589"/>
                  </a:lnTo>
                  <a:lnTo>
                    <a:pt x="1961" y="2577"/>
                  </a:lnTo>
                  <a:lnTo>
                    <a:pt x="2023" y="2560"/>
                  </a:lnTo>
                  <a:lnTo>
                    <a:pt x="2085" y="2539"/>
                  </a:lnTo>
                  <a:lnTo>
                    <a:pt x="2144" y="2512"/>
                  </a:lnTo>
                  <a:lnTo>
                    <a:pt x="2202" y="2480"/>
                  </a:lnTo>
                  <a:lnTo>
                    <a:pt x="2258" y="2443"/>
                  </a:lnTo>
                  <a:lnTo>
                    <a:pt x="2311" y="2401"/>
                  </a:lnTo>
                  <a:lnTo>
                    <a:pt x="2361" y="2355"/>
                  </a:lnTo>
                  <a:lnTo>
                    <a:pt x="2406" y="2306"/>
                  </a:lnTo>
                  <a:lnTo>
                    <a:pt x="2447" y="2254"/>
                  </a:lnTo>
                  <a:lnTo>
                    <a:pt x="2484" y="2201"/>
                  </a:lnTo>
                  <a:lnTo>
                    <a:pt x="2515" y="2144"/>
                  </a:lnTo>
                  <a:lnTo>
                    <a:pt x="2543" y="2085"/>
                  </a:lnTo>
                  <a:lnTo>
                    <a:pt x="2566" y="2024"/>
                  </a:lnTo>
                  <a:lnTo>
                    <a:pt x="2583" y="1961"/>
                  </a:lnTo>
                  <a:lnTo>
                    <a:pt x="2596" y="1897"/>
                  </a:lnTo>
                  <a:lnTo>
                    <a:pt x="2603" y="1831"/>
                  </a:lnTo>
                  <a:lnTo>
                    <a:pt x="2607" y="1765"/>
                  </a:lnTo>
                  <a:lnTo>
                    <a:pt x="2603" y="1698"/>
                  </a:lnTo>
                  <a:lnTo>
                    <a:pt x="2596" y="1633"/>
                  </a:lnTo>
                  <a:lnTo>
                    <a:pt x="2583" y="1568"/>
                  </a:lnTo>
                  <a:lnTo>
                    <a:pt x="2566" y="1506"/>
                  </a:lnTo>
                  <a:lnTo>
                    <a:pt x="2543" y="1445"/>
                  </a:lnTo>
                  <a:lnTo>
                    <a:pt x="2515" y="1386"/>
                  </a:lnTo>
                  <a:lnTo>
                    <a:pt x="2484" y="1329"/>
                  </a:lnTo>
                  <a:lnTo>
                    <a:pt x="2447" y="1275"/>
                  </a:lnTo>
                  <a:lnTo>
                    <a:pt x="2406" y="1223"/>
                  </a:lnTo>
                  <a:lnTo>
                    <a:pt x="2361" y="1175"/>
                  </a:lnTo>
                  <a:lnTo>
                    <a:pt x="2312" y="1129"/>
                  </a:lnTo>
                  <a:lnTo>
                    <a:pt x="2260" y="1089"/>
                  </a:lnTo>
                  <a:lnTo>
                    <a:pt x="2205" y="1052"/>
                  </a:lnTo>
                  <a:lnTo>
                    <a:pt x="2149" y="1020"/>
                  </a:lnTo>
                  <a:lnTo>
                    <a:pt x="2090" y="993"/>
                  </a:lnTo>
                  <a:lnTo>
                    <a:pt x="2029" y="971"/>
                  </a:lnTo>
                  <a:lnTo>
                    <a:pt x="1965" y="952"/>
                  </a:lnTo>
                  <a:lnTo>
                    <a:pt x="1902" y="941"/>
                  </a:lnTo>
                  <a:lnTo>
                    <a:pt x="1836" y="932"/>
                  </a:lnTo>
                  <a:lnTo>
                    <a:pt x="1769" y="930"/>
                  </a:lnTo>
                  <a:close/>
                  <a:moveTo>
                    <a:pt x="2737" y="626"/>
                  </a:moveTo>
                  <a:lnTo>
                    <a:pt x="2709" y="629"/>
                  </a:lnTo>
                  <a:lnTo>
                    <a:pt x="2683" y="637"/>
                  </a:lnTo>
                  <a:lnTo>
                    <a:pt x="2658" y="650"/>
                  </a:lnTo>
                  <a:lnTo>
                    <a:pt x="2636" y="666"/>
                  </a:lnTo>
                  <a:lnTo>
                    <a:pt x="2616" y="686"/>
                  </a:lnTo>
                  <a:lnTo>
                    <a:pt x="2417" y="929"/>
                  </a:lnTo>
                  <a:lnTo>
                    <a:pt x="2469" y="972"/>
                  </a:lnTo>
                  <a:lnTo>
                    <a:pt x="2518" y="1018"/>
                  </a:lnTo>
                  <a:lnTo>
                    <a:pt x="2565" y="1067"/>
                  </a:lnTo>
                  <a:lnTo>
                    <a:pt x="2607" y="1119"/>
                  </a:lnTo>
                  <a:lnTo>
                    <a:pt x="2851" y="920"/>
                  </a:lnTo>
                  <a:lnTo>
                    <a:pt x="2870" y="900"/>
                  </a:lnTo>
                  <a:lnTo>
                    <a:pt x="2888" y="878"/>
                  </a:lnTo>
                  <a:lnTo>
                    <a:pt x="2899" y="854"/>
                  </a:lnTo>
                  <a:lnTo>
                    <a:pt x="2908" y="828"/>
                  </a:lnTo>
                  <a:lnTo>
                    <a:pt x="2911" y="800"/>
                  </a:lnTo>
                  <a:lnTo>
                    <a:pt x="2910" y="772"/>
                  </a:lnTo>
                  <a:lnTo>
                    <a:pt x="2905" y="744"/>
                  </a:lnTo>
                  <a:lnTo>
                    <a:pt x="2895" y="719"/>
                  </a:lnTo>
                  <a:lnTo>
                    <a:pt x="2881" y="696"/>
                  </a:lnTo>
                  <a:lnTo>
                    <a:pt x="2863" y="674"/>
                  </a:lnTo>
                  <a:lnTo>
                    <a:pt x="2841" y="656"/>
                  </a:lnTo>
                  <a:lnTo>
                    <a:pt x="2818" y="642"/>
                  </a:lnTo>
                  <a:lnTo>
                    <a:pt x="2792" y="632"/>
                  </a:lnTo>
                  <a:lnTo>
                    <a:pt x="2765" y="626"/>
                  </a:lnTo>
                  <a:lnTo>
                    <a:pt x="2737" y="626"/>
                  </a:lnTo>
                  <a:close/>
                  <a:moveTo>
                    <a:pt x="801" y="626"/>
                  </a:moveTo>
                  <a:lnTo>
                    <a:pt x="773" y="626"/>
                  </a:lnTo>
                  <a:lnTo>
                    <a:pt x="746" y="631"/>
                  </a:lnTo>
                  <a:lnTo>
                    <a:pt x="720" y="642"/>
                  </a:lnTo>
                  <a:lnTo>
                    <a:pt x="696" y="656"/>
                  </a:lnTo>
                  <a:lnTo>
                    <a:pt x="675" y="674"/>
                  </a:lnTo>
                  <a:lnTo>
                    <a:pt x="658" y="696"/>
                  </a:lnTo>
                  <a:lnTo>
                    <a:pt x="642" y="719"/>
                  </a:lnTo>
                  <a:lnTo>
                    <a:pt x="633" y="744"/>
                  </a:lnTo>
                  <a:lnTo>
                    <a:pt x="627" y="772"/>
                  </a:lnTo>
                  <a:lnTo>
                    <a:pt x="626" y="800"/>
                  </a:lnTo>
                  <a:lnTo>
                    <a:pt x="631" y="828"/>
                  </a:lnTo>
                  <a:lnTo>
                    <a:pt x="638" y="854"/>
                  </a:lnTo>
                  <a:lnTo>
                    <a:pt x="651" y="878"/>
                  </a:lnTo>
                  <a:lnTo>
                    <a:pt x="667" y="900"/>
                  </a:lnTo>
                  <a:lnTo>
                    <a:pt x="688" y="920"/>
                  </a:lnTo>
                  <a:lnTo>
                    <a:pt x="931" y="1119"/>
                  </a:lnTo>
                  <a:lnTo>
                    <a:pt x="974" y="1067"/>
                  </a:lnTo>
                  <a:lnTo>
                    <a:pt x="1020" y="1018"/>
                  </a:lnTo>
                  <a:lnTo>
                    <a:pt x="1070" y="972"/>
                  </a:lnTo>
                  <a:lnTo>
                    <a:pt x="1121" y="929"/>
                  </a:lnTo>
                  <a:lnTo>
                    <a:pt x="921" y="686"/>
                  </a:lnTo>
                  <a:lnTo>
                    <a:pt x="902" y="666"/>
                  </a:lnTo>
                  <a:lnTo>
                    <a:pt x="880" y="650"/>
                  </a:lnTo>
                  <a:lnTo>
                    <a:pt x="856" y="637"/>
                  </a:lnTo>
                  <a:lnTo>
                    <a:pt x="829" y="629"/>
                  </a:lnTo>
                  <a:lnTo>
                    <a:pt x="801" y="626"/>
                  </a:lnTo>
                  <a:close/>
                  <a:moveTo>
                    <a:pt x="1769" y="222"/>
                  </a:moveTo>
                  <a:lnTo>
                    <a:pt x="1741" y="225"/>
                  </a:lnTo>
                  <a:lnTo>
                    <a:pt x="1714" y="231"/>
                  </a:lnTo>
                  <a:lnTo>
                    <a:pt x="1690" y="242"/>
                  </a:lnTo>
                  <a:lnTo>
                    <a:pt x="1666" y="258"/>
                  </a:lnTo>
                  <a:lnTo>
                    <a:pt x="1646" y="276"/>
                  </a:lnTo>
                  <a:lnTo>
                    <a:pt x="1628" y="299"/>
                  </a:lnTo>
                  <a:lnTo>
                    <a:pt x="1615" y="323"/>
                  </a:lnTo>
                  <a:lnTo>
                    <a:pt x="1607" y="349"/>
                  </a:lnTo>
                  <a:lnTo>
                    <a:pt x="1602" y="376"/>
                  </a:lnTo>
                  <a:lnTo>
                    <a:pt x="1604" y="405"/>
                  </a:lnTo>
                  <a:lnTo>
                    <a:pt x="1635" y="717"/>
                  </a:lnTo>
                  <a:lnTo>
                    <a:pt x="1702" y="711"/>
                  </a:lnTo>
                  <a:lnTo>
                    <a:pt x="1769" y="709"/>
                  </a:lnTo>
                  <a:lnTo>
                    <a:pt x="1837" y="711"/>
                  </a:lnTo>
                  <a:lnTo>
                    <a:pt x="1904" y="717"/>
                  </a:lnTo>
                  <a:lnTo>
                    <a:pt x="1935" y="405"/>
                  </a:lnTo>
                  <a:lnTo>
                    <a:pt x="1935" y="376"/>
                  </a:lnTo>
                  <a:lnTo>
                    <a:pt x="1931" y="349"/>
                  </a:lnTo>
                  <a:lnTo>
                    <a:pt x="1922" y="323"/>
                  </a:lnTo>
                  <a:lnTo>
                    <a:pt x="1909" y="299"/>
                  </a:lnTo>
                  <a:lnTo>
                    <a:pt x="1892" y="276"/>
                  </a:lnTo>
                  <a:lnTo>
                    <a:pt x="1872" y="258"/>
                  </a:lnTo>
                  <a:lnTo>
                    <a:pt x="1849" y="242"/>
                  </a:lnTo>
                  <a:lnTo>
                    <a:pt x="1824" y="231"/>
                  </a:lnTo>
                  <a:lnTo>
                    <a:pt x="1797" y="225"/>
                  </a:lnTo>
                  <a:lnTo>
                    <a:pt x="1769" y="222"/>
                  </a:lnTo>
                  <a:close/>
                  <a:moveTo>
                    <a:pt x="1769" y="0"/>
                  </a:moveTo>
                  <a:lnTo>
                    <a:pt x="1816" y="4"/>
                  </a:lnTo>
                  <a:lnTo>
                    <a:pt x="1861" y="12"/>
                  </a:lnTo>
                  <a:lnTo>
                    <a:pt x="1905" y="25"/>
                  </a:lnTo>
                  <a:lnTo>
                    <a:pt x="1947" y="44"/>
                  </a:lnTo>
                  <a:lnTo>
                    <a:pt x="1987" y="68"/>
                  </a:lnTo>
                  <a:lnTo>
                    <a:pt x="2023" y="96"/>
                  </a:lnTo>
                  <a:lnTo>
                    <a:pt x="2057" y="128"/>
                  </a:lnTo>
                  <a:lnTo>
                    <a:pt x="2086" y="165"/>
                  </a:lnTo>
                  <a:lnTo>
                    <a:pt x="2110" y="203"/>
                  </a:lnTo>
                  <a:lnTo>
                    <a:pt x="2130" y="245"/>
                  </a:lnTo>
                  <a:lnTo>
                    <a:pt x="2145" y="289"/>
                  </a:lnTo>
                  <a:lnTo>
                    <a:pt x="2154" y="334"/>
                  </a:lnTo>
                  <a:lnTo>
                    <a:pt x="2158" y="380"/>
                  </a:lnTo>
                  <a:lnTo>
                    <a:pt x="2156" y="426"/>
                  </a:lnTo>
                  <a:lnTo>
                    <a:pt x="2121" y="768"/>
                  </a:lnTo>
                  <a:lnTo>
                    <a:pt x="2175" y="788"/>
                  </a:lnTo>
                  <a:lnTo>
                    <a:pt x="2227" y="812"/>
                  </a:lnTo>
                  <a:lnTo>
                    <a:pt x="2444" y="546"/>
                  </a:lnTo>
                  <a:lnTo>
                    <a:pt x="2476" y="511"/>
                  </a:lnTo>
                  <a:lnTo>
                    <a:pt x="2512" y="482"/>
                  </a:lnTo>
                  <a:lnTo>
                    <a:pt x="2550" y="456"/>
                  </a:lnTo>
                  <a:lnTo>
                    <a:pt x="2592" y="436"/>
                  </a:lnTo>
                  <a:lnTo>
                    <a:pt x="2635" y="420"/>
                  </a:lnTo>
                  <a:lnTo>
                    <a:pt x="2680" y="409"/>
                  </a:lnTo>
                  <a:lnTo>
                    <a:pt x="2726" y="405"/>
                  </a:lnTo>
                  <a:lnTo>
                    <a:pt x="2772" y="405"/>
                  </a:lnTo>
                  <a:lnTo>
                    <a:pt x="2819" y="411"/>
                  </a:lnTo>
                  <a:lnTo>
                    <a:pt x="2863" y="422"/>
                  </a:lnTo>
                  <a:lnTo>
                    <a:pt x="2906" y="439"/>
                  </a:lnTo>
                  <a:lnTo>
                    <a:pt x="2947" y="461"/>
                  </a:lnTo>
                  <a:lnTo>
                    <a:pt x="2984" y="487"/>
                  </a:lnTo>
                  <a:lnTo>
                    <a:pt x="3020" y="518"/>
                  </a:lnTo>
                  <a:lnTo>
                    <a:pt x="3051" y="552"/>
                  </a:lnTo>
                  <a:lnTo>
                    <a:pt x="3077" y="591"/>
                  </a:lnTo>
                  <a:lnTo>
                    <a:pt x="3099" y="631"/>
                  </a:lnTo>
                  <a:lnTo>
                    <a:pt x="3116" y="673"/>
                  </a:lnTo>
                  <a:lnTo>
                    <a:pt x="3126" y="718"/>
                  </a:lnTo>
                  <a:lnTo>
                    <a:pt x="3133" y="765"/>
                  </a:lnTo>
                  <a:lnTo>
                    <a:pt x="3133" y="811"/>
                  </a:lnTo>
                  <a:lnTo>
                    <a:pt x="3128" y="857"/>
                  </a:lnTo>
                  <a:lnTo>
                    <a:pt x="3118" y="902"/>
                  </a:lnTo>
                  <a:lnTo>
                    <a:pt x="3102" y="945"/>
                  </a:lnTo>
                  <a:lnTo>
                    <a:pt x="3081" y="986"/>
                  </a:lnTo>
                  <a:lnTo>
                    <a:pt x="3055" y="1024"/>
                  </a:lnTo>
                  <a:lnTo>
                    <a:pt x="3025" y="1060"/>
                  </a:lnTo>
                  <a:lnTo>
                    <a:pt x="2991" y="1091"/>
                  </a:lnTo>
                  <a:lnTo>
                    <a:pt x="2725" y="1309"/>
                  </a:lnTo>
                  <a:lnTo>
                    <a:pt x="2748" y="1360"/>
                  </a:lnTo>
                  <a:lnTo>
                    <a:pt x="2768" y="1413"/>
                  </a:lnTo>
                  <a:lnTo>
                    <a:pt x="3111" y="1380"/>
                  </a:lnTo>
                  <a:lnTo>
                    <a:pt x="3158" y="1377"/>
                  </a:lnTo>
                  <a:lnTo>
                    <a:pt x="3204" y="1382"/>
                  </a:lnTo>
                  <a:lnTo>
                    <a:pt x="3249" y="1390"/>
                  </a:lnTo>
                  <a:lnTo>
                    <a:pt x="3293" y="1405"/>
                  </a:lnTo>
                  <a:lnTo>
                    <a:pt x="3334" y="1425"/>
                  </a:lnTo>
                  <a:lnTo>
                    <a:pt x="3374" y="1448"/>
                  </a:lnTo>
                  <a:lnTo>
                    <a:pt x="3411" y="1477"/>
                  </a:lnTo>
                  <a:lnTo>
                    <a:pt x="3443" y="1510"/>
                  </a:lnTo>
                  <a:lnTo>
                    <a:pt x="3471" y="1548"/>
                  </a:lnTo>
                  <a:lnTo>
                    <a:pt x="3495" y="1587"/>
                  </a:lnTo>
                  <a:lnTo>
                    <a:pt x="3513" y="1629"/>
                  </a:lnTo>
                  <a:lnTo>
                    <a:pt x="3527" y="1673"/>
                  </a:lnTo>
                  <a:lnTo>
                    <a:pt x="3535" y="1719"/>
                  </a:lnTo>
                  <a:lnTo>
                    <a:pt x="3538" y="1765"/>
                  </a:lnTo>
                  <a:lnTo>
                    <a:pt x="3535" y="1811"/>
                  </a:lnTo>
                  <a:lnTo>
                    <a:pt x="3527" y="1857"/>
                  </a:lnTo>
                  <a:lnTo>
                    <a:pt x="3513" y="1900"/>
                  </a:lnTo>
                  <a:lnTo>
                    <a:pt x="3495" y="1943"/>
                  </a:lnTo>
                  <a:lnTo>
                    <a:pt x="3471" y="1982"/>
                  </a:lnTo>
                  <a:lnTo>
                    <a:pt x="3443" y="2018"/>
                  </a:lnTo>
                  <a:lnTo>
                    <a:pt x="3411" y="2051"/>
                  </a:lnTo>
                  <a:lnTo>
                    <a:pt x="3373" y="2081"/>
                  </a:lnTo>
                  <a:lnTo>
                    <a:pt x="3332" y="2106"/>
                  </a:lnTo>
                  <a:lnTo>
                    <a:pt x="3289" y="2127"/>
                  </a:lnTo>
                  <a:lnTo>
                    <a:pt x="3244" y="2141"/>
                  </a:lnTo>
                  <a:lnTo>
                    <a:pt x="3198" y="2149"/>
                  </a:lnTo>
                  <a:lnTo>
                    <a:pt x="3149" y="2152"/>
                  </a:lnTo>
                  <a:lnTo>
                    <a:pt x="3111" y="2150"/>
                  </a:lnTo>
                  <a:lnTo>
                    <a:pt x="2768" y="2116"/>
                  </a:lnTo>
                  <a:lnTo>
                    <a:pt x="2748" y="2170"/>
                  </a:lnTo>
                  <a:lnTo>
                    <a:pt x="2725" y="2221"/>
                  </a:lnTo>
                  <a:lnTo>
                    <a:pt x="2991" y="2439"/>
                  </a:lnTo>
                  <a:lnTo>
                    <a:pt x="3025" y="2470"/>
                  </a:lnTo>
                  <a:lnTo>
                    <a:pt x="3055" y="2505"/>
                  </a:lnTo>
                  <a:lnTo>
                    <a:pt x="3081" y="2544"/>
                  </a:lnTo>
                  <a:lnTo>
                    <a:pt x="3102" y="2585"/>
                  </a:lnTo>
                  <a:lnTo>
                    <a:pt x="3118" y="2628"/>
                  </a:lnTo>
                  <a:lnTo>
                    <a:pt x="3128" y="2673"/>
                  </a:lnTo>
                  <a:lnTo>
                    <a:pt x="3133" y="2719"/>
                  </a:lnTo>
                  <a:lnTo>
                    <a:pt x="3133" y="2765"/>
                  </a:lnTo>
                  <a:lnTo>
                    <a:pt x="3126" y="2811"/>
                  </a:lnTo>
                  <a:lnTo>
                    <a:pt x="3115" y="2856"/>
                  </a:lnTo>
                  <a:lnTo>
                    <a:pt x="3099" y="2898"/>
                  </a:lnTo>
                  <a:lnTo>
                    <a:pt x="3077" y="2939"/>
                  </a:lnTo>
                  <a:lnTo>
                    <a:pt x="3051" y="2978"/>
                  </a:lnTo>
                  <a:lnTo>
                    <a:pt x="3020" y="3012"/>
                  </a:lnTo>
                  <a:lnTo>
                    <a:pt x="2987" y="3041"/>
                  </a:lnTo>
                  <a:lnTo>
                    <a:pt x="2951" y="3067"/>
                  </a:lnTo>
                  <a:lnTo>
                    <a:pt x="2913" y="3087"/>
                  </a:lnTo>
                  <a:lnTo>
                    <a:pt x="2874" y="3103"/>
                  </a:lnTo>
                  <a:lnTo>
                    <a:pt x="2832" y="3116"/>
                  </a:lnTo>
                  <a:lnTo>
                    <a:pt x="2789" y="3123"/>
                  </a:lnTo>
                  <a:lnTo>
                    <a:pt x="2745" y="3126"/>
                  </a:lnTo>
                  <a:lnTo>
                    <a:pt x="2726" y="3125"/>
                  </a:lnTo>
                  <a:lnTo>
                    <a:pt x="2680" y="3120"/>
                  </a:lnTo>
                  <a:lnTo>
                    <a:pt x="2635" y="3110"/>
                  </a:lnTo>
                  <a:lnTo>
                    <a:pt x="2592" y="3094"/>
                  </a:lnTo>
                  <a:lnTo>
                    <a:pt x="2550" y="3073"/>
                  </a:lnTo>
                  <a:lnTo>
                    <a:pt x="2512" y="3047"/>
                  </a:lnTo>
                  <a:lnTo>
                    <a:pt x="2476" y="3017"/>
                  </a:lnTo>
                  <a:lnTo>
                    <a:pt x="2444" y="2984"/>
                  </a:lnTo>
                  <a:lnTo>
                    <a:pt x="2226" y="2718"/>
                  </a:lnTo>
                  <a:lnTo>
                    <a:pt x="2174" y="2741"/>
                  </a:lnTo>
                  <a:lnTo>
                    <a:pt x="2121" y="2761"/>
                  </a:lnTo>
                  <a:lnTo>
                    <a:pt x="2156" y="3103"/>
                  </a:lnTo>
                  <a:lnTo>
                    <a:pt x="2158" y="3149"/>
                  </a:lnTo>
                  <a:lnTo>
                    <a:pt x="2154" y="3196"/>
                  </a:lnTo>
                  <a:lnTo>
                    <a:pt x="2145" y="3241"/>
                  </a:lnTo>
                  <a:lnTo>
                    <a:pt x="2130" y="3285"/>
                  </a:lnTo>
                  <a:lnTo>
                    <a:pt x="2110" y="3325"/>
                  </a:lnTo>
                  <a:lnTo>
                    <a:pt x="2086" y="3365"/>
                  </a:lnTo>
                  <a:lnTo>
                    <a:pt x="2057" y="3402"/>
                  </a:lnTo>
                  <a:lnTo>
                    <a:pt x="2023" y="3434"/>
                  </a:lnTo>
                  <a:lnTo>
                    <a:pt x="1987" y="3462"/>
                  </a:lnTo>
                  <a:lnTo>
                    <a:pt x="1947" y="3485"/>
                  </a:lnTo>
                  <a:lnTo>
                    <a:pt x="1905" y="3504"/>
                  </a:lnTo>
                  <a:lnTo>
                    <a:pt x="1861" y="3518"/>
                  </a:lnTo>
                  <a:lnTo>
                    <a:pt x="1816" y="3526"/>
                  </a:lnTo>
                  <a:lnTo>
                    <a:pt x="1769" y="3528"/>
                  </a:lnTo>
                  <a:lnTo>
                    <a:pt x="1723" y="3526"/>
                  </a:lnTo>
                  <a:lnTo>
                    <a:pt x="1677" y="3518"/>
                  </a:lnTo>
                  <a:lnTo>
                    <a:pt x="1633" y="3504"/>
                  </a:lnTo>
                  <a:lnTo>
                    <a:pt x="1591" y="3485"/>
                  </a:lnTo>
                  <a:lnTo>
                    <a:pt x="1551" y="3462"/>
                  </a:lnTo>
                  <a:lnTo>
                    <a:pt x="1514" y="3434"/>
                  </a:lnTo>
                  <a:lnTo>
                    <a:pt x="1481" y="3402"/>
                  </a:lnTo>
                  <a:lnTo>
                    <a:pt x="1452" y="3365"/>
                  </a:lnTo>
                  <a:lnTo>
                    <a:pt x="1427" y="3325"/>
                  </a:lnTo>
                  <a:lnTo>
                    <a:pt x="1408" y="3285"/>
                  </a:lnTo>
                  <a:lnTo>
                    <a:pt x="1394" y="3241"/>
                  </a:lnTo>
                  <a:lnTo>
                    <a:pt x="1384" y="3196"/>
                  </a:lnTo>
                  <a:lnTo>
                    <a:pt x="1381" y="3149"/>
                  </a:lnTo>
                  <a:lnTo>
                    <a:pt x="1383" y="3103"/>
                  </a:lnTo>
                  <a:lnTo>
                    <a:pt x="1416" y="2761"/>
                  </a:lnTo>
                  <a:lnTo>
                    <a:pt x="1364" y="2741"/>
                  </a:lnTo>
                  <a:lnTo>
                    <a:pt x="1312" y="2718"/>
                  </a:lnTo>
                  <a:lnTo>
                    <a:pt x="1093" y="2984"/>
                  </a:lnTo>
                  <a:lnTo>
                    <a:pt x="1062" y="3017"/>
                  </a:lnTo>
                  <a:lnTo>
                    <a:pt x="1027" y="3047"/>
                  </a:lnTo>
                  <a:lnTo>
                    <a:pt x="988" y="3073"/>
                  </a:lnTo>
                  <a:lnTo>
                    <a:pt x="947" y="3094"/>
                  </a:lnTo>
                  <a:lnTo>
                    <a:pt x="904" y="3110"/>
                  </a:lnTo>
                  <a:lnTo>
                    <a:pt x="859" y="3120"/>
                  </a:lnTo>
                  <a:lnTo>
                    <a:pt x="813" y="3125"/>
                  </a:lnTo>
                  <a:lnTo>
                    <a:pt x="793" y="3126"/>
                  </a:lnTo>
                  <a:lnTo>
                    <a:pt x="749" y="3123"/>
                  </a:lnTo>
                  <a:lnTo>
                    <a:pt x="706" y="3116"/>
                  </a:lnTo>
                  <a:lnTo>
                    <a:pt x="665" y="3103"/>
                  </a:lnTo>
                  <a:lnTo>
                    <a:pt x="625" y="3087"/>
                  </a:lnTo>
                  <a:lnTo>
                    <a:pt x="586" y="3067"/>
                  </a:lnTo>
                  <a:lnTo>
                    <a:pt x="551" y="3041"/>
                  </a:lnTo>
                  <a:lnTo>
                    <a:pt x="519" y="3012"/>
                  </a:lnTo>
                  <a:lnTo>
                    <a:pt x="487" y="2978"/>
                  </a:lnTo>
                  <a:lnTo>
                    <a:pt x="462" y="2939"/>
                  </a:lnTo>
                  <a:lnTo>
                    <a:pt x="439" y="2898"/>
                  </a:lnTo>
                  <a:lnTo>
                    <a:pt x="423" y="2855"/>
                  </a:lnTo>
                  <a:lnTo>
                    <a:pt x="412" y="2811"/>
                  </a:lnTo>
                  <a:lnTo>
                    <a:pt x="406" y="2765"/>
                  </a:lnTo>
                  <a:lnTo>
                    <a:pt x="405" y="2719"/>
                  </a:lnTo>
                  <a:lnTo>
                    <a:pt x="410" y="2673"/>
                  </a:lnTo>
                  <a:lnTo>
                    <a:pt x="421" y="2628"/>
                  </a:lnTo>
                  <a:lnTo>
                    <a:pt x="437" y="2585"/>
                  </a:lnTo>
                  <a:lnTo>
                    <a:pt x="457" y="2544"/>
                  </a:lnTo>
                  <a:lnTo>
                    <a:pt x="482" y="2505"/>
                  </a:lnTo>
                  <a:lnTo>
                    <a:pt x="512" y="2470"/>
                  </a:lnTo>
                  <a:lnTo>
                    <a:pt x="547" y="2439"/>
                  </a:lnTo>
                  <a:lnTo>
                    <a:pt x="814" y="2221"/>
                  </a:lnTo>
                  <a:lnTo>
                    <a:pt x="790" y="2170"/>
                  </a:lnTo>
                  <a:lnTo>
                    <a:pt x="769" y="2116"/>
                  </a:lnTo>
                  <a:lnTo>
                    <a:pt x="427" y="2150"/>
                  </a:lnTo>
                  <a:lnTo>
                    <a:pt x="388" y="2152"/>
                  </a:lnTo>
                  <a:lnTo>
                    <a:pt x="341" y="2149"/>
                  </a:lnTo>
                  <a:lnTo>
                    <a:pt x="295" y="2141"/>
                  </a:lnTo>
                  <a:lnTo>
                    <a:pt x="250" y="2127"/>
                  </a:lnTo>
                  <a:lnTo>
                    <a:pt x="207" y="2106"/>
                  </a:lnTo>
                  <a:lnTo>
                    <a:pt x="166" y="2081"/>
                  </a:lnTo>
                  <a:lnTo>
                    <a:pt x="128" y="2051"/>
                  </a:lnTo>
                  <a:lnTo>
                    <a:pt x="96" y="2018"/>
                  </a:lnTo>
                  <a:lnTo>
                    <a:pt x="67" y="1982"/>
                  </a:lnTo>
                  <a:lnTo>
                    <a:pt x="44" y="1943"/>
                  </a:lnTo>
                  <a:lnTo>
                    <a:pt x="25" y="1900"/>
                  </a:lnTo>
                  <a:lnTo>
                    <a:pt x="12" y="1857"/>
                  </a:lnTo>
                  <a:lnTo>
                    <a:pt x="3" y="1811"/>
                  </a:lnTo>
                  <a:lnTo>
                    <a:pt x="0" y="1765"/>
                  </a:lnTo>
                  <a:lnTo>
                    <a:pt x="3" y="1719"/>
                  </a:lnTo>
                  <a:lnTo>
                    <a:pt x="12" y="1673"/>
                  </a:lnTo>
                  <a:lnTo>
                    <a:pt x="25" y="1629"/>
                  </a:lnTo>
                  <a:lnTo>
                    <a:pt x="44" y="1587"/>
                  </a:lnTo>
                  <a:lnTo>
                    <a:pt x="67" y="1548"/>
                  </a:lnTo>
                  <a:lnTo>
                    <a:pt x="96" y="1510"/>
                  </a:lnTo>
                  <a:lnTo>
                    <a:pt x="128" y="1477"/>
                  </a:lnTo>
                  <a:lnTo>
                    <a:pt x="165" y="1448"/>
                  </a:lnTo>
                  <a:lnTo>
                    <a:pt x="203" y="1425"/>
                  </a:lnTo>
                  <a:lnTo>
                    <a:pt x="245" y="1405"/>
                  </a:lnTo>
                  <a:lnTo>
                    <a:pt x="289" y="1390"/>
                  </a:lnTo>
                  <a:lnTo>
                    <a:pt x="335" y="1382"/>
                  </a:lnTo>
                  <a:lnTo>
                    <a:pt x="380" y="1377"/>
                  </a:lnTo>
                  <a:lnTo>
                    <a:pt x="427" y="1380"/>
                  </a:lnTo>
                  <a:lnTo>
                    <a:pt x="769" y="1413"/>
                  </a:lnTo>
                  <a:lnTo>
                    <a:pt x="790" y="1360"/>
                  </a:lnTo>
                  <a:lnTo>
                    <a:pt x="814" y="1309"/>
                  </a:lnTo>
                  <a:lnTo>
                    <a:pt x="547" y="1091"/>
                  </a:lnTo>
                  <a:lnTo>
                    <a:pt x="512" y="1060"/>
                  </a:lnTo>
                  <a:lnTo>
                    <a:pt x="483" y="1024"/>
                  </a:lnTo>
                  <a:lnTo>
                    <a:pt x="457" y="986"/>
                  </a:lnTo>
                  <a:lnTo>
                    <a:pt x="437" y="945"/>
                  </a:lnTo>
                  <a:lnTo>
                    <a:pt x="421" y="902"/>
                  </a:lnTo>
                  <a:lnTo>
                    <a:pt x="410" y="857"/>
                  </a:lnTo>
                  <a:lnTo>
                    <a:pt x="405" y="811"/>
                  </a:lnTo>
                  <a:lnTo>
                    <a:pt x="406" y="765"/>
                  </a:lnTo>
                  <a:lnTo>
                    <a:pt x="411" y="718"/>
                  </a:lnTo>
                  <a:lnTo>
                    <a:pt x="423" y="673"/>
                  </a:lnTo>
                  <a:lnTo>
                    <a:pt x="439" y="631"/>
                  </a:lnTo>
                  <a:lnTo>
                    <a:pt x="461" y="591"/>
                  </a:lnTo>
                  <a:lnTo>
                    <a:pt x="487" y="552"/>
                  </a:lnTo>
                  <a:lnTo>
                    <a:pt x="519" y="518"/>
                  </a:lnTo>
                  <a:lnTo>
                    <a:pt x="553" y="487"/>
                  </a:lnTo>
                  <a:lnTo>
                    <a:pt x="591" y="461"/>
                  </a:lnTo>
                  <a:lnTo>
                    <a:pt x="632" y="439"/>
                  </a:lnTo>
                  <a:lnTo>
                    <a:pt x="675" y="422"/>
                  </a:lnTo>
                  <a:lnTo>
                    <a:pt x="720" y="411"/>
                  </a:lnTo>
                  <a:lnTo>
                    <a:pt x="765" y="405"/>
                  </a:lnTo>
                  <a:lnTo>
                    <a:pt x="813" y="405"/>
                  </a:lnTo>
                  <a:lnTo>
                    <a:pt x="859" y="409"/>
                  </a:lnTo>
                  <a:lnTo>
                    <a:pt x="904" y="420"/>
                  </a:lnTo>
                  <a:lnTo>
                    <a:pt x="947" y="436"/>
                  </a:lnTo>
                  <a:lnTo>
                    <a:pt x="988" y="456"/>
                  </a:lnTo>
                  <a:lnTo>
                    <a:pt x="1027" y="482"/>
                  </a:lnTo>
                  <a:lnTo>
                    <a:pt x="1062" y="511"/>
                  </a:lnTo>
                  <a:lnTo>
                    <a:pt x="1093" y="546"/>
                  </a:lnTo>
                  <a:lnTo>
                    <a:pt x="1312" y="812"/>
                  </a:lnTo>
                  <a:lnTo>
                    <a:pt x="1364" y="788"/>
                  </a:lnTo>
                  <a:lnTo>
                    <a:pt x="1416" y="768"/>
                  </a:lnTo>
                  <a:lnTo>
                    <a:pt x="1383" y="426"/>
                  </a:lnTo>
                  <a:lnTo>
                    <a:pt x="1381" y="380"/>
                  </a:lnTo>
                  <a:lnTo>
                    <a:pt x="1384" y="334"/>
                  </a:lnTo>
                  <a:lnTo>
                    <a:pt x="1394" y="289"/>
                  </a:lnTo>
                  <a:lnTo>
                    <a:pt x="1408" y="245"/>
                  </a:lnTo>
                  <a:lnTo>
                    <a:pt x="1427" y="203"/>
                  </a:lnTo>
                  <a:lnTo>
                    <a:pt x="1452" y="165"/>
                  </a:lnTo>
                  <a:lnTo>
                    <a:pt x="1481" y="128"/>
                  </a:lnTo>
                  <a:lnTo>
                    <a:pt x="1514" y="96"/>
                  </a:lnTo>
                  <a:lnTo>
                    <a:pt x="1551" y="68"/>
                  </a:lnTo>
                  <a:lnTo>
                    <a:pt x="1591" y="44"/>
                  </a:lnTo>
                  <a:lnTo>
                    <a:pt x="1633" y="25"/>
                  </a:lnTo>
                  <a:lnTo>
                    <a:pt x="1677" y="12"/>
                  </a:lnTo>
                  <a:lnTo>
                    <a:pt x="1723" y="4"/>
                  </a:lnTo>
                  <a:lnTo>
                    <a:pt x="17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pSp>
        <p:nvGrpSpPr>
          <p:cNvPr id="539" name="Group 390"/>
          <p:cNvGrpSpPr>
            <a:grpSpLocks noChangeAspect="1"/>
          </p:cNvGrpSpPr>
          <p:nvPr/>
        </p:nvGrpSpPr>
        <p:grpSpPr bwMode="auto">
          <a:xfrm>
            <a:off x="5215126" y="5278031"/>
            <a:ext cx="394319" cy="394319"/>
            <a:chOff x="1262" y="986"/>
            <a:chExt cx="308" cy="308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542" name="Freeform 392"/>
            <p:cNvSpPr>
              <a:spLocks noEditPoints="1"/>
            </p:cNvSpPr>
            <p:nvPr/>
          </p:nvSpPr>
          <p:spPr bwMode="auto">
            <a:xfrm>
              <a:off x="1334" y="1058"/>
              <a:ext cx="164" cy="164"/>
            </a:xfrm>
            <a:custGeom>
              <a:avLst/>
              <a:gdLst>
                <a:gd name="T0" fmla="*/ 766 w 1802"/>
                <a:gd name="T1" fmla="*/ 160 h 1804"/>
                <a:gd name="T2" fmla="*/ 578 w 1802"/>
                <a:gd name="T3" fmla="*/ 221 h 1804"/>
                <a:gd name="T4" fmla="*/ 416 w 1802"/>
                <a:gd name="T5" fmla="*/ 326 h 1804"/>
                <a:gd name="T6" fmla="*/ 286 w 1802"/>
                <a:gd name="T7" fmla="*/ 468 h 1804"/>
                <a:gd name="T8" fmla="*/ 194 w 1802"/>
                <a:gd name="T9" fmla="*/ 640 h 1804"/>
                <a:gd name="T10" fmla="*/ 151 w 1802"/>
                <a:gd name="T11" fmla="*/ 833 h 1804"/>
                <a:gd name="T12" fmla="*/ 159 w 1802"/>
                <a:gd name="T13" fmla="*/ 1037 h 1804"/>
                <a:gd name="T14" fmla="*/ 220 w 1802"/>
                <a:gd name="T15" fmla="*/ 1225 h 1804"/>
                <a:gd name="T16" fmla="*/ 325 w 1802"/>
                <a:gd name="T17" fmla="*/ 1388 h 1804"/>
                <a:gd name="T18" fmla="*/ 467 w 1802"/>
                <a:gd name="T19" fmla="*/ 1518 h 1804"/>
                <a:gd name="T20" fmla="*/ 639 w 1802"/>
                <a:gd name="T21" fmla="*/ 1609 h 1804"/>
                <a:gd name="T22" fmla="*/ 832 w 1802"/>
                <a:gd name="T23" fmla="*/ 1653 h 1804"/>
                <a:gd name="T24" fmla="*/ 1036 w 1802"/>
                <a:gd name="T25" fmla="*/ 1644 h 1804"/>
                <a:gd name="T26" fmla="*/ 1224 w 1802"/>
                <a:gd name="T27" fmla="*/ 1583 h 1804"/>
                <a:gd name="T28" fmla="*/ 1386 w 1802"/>
                <a:gd name="T29" fmla="*/ 1479 h 1804"/>
                <a:gd name="T30" fmla="*/ 1517 w 1802"/>
                <a:gd name="T31" fmla="*/ 1337 h 1804"/>
                <a:gd name="T32" fmla="*/ 1608 w 1802"/>
                <a:gd name="T33" fmla="*/ 1165 h 1804"/>
                <a:gd name="T34" fmla="*/ 1652 w 1802"/>
                <a:gd name="T35" fmla="*/ 970 h 1804"/>
                <a:gd name="T36" fmla="*/ 1643 w 1802"/>
                <a:gd name="T37" fmla="*/ 766 h 1804"/>
                <a:gd name="T38" fmla="*/ 1582 w 1802"/>
                <a:gd name="T39" fmla="*/ 579 h 1804"/>
                <a:gd name="T40" fmla="*/ 1478 w 1802"/>
                <a:gd name="T41" fmla="*/ 416 h 1804"/>
                <a:gd name="T42" fmla="*/ 1336 w 1802"/>
                <a:gd name="T43" fmla="*/ 286 h 1804"/>
                <a:gd name="T44" fmla="*/ 1164 w 1802"/>
                <a:gd name="T45" fmla="*/ 195 h 1804"/>
                <a:gd name="T46" fmla="*/ 969 w 1802"/>
                <a:gd name="T47" fmla="*/ 152 h 1804"/>
                <a:gd name="T48" fmla="*/ 975 w 1802"/>
                <a:gd name="T49" fmla="*/ 3 h 1804"/>
                <a:gd name="T50" fmla="*/ 1186 w 1802"/>
                <a:gd name="T51" fmla="*/ 46 h 1804"/>
                <a:gd name="T52" fmla="*/ 1376 w 1802"/>
                <a:gd name="T53" fmla="*/ 136 h 1804"/>
                <a:gd name="T54" fmla="*/ 1539 w 1802"/>
                <a:gd name="T55" fmla="*/ 265 h 1804"/>
                <a:gd name="T56" fmla="*/ 1667 w 1802"/>
                <a:gd name="T57" fmla="*/ 428 h 1804"/>
                <a:gd name="T58" fmla="*/ 1757 w 1802"/>
                <a:gd name="T59" fmla="*/ 617 h 1804"/>
                <a:gd name="T60" fmla="*/ 1799 w 1802"/>
                <a:gd name="T61" fmla="*/ 828 h 1804"/>
                <a:gd name="T62" fmla="*/ 1791 w 1802"/>
                <a:gd name="T63" fmla="*/ 1049 h 1804"/>
                <a:gd name="T64" fmla="*/ 1731 w 1802"/>
                <a:gd name="T65" fmla="*/ 1253 h 1804"/>
                <a:gd name="T66" fmla="*/ 1628 w 1802"/>
                <a:gd name="T67" fmla="*/ 1435 h 1804"/>
                <a:gd name="T68" fmla="*/ 1487 w 1802"/>
                <a:gd name="T69" fmla="*/ 1586 h 1804"/>
                <a:gd name="T70" fmla="*/ 1315 w 1802"/>
                <a:gd name="T71" fmla="*/ 1704 h 1804"/>
                <a:gd name="T72" fmla="*/ 1118 w 1802"/>
                <a:gd name="T73" fmla="*/ 1778 h 1804"/>
                <a:gd name="T74" fmla="*/ 901 w 1802"/>
                <a:gd name="T75" fmla="*/ 1804 h 1804"/>
                <a:gd name="T76" fmla="*/ 685 w 1802"/>
                <a:gd name="T77" fmla="*/ 1778 h 1804"/>
                <a:gd name="T78" fmla="*/ 488 w 1802"/>
                <a:gd name="T79" fmla="*/ 1704 h 1804"/>
                <a:gd name="T80" fmla="*/ 315 w 1802"/>
                <a:gd name="T81" fmla="*/ 1586 h 1804"/>
                <a:gd name="T82" fmla="*/ 174 w 1802"/>
                <a:gd name="T83" fmla="*/ 1435 h 1804"/>
                <a:gd name="T84" fmla="*/ 71 w 1802"/>
                <a:gd name="T85" fmla="*/ 1253 h 1804"/>
                <a:gd name="T86" fmla="*/ 12 w 1802"/>
                <a:gd name="T87" fmla="*/ 1049 h 1804"/>
                <a:gd name="T88" fmla="*/ 3 w 1802"/>
                <a:gd name="T89" fmla="*/ 828 h 1804"/>
                <a:gd name="T90" fmla="*/ 46 w 1802"/>
                <a:gd name="T91" fmla="*/ 617 h 1804"/>
                <a:gd name="T92" fmla="*/ 134 w 1802"/>
                <a:gd name="T93" fmla="*/ 428 h 1804"/>
                <a:gd name="T94" fmla="*/ 264 w 1802"/>
                <a:gd name="T95" fmla="*/ 265 h 1804"/>
                <a:gd name="T96" fmla="*/ 427 w 1802"/>
                <a:gd name="T97" fmla="*/ 136 h 1804"/>
                <a:gd name="T98" fmla="*/ 616 w 1802"/>
                <a:gd name="T99" fmla="*/ 46 h 1804"/>
                <a:gd name="T100" fmla="*/ 827 w 1802"/>
                <a:gd name="T101" fmla="*/ 3 h 1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802" h="1804">
                  <a:moveTo>
                    <a:pt x="901" y="148"/>
                  </a:moveTo>
                  <a:lnTo>
                    <a:pt x="832" y="152"/>
                  </a:lnTo>
                  <a:lnTo>
                    <a:pt x="766" y="160"/>
                  </a:lnTo>
                  <a:lnTo>
                    <a:pt x="701" y="175"/>
                  </a:lnTo>
                  <a:lnTo>
                    <a:pt x="639" y="195"/>
                  </a:lnTo>
                  <a:lnTo>
                    <a:pt x="578" y="221"/>
                  </a:lnTo>
                  <a:lnTo>
                    <a:pt x="521" y="251"/>
                  </a:lnTo>
                  <a:lnTo>
                    <a:pt x="467" y="286"/>
                  </a:lnTo>
                  <a:lnTo>
                    <a:pt x="416" y="326"/>
                  </a:lnTo>
                  <a:lnTo>
                    <a:pt x="368" y="369"/>
                  </a:lnTo>
                  <a:lnTo>
                    <a:pt x="325" y="416"/>
                  </a:lnTo>
                  <a:lnTo>
                    <a:pt x="286" y="468"/>
                  </a:lnTo>
                  <a:lnTo>
                    <a:pt x="251" y="522"/>
                  </a:lnTo>
                  <a:lnTo>
                    <a:pt x="220" y="579"/>
                  </a:lnTo>
                  <a:lnTo>
                    <a:pt x="194" y="640"/>
                  </a:lnTo>
                  <a:lnTo>
                    <a:pt x="175" y="702"/>
                  </a:lnTo>
                  <a:lnTo>
                    <a:pt x="159" y="766"/>
                  </a:lnTo>
                  <a:lnTo>
                    <a:pt x="151" y="833"/>
                  </a:lnTo>
                  <a:lnTo>
                    <a:pt x="148" y="902"/>
                  </a:lnTo>
                  <a:lnTo>
                    <a:pt x="151" y="970"/>
                  </a:lnTo>
                  <a:lnTo>
                    <a:pt x="159" y="1037"/>
                  </a:lnTo>
                  <a:lnTo>
                    <a:pt x="175" y="1102"/>
                  </a:lnTo>
                  <a:lnTo>
                    <a:pt x="194" y="1165"/>
                  </a:lnTo>
                  <a:lnTo>
                    <a:pt x="220" y="1225"/>
                  </a:lnTo>
                  <a:lnTo>
                    <a:pt x="251" y="1282"/>
                  </a:lnTo>
                  <a:lnTo>
                    <a:pt x="286" y="1337"/>
                  </a:lnTo>
                  <a:lnTo>
                    <a:pt x="325" y="1388"/>
                  </a:lnTo>
                  <a:lnTo>
                    <a:pt x="368" y="1435"/>
                  </a:lnTo>
                  <a:lnTo>
                    <a:pt x="416" y="1479"/>
                  </a:lnTo>
                  <a:lnTo>
                    <a:pt x="467" y="1518"/>
                  </a:lnTo>
                  <a:lnTo>
                    <a:pt x="522" y="1553"/>
                  </a:lnTo>
                  <a:lnTo>
                    <a:pt x="578" y="1583"/>
                  </a:lnTo>
                  <a:lnTo>
                    <a:pt x="639" y="1609"/>
                  </a:lnTo>
                  <a:lnTo>
                    <a:pt x="701" y="1630"/>
                  </a:lnTo>
                  <a:lnTo>
                    <a:pt x="766" y="1644"/>
                  </a:lnTo>
                  <a:lnTo>
                    <a:pt x="832" y="1653"/>
                  </a:lnTo>
                  <a:lnTo>
                    <a:pt x="901" y="1656"/>
                  </a:lnTo>
                  <a:lnTo>
                    <a:pt x="969" y="1653"/>
                  </a:lnTo>
                  <a:lnTo>
                    <a:pt x="1036" y="1644"/>
                  </a:lnTo>
                  <a:lnTo>
                    <a:pt x="1101" y="1630"/>
                  </a:lnTo>
                  <a:lnTo>
                    <a:pt x="1164" y="1609"/>
                  </a:lnTo>
                  <a:lnTo>
                    <a:pt x="1224" y="1583"/>
                  </a:lnTo>
                  <a:lnTo>
                    <a:pt x="1281" y="1553"/>
                  </a:lnTo>
                  <a:lnTo>
                    <a:pt x="1336" y="1518"/>
                  </a:lnTo>
                  <a:lnTo>
                    <a:pt x="1386" y="1479"/>
                  </a:lnTo>
                  <a:lnTo>
                    <a:pt x="1434" y="1435"/>
                  </a:lnTo>
                  <a:lnTo>
                    <a:pt x="1478" y="1388"/>
                  </a:lnTo>
                  <a:lnTo>
                    <a:pt x="1517" y="1337"/>
                  </a:lnTo>
                  <a:lnTo>
                    <a:pt x="1552" y="1282"/>
                  </a:lnTo>
                  <a:lnTo>
                    <a:pt x="1582" y="1225"/>
                  </a:lnTo>
                  <a:lnTo>
                    <a:pt x="1608" y="1165"/>
                  </a:lnTo>
                  <a:lnTo>
                    <a:pt x="1628" y="1102"/>
                  </a:lnTo>
                  <a:lnTo>
                    <a:pt x="1643" y="1037"/>
                  </a:lnTo>
                  <a:lnTo>
                    <a:pt x="1652" y="970"/>
                  </a:lnTo>
                  <a:lnTo>
                    <a:pt x="1655" y="902"/>
                  </a:lnTo>
                  <a:lnTo>
                    <a:pt x="1652" y="833"/>
                  </a:lnTo>
                  <a:lnTo>
                    <a:pt x="1643" y="766"/>
                  </a:lnTo>
                  <a:lnTo>
                    <a:pt x="1628" y="702"/>
                  </a:lnTo>
                  <a:lnTo>
                    <a:pt x="1608" y="640"/>
                  </a:lnTo>
                  <a:lnTo>
                    <a:pt x="1582" y="579"/>
                  </a:lnTo>
                  <a:lnTo>
                    <a:pt x="1552" y="522"/>
                  </a:lnTo>
                  <a:lnTo>
                    <a:pt x="1517" y="468"/>
                  </a:lnTo>
                  <a:lnTo>
                    <a:pt x="1478" y="416"/>
                  </a:lnTo>
                  <a:lnTo>
                    <a:pt x="1434" y="369"/>
                  </a:lnTo>
                  <a:lnTo>
                    <a:pt x="1386" y="326"/>
                  </a:lnTo>
                  <a:lnTo>
                    <a:pt x="1336" y="286"/>
                  </a:lnTo>
                  <a:lnTo>
                    <a:pt x="1281" y="251"/>
                  </a:lnTo>
                  <a:lnTo>
                    <a:pt x="1224" y="221"/>
                  </a:lnTo>
                  <a:lnTo>
                    <a:pt x="1164" y="195"/>
                  </a:lnTo>
                  <a:lnTo>
                    <a:pt x="1101" y="175"/>
                  </a:lnTo>
                  <a:lnTo>
                    <a:pt x="1036" y="160"/>
                  </a:lnTo>
                  <a:lnTo>
                    <a:pt x="969" y="152"/>
                  </a:lnTo>
                  <a:lnTo>
                    <a:pt x="901" y="148"/>
                  </a:lnTo>
                  <a:close/>
                  <a:moveTo>
                    <a:pt x="901" y="0"/>
                  </a:moveTo>
                  <a:lnTo>
                    <a:pt x="975" y="3"/>
                  </a:lnTo>
                  <a:lnTo>
                    <a:pt x="1048" y="12"/>
                  </a:lnTo>
                  <a:lnTo>
                    <a:pt x="1118" y="27"/>
                  </a:lnTo>
                  <a:lnTo>
                    <a:pt x="1186" y="46"/>
                  </a:lnTo>
                  <a:lnTo>
                    <a:pt x="1251" y="71"/>
                  </a:lnTo>
                  <a:lnTo>
                    <a:pt x="1315" y="101"/>
                  </a:lnTo>
                  <a:lnTo>
                    <a:pt x="1376" y="136"/>
                  </a:lnTo>
                  <a:lnTo>
                    <a:pt x="1434" y="174"/>
                  </a:lnTo>
                  <a:lnTo>
                    <a:pt x="1487" y="217"/>
                  </a:lnTo>
                  <a:lnTo>
                    <a:pt x="1539" y="265"/>
                  </a:lnTo>
                  <a:lnTo>
                    <a:pt x="1585" y="315"/>
                  </a:lnTo>
                  <a:lnTo>
                    <a:pt x="1628" y="370"/>
                  </a:lnTo>
                  <a:lnTo>
                    <a:pt x="1667" y="428"/>
                  </a:lnTo>
                  <a:lnTo>
                    <a:pt x="1702" y="488"/>
                  </a:lnTo>
                  <a:lnTo>
                    <a:pt x="1731" y="551"/>
                  </a:lnTo>
                  <a:lnTo>
                    <a:pt x="1757" y="617"/>
                  </a:lnTo>
                  <a:lnTo>
                    <a:pt x="1776" y="686"/>
                  </a:lnTo>
                  <a:lnTo>
                    <a:pt x="1791" y="756"/>
                  </a:lnTo>
                  <a:lnTo>
                    <a:pt x="1799" y="828"/>
                  </a:lnTo>
                  <a:lnTo>
                    <a:pt x="1802" y="902"/>
                  </a:lnTo>
                  <a:lnTo>
                    <a:pt x="1799" y="976"/>
                  </a:lnTo>
                  <a:lnTo>
                    <a:pt x="1791" y="1049"/>
                  </a:lnTo>
                  <a:lnTo>
                    <a:pt x="1776" y="1119"/>
                  </a:lnTo>
                  <a:lnTo>
                    <a:pt x="1757" y="1187"/>
                  </a:lnTo>
                  <a:lnTo>
                    <a:pt x="1731" y="1253"/>
                  </a:lnTo>
                  <a:lnTo>
                    <a:pt x="1702" y="1316"/>
                  </a:lnTo>
                  <a:lnTo>
                    <a:pt x="1667" y="1377"/>
                  </a:lnTo>
                  <a:lnTo>
                    <a:pt x="1628" y="1435"/>
                  </a:lnTo>
                  <a:lnTo>
                    <a:pt x="1585" y="1488"/>
                  </a:lnTo>
                  <a:lnTo>
                    <a:pt x="1539" y="1540"/>
                  </a:lnTo>
                  <a:lnTo>
                    <a:pt x="1487" y="1586"/>
                  </a:lnTo>
                  <a:lnTo>
                    <a:pt x="1434" y="1630"/>
                  </a:lnTo>
                  <a:lnTo>
                    <a:pt x="1376" y="1669"/>
                  </a:lnTo>
                  <a:lnTo>
                    <a:pt x="1315" y="1704"/>
                  </a:lnTo>
                  <a:lnTo>
                    <a:pt x="1251" y="1734"/>
                  </a:lnTo>
                  <a:lnTo>
                    <a:pt x="1186" y="1758"/>
                  </a:lnTo>
                  <a:lnTo>
                    <a:pt x="1118" y="1778"/>
                  </a:lnTo>
                  <a:lnTo>
                    <a:pt x="1048" y="1792"/>
                  </a:lnTo>
                  <a:lnTo>
                    <a:pt x="975" y="1802"/>
                  </a:lnTo>
                  <a:lnTo>
                    <a:pt x="901" y="1804"/>
                  </a:lnTo>
                  <a:lnTo>
                    <a:pt x="827" y="1802"/>
                  </a:lnTo>
                  <a:lnTo>
                    <a:pt x="755" y="1792"/>
                  </a:lnTo>
                  <a:lnTo>
                    <a:pt x="685" y="1778"/>
                  </a:lnTo>
                  <a:lnTo>
                    <a:pt x="616" y="1758"/>
                  </a:lnTo>
                  <a:lnTo>
                    <a:pt x="550" y="1734"/>
                  </a:lnTo>
                  <a:lnTo>
                    <a:pt x="488" y="1704"/>
                  </a:lnTo>
                  <a:lnTo>
                    <a:pt x="427" y="1669"/>
                  </a:lnTo>
                  <a:lnTo>
                    <a:pt x="369" y="1630"/>
                  </a:lnTo>
                  <a:lnTo>
                    <a:pt x="315" y="1586"/>
                  </a:lnTo>
                  <a:lnTo>
                    <a:pt x="264" y="1540"/>
                  </a:lnTo>
                  <a:lnTo>
                    <a:pt x="217" y="1488"/>
                  </a:lnTo>
                  <a:lnTo>
                    <a:pt x="174" y="1435"/>
                  </a:lnTo>
                  <a:lnTo>
                    <a:pt x="134" y="1377"/>
                  </a:lnTo>
                  <a:lnTo>
                    <a:pt x="100" y="1316"/>
                  </a:lnTo>
                  <a:lnTo>
                    <a:pt x="71" y="1253"/>
                  </a:lnTo>
                  <a:lnTo>
                    <a:pt x="46" y="1187"/>
                  </a:lnTo>
                  <a:lnTo>
                    <a:pt x="26" y="1119"/>
                  </a:lnTo>
                  <a:lnTo>
                    <a:pt x="12" y="1049"/>
                  </a:lnTo>
                  <a:lnTo>
                    <a:pt x="3" y="976"/>
                  </a:lnTo>
                  <a:lnTo>
                    <a:pt x="0" y="902"/>
                  </a:lnTo>
                  <a:lnTo>
                    <a:pt x="3" y="828"/>
                  </a:lnTo>
                  <a:lnTo>
                    <a:pt x="12" y="756"/>
                  </a:lnTo>
                  <a:lnTo>
                    <a:pt x="26" y="686"/>
                  </a:lnTo>
                  <a:lnTo>
                    <a:pt x="46" y="617"/>
                  </a:lnTo>
                  <a:lnTo>
                    <a:pt x="71" y="551"/>
                  </a:lnTo>
                  <a:lnTo>
                    <a:pt x="100" y="488"/>
                  </a:lnTo>
                  <a:lnTo>
                    <a:pt x="134" y="428"/>
                  </a:lnTo>
                  <a:lnTo>
                    <a:pt x="174" y="370"/>
                  </a:lnTo>
                  <a:lnTo>
                    <a:pt x="217" y="315"/>
                  </a:lnTo>
                  <a:lnTo>
                    <a:pt x="264" y="265"/>
                  </a:lnTo>
                  <a:lnTo>
                    <a:pt x="315" y="217"/>
                  </a:lnTo>
                  <a:lnTo>
                    <a:pt x="369" y="174"/>
                  </a:lnTo>
                  <a:lnTo>
                    <a:pt x="427" y="136"/>
                  </a:lnTo>
                  <a:lnTo>
                    <a:pt x="488" y="101"/>
                  </a:lnTo>
                  <a:lnTo>
                    <a:pt x="550" y="71"/>
                  </a:lnTo>
                  <a:lnTo>
                    <a:pt x="616" y="46"/>
                  </a:lnTo>
                  <a:lnTo>
                    <a:pt x="685" y="27"/>
                  </a:lnTo>
                  <a:lnTo>
                    <a:pt x="755" y="12"/>
                  </a:lnTo>
                  <a:lnTo>
                    <a:pt x="827" y="3"/>
                  </a:lnTo>
                  <a:lnTo>
                    <a:pt x="9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43" name="Freeform 393"/>
            <p:cNvSpPr>
              <a:spLocks noEditPoints="1"/>
            </p:cNvSpPr>
            <p:nvPr/>
          </p:nvSpPr>
          <p:spPr bwMode="auto">
            <a:xfrm>
              <a:off x="1380" y="1105"/>
              <a:ext cx="71" cy="71"/>
            </a:xfrm>
            <a:custGeom>
              <a:avLst/>
              <a:gdLst>
                <a:gd name="T0" fmla="*/ 362 w 785"/>
                <a:gd name="T1" fmla="*/ 225 h 785"/>
                <a:gd name="T2" fmla="*/ 306 w 785"/>
                <a:gd name="T3" fmla="*/ 245 h 785"/>
                <a:gd name="T4" fmla="*/ 262 w 785"/>
                <a:gd name="T5" fmla="*/ 282 h 785"/>
                <a:gd name="T6" fmla="*/ 232 w 785"/>
                <a:gd name="T7" fmla="*/ 333 h 785"/>
                <a:gd name="T8" fmla="*/ 222 w 785"/>
                <a:gd name="T9" fmla="*/ 392 h 785"/>
                <a:gd name="T10" fmla="*/ 232 w 785"/>
                <a:gd name="T11" fmla="*/ 452 h 785"/>
                <a:gd name="T12" fmla="*/ 262 w 785"/>
                <a:gd name="T13" fmla="*/ 502 h 785"/>
                <a:gd name="T14" fmla="*/ 306 w 785"/>
                <a:gd name="T15" fmla="*/ 540 h 785"/>
                <a:gd name="T16" fmla="*/ 362 w 785"/>
                <a:gd name="T17" fmla="*/ 560 h 785"/>
                <a:gd name="T18" fmla="*/ 422 w 785"/>
                <a:gd name="T19" fmla="*/ 560 h 785"/>
                <a:gd name="T20" fmla="*/ 478 w 785"/>
                <a:gd name="T21" fmla="*/ 540 h 785"/>
                <a:gd name="T22" fmla="*/ 522 w 785"/>
                <a:gd name="T23" fmla="*/ 502 h 785"/>
                <a:gd name="T24" fmla="*/ 552 w 785"/>
                <a:gd name="T25" fmla="*/ 452 h 785"/>
                <a:gd name="T26" fmla="*/ 562 w 785"/>
                <a:gd name="T27" fmla="*/ 392 h 785"/>
                <a:gd name="T28" fmla="*/ 552 w 785"/>
                <a:gd name="T29" fmla="*/ 333 h 785"/>
                <a:gd name="T30" fmla="*/ 522 w 785"/>
                <a:gd name="T31" fmla="*/ 282 h 785"/>
                <a:gd name="T32" fmla="*/ 478 w 785"/>
                <a:gd name="T33" fmla="*/ 245 h 785"/>
                <a:gd name="T34" fmla="*/ 423 w 785"/>
                <a:gd name="T35" fmla="*/ 225 h 785"/>
                <a:gd name="T36" fmla="*/ 392 w 785"/>
                <a:gd name="T37" fmla="*/ 0 h 785"/>
                <a:gd name="T38" fmla="*/ 488 w 785"/>
                <a:gd name="T39" fmla="*/ 12 h 785"/>
                <a:gd name="T40" fmla="*/ 577 w 785"/>
                <a:gd name="T41" fmla="*/ 46 h 785"/>
                <a:gd name="T42" fmla="*/ 653 w 785"/>
                <a:gd name="T43" fmla="*/ 99 h 785"/>
                <a:gd name="T44" fmla="*/ 714 w 785"/>
                <a:gd name="T45" fmla="*/ 168 h 785"/>
                <a:gd name="T46" fmla="*/ 758 w 785"/>
                <a:gd name="T47" fmla="*/ 250 h 785"/>
                <a:gd name="T48" fmla="*/ 782 w 785"/>
                <a:gd name="T49" fmla="*/ 343 h 785"/>
                <a:gd name="T50" fmla="*/ 782 w 785"/>
                <a:gd name="T51" fmla="*/ 441 h 785"/>
                <a:gd name="T52" fmla="*/ 758 w 785"/>
                <a:gd name="T53" fmla="*/ 534 h 785"/>
                <a:gd name="T54" fmla="*/ 714 w 785"/>
                <a:gd name="T55" fmla="*/ 616 h 785"/>
                <a:gd name="T56" fmla="*/ 653 w 785"/>
                <a:gd name="T57" fmla="*/ 685 h 785"/>
                <a:gd name="T58" fmla="*/ 577 w 785"/>
                <a:gd name="T59" fmla="*/ 738 h 785"/>
                <a:gd name="T60" fmla="*/ 488 w 785"/>
                <a:gd name="T61" fmla="*/ 772 h 785"/>
                <a:gd name="T62" fmla="*/ 392 w 785"/>
                <a:gd name="T63" fmla="*/ 785 h 785"/>
                <a:gd name="T64" fmla="*/ 296 w 785"/>
                <a:gd name="T65" fmla="*/ 772 h 785"/>
                <a:gd name="T66" fmla="*/ 208 w 785"/>
                <a:gd name="T67" fmla="*/ 738 h 785"/>
                <a:gd name="T68" fmla="*/ 132 w 785"/>
                <a:gd name="T69" fmla="*/ 685 h 785"/>
                <a:gd name="T70" fmla="*/ 70 w 785"/>
                <a:gd name="T71" fmla="*/ 616 h 785"/>
                <a:gd name="T72" fmla="*/ 27 w 785"/>
                <a:gd name="T73" fmla="*/ 534 h 785"/>
                <a:gd name="T74" fmla="*/ 3 w 785"/>
                <a:gd name="T75" fmla="*/ 441 h 785"/>
                <a:gd name="T76" fmla="*/ 3 w 785"/>
                <a:gd name="T77" fmla="*/ 343 h 785"/>
                <a:gd name="T78" fmla="*/ 27 w 785"/>
                <a:gd name="T79" fmla="*/ 250 h 785"/>
                <a:gd name="T80" fmla="*/ 70 w 785"/>
                <a:gd name="T81" fmla="*/ 168 h 785"/>
                <a:gd name="T82" fmla="*/ 132 w 785"/>
                <a:gd name="T83" fmla="*/ 99 h 785"/>
                <a:gd name="T84" fmla="*/ 208 w 785"/>
                <a:gd name="T85" fmla="*/ 46 h 785"/>
                <a:gd name="T86" fmla="*/ 296 w 785"/>
                <a:gd name="T87" fmla="*/ 12 h 785"/>
                <a:gd name="T88" fmla="*/ 392 w 785"/>
                <a:gd name="T89" fmla="*/ 0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85" h="785">
                  <a:moveTo>
                    <a:pt x="392" y="221"/>
                  </a:moveTo>
                  <a:lnTo>
                    <a:pt x="362" y="225"/>
                  </a:lnTo>
                  <a:lnTo>
                    <a:pt x="333" y="233"/>
                  </a:lnTo>
                  <a:lnTo>
                    <a:pt x="306" y="245"/>
                  </a:lnTo>
                  <a:lnTo>
                    <a:pt x="282" y="262"/>
                  </a:lnTo>
                  <a:lnTo>
                    <a:pt x="262" y="282"/>
                  </a:lnTo>
                  <a:lnTo>
                    <a:pt x="245" y="306"/>
                  </a:lnTo>
                  <a:lnTo>
                    <a:pt x="232" y="333"/>
                  </a:lnTo>
                  <a:lnTo>
                    <a:pt x="225" y="362"/>
                  </a:lnTo>
                  <a:lnTo>
                    <a:pt x="222" y="392"/>
                  </a:lnTo>
                  <a:lnTo>
                    <a:pt x="225" y="423"/>
                  </a:lnTo>
                  <a:lnTo>
                    <a:pt x="232" y="452"/>
                  </a:lnTo>
                  <a:lnTo>
                    <a:pt x="245" y="478"/>
                  </a:lnTo>
                  <a:lnTo>
                    <a:pt x="262" y="502"/>
                  </a:lnTo>
                  <a:lnTo>
                    <a:pt x="282" y="522"/>
                  </a:lnTo>
                  <a:lnTo>
                    <a:pt x="306" y="540"/>
                  </a:lnTo>
                  <a:lnTo>
                    <a:pt x="333" y="552"/>
                  </a:lnTo>
                  <a:lnTo>
                    <a:pt x="362" y="560"/>
                  </a:lnTo>
                  <a:lnTo>
                    <a:pt x="392" y="562"/>
                  </a:lnTo>
                  <a:lnTo>
                    <a:pt x="422" y="560"/>
                  </a:lnTo>
                  <a:lnTo>
                    <a:pt x="451" y="552"/>
                  </a:lnTo>
                  <a:lnTo>
                    <a:pt x="478" y="540"/>
                  </a:lnTo>
                  <a:lnTo>
                    <a:pt x="502" y="522"/>
                  </a:lnTo>
                  <a:lnTo>
                    <a:pt x="522" y="502"/>
                  </a:lnTo>
                  <a:lnTo>
                    <a:pt x="540" y="478"/>
                  </a:lnTo>
                  <a:lnTo>
                    <a:pt x="552" y="452"/>
                  </a:lnTo>
                  <a:lnTo>
                    <a:pt x="560" y="423"/>
                  </a:lnTo>
                  <a:lnTo>
                    <a:pt x="562" y="392"/>
                  </a:lnTo>
                  <a:lnTo>
                    <a:pt x="560" y="362"/>
                  </a:lnTo>
                  <a:lnTo>
                    <a:pt x="552" y="333"/>
                  </a:lnTo>
                  <a:lnTo>
                    <a:pt x="540" y="306"/>
                  </a:lnTo>
                  <a:lnTo>
                    <a:pt x="522" y="282"/>
                  </a:lnTo>
                  <a:lnTo>
                    <a:pt x="502" y="262"/>
                  </a:lnTo>
                  <a:lnTo>
                    <a:pt x="478" y="245"/>
                  </a:lnTo>
                  <a:lnTo>
                    <a:pt x="452" y="233"/>
                  </a:lnTo>
                  <a:lnTo>
                    <a:pt x="423" y="225"/>
                  </a:lnTo>
                  <a:lnTo>
                    <a:pt x="392" y="221"/>
                  </a:lnTo>
                  <a:close/>
                  <a:moveTo>
                    <a:pt x="392" y="0"/>
                  </a:moveTo>
                  <a:lnTo>
                    <a:pt x="441" y="3"/>
                  </a:lnTo>
                  <a:lnTo>
                    <a:pt x="488" y="12"/>
                  </a:lnTo>
                  <a:lnTo>
                    <a:pt x="533" y="27"/>
                  </a:lnTo>
                  <a:lnTo>
                    <a:pt x="577" y="46"/>
                  </a:lnTo>
                  <a:lnTo>
                    <a:pt x="616" y="70"/>
                  </a:lnTo>
                  <a:lnTo>
                    <a:pt x="653" y="99"/>
                  </a:lnTo>
                  <a:lnTo>
                    <a:pt x="685" y="132"/>
                  </a:lnTo>
                  <a:lnTo>
                    <a:pt x="714" y="168"/>
                  </a:lnTo>
                  <a:lnTo>
                    <a:pt x="738" y="208"/>
                  </a:lnTo>
                  <a:lnTo>
                    <a:pt x="758" y="250"/>
                  </a:lnTo>
                  <a:lnTo>
                    <a:pt x="772" y="296"/>
                  </a:lnTo>
                  <a:lnTo>
                    <a:pt x="782" y="343"/>
                  </a:lnTo>
                  <a:lnTo>
                    <a:pt x="785" y="392"/>
                  </a:lnTo>
                  <a:lnTo>
                    <a:pt x="782" y="441"/>
                  </a:lnTo>
                  <a:lnTo>
                    <a:pt x="772" y="488"/>
                  </a:lnTo>
                  <a:lnTo>
                    <a:pt x="758" y="534"/>
                  </a:lnTo>
                  <a:lnTo>
                    <a:pt x="738" y="577"/>
                  </a:lnTo>
                  <a:lnTo>
                    <a:pt x="714" y="616"/>
                  </a:lnTo>
                  <a:lnTo>
                    <a:pt x="685" y="653"/>
                  </a:lnTo>
                  <a:lnTo>
                    <a:pt x="653" y="685"/>
                  </a:lnTo>
                  <a:lnTo>
                    <a:pt x="616" y="714"/>
                  </a:lnTo>
                  <a:lnTo>
                    <a:pt x="577" y="738"/>
                  </a:lnTo>
                  <a:lnTo>
                    <a:pt x="533" y="758"/>
                  </a:lnTo>
                  <a:lnTo>
                    <a:pt x="488" y="772"/>
                  </a:lnTo>
                  <a:lnTo>
                    <a:pt x="441" y="782"/>
                  </a:lnTo>
                  <a:lnTo>
                    <a:pt x="392" y="785"/>
                  </a:lnTo>
                  <a:lnTo>
                    <a:pt x="343" y="782"/>
                  </a:lnTo>
                  <a:lnTo>
                    <a:pt x="296" y="772"/>
                  </a:lnTo>
                  <a:lnTo>
                    <a:pt x="250" y="758"/>
                  </a:lnTo>
                  <a:lnTo>
                    <a:pt x="208" y="738"/>
                  </a:lnTo>
                  <a:lnTo>
                    <a:pt x="168" y="714"/>
                  </a:lnTo>
                  <a:lnTo>
                    <a:pt x="132" y="685"/>
                  </a:lnTo>
                  <a:lnTo>
                    <a:pt x="99" y="653"/>
                  </a:lnTo>
                  <a:lnTo>
                    <a:pt x="70" y="616"/>
                  </a:lnTo>
                  <a:lnTo>
                    <a:pt x="47" y="577"/>
                  </a:lnTo>
                  <a:lnTo>
                    <a:pt x="27" y="534"/>
                  </a:lnTo>
                  <a:lnTo>
                    <a:pt x="13" y="488"/>
                  </a:lnTo>
                  <a:lnTo>
                    <a:pt x="3" y="441"/>
                  </a:lnTo>
                  <a:lnTo>
                    <a:pt x="0" y="392"/>
                  </a:lnTo>
                  <a:lnTo>
                    <a:pt x="3" y="343"/>
                  </a:lnTo>
                  <a:lnTo>
                    <a:pt x="13" y="296"/>
                  </a:lnTo>
                  <a:lnTo>
                    <a:pt x="27" y="250"/>
                  </a:lnTo>
                  <a:lnTo>
                    <a:pt x="47" y="208"/>
                  </a:lnTo>
                  <a:lnTo>
                    <a:pt x="70" y="168"/>
                  </a:lnTo>
                  <a:lnTo>
                    <a:pt x="99" y="132"/>
                  </a:lnTo>
                  <a:lnTo>
                    <a:pt x="132" y="99"/>
                  </a:lnTo>
                  <a:lnTo>
                    <a:pt x="168" y="70"/>
                  </a:lnTo>
                  <a:lnTo>
                    <a:pt x="208" y="46"/>
                  </a:lnTo>
                  <a:lnTo>
                    <a:pt x="250" y="27"/>
                  </a:lnTo>
                  <a:lnTo>
                    <a:pt x="296" y="12"/>
                  </a:lnTo>
                  <a:lnTo>
                    <a:pt x="343" y="3"/>
                  </a:lnTo>
                  <a:lnTo>
                    <a:pt x="3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44" name="Freeform 394"/>
            <p:cNvSpPr>
              <a:spLocks noEditPoints="1"/>
            </p:cNvSpPr>
            <p:nvPr/>
          </p:nvSpPr>
          <p:spPr bwMode="auto">
            <a:xfrm>
              <a:off x="1262" y="986"/>
              <a:ext cx="308" cy="308"/>
            </a:xfrm>
            <a:custGeom>
              <a:avLst/>
              <a:gdLst>
                <a:gd name="T0" fmla="*/ 1491 w 3384"/>
                <a:gd name="T1" fmla="*/ 478 h 3385"/>
                <a:gd name="T2" fmla="*/ 1184 w 3384"/>
                <a:gd name="T3" fmla="*/ 600 h 3385"/>
                <a:gd name="T4" fmla="*/ 946 w 3384"/>
                <a:gd name="T5" fmla="*/ 683 h 3385"/>
                <a:gd name="T6" fmla="*/ 535 w 3384"/>
                <a:gd name="T7" fmla="*/ 785 h 3385"/>
                <a:gd name="T8" fmla="*/ 685 w 3384"/>
                <a:gd name="T9" fmla="*/ 1028 h 3385"/>
                <a:gd name="T10" fmla="*/ 509 w 3384"/>
                <a:gd name="T11" fmla="*/ 1452 h 3385"/>
                <a:gd name="T12" fmla="*/ 224 w 3384"/>
                <a:gd name="T13" fmla="*/ 1604 h 3385"/>
                <a:gd name="T14" fmla="*/ 478 w 3384"/>
                <a:gd name="T15" fmla="*/ 1894 h 3385"/>
                <a:gd name="T16" fmla="*/ 633 w 3384"/>
                <a:gd name="T17" fmla="*/ 2265 h 3385"/>
                <a:gd name="T18" fmla="*/ 673 w 3384"/>
                <a:gd name="T19" fmla="*/ 2458 h 3385"/>
                <a:gd name="T20" fmla="*/ 910 w 3384"/>
                <a:gd name="T21" fmla="*/ 2726 h 3385"/>
                <a:gd name="T22" fmla="*/ 1048 w 3384"/>
                <a:gd name="T23" fmla="*/ 2710 h 3385"/>
                <a:gd name="T24" fmla="*/ 1453 w 3384"/>
                <a:gd name="T25" fmla="*/ 2876 h 3385"/>
                <a:gd name="T26" fmla="*/ 1603 w 3384"/>
                <a:gd name="T27" fmla="*/ 3160 h 3385"/>
                <a:gd name="T28" fmla="*/ 1893 w 3384"/>
                <a:gd name="T29" fmla="*/ 2907 h 3385"/>
                <a:gd name="T30" fmla="*/ 2201 w 3384"/>
                <a:gd name="T31" fmla="*/ 2784 h 3385"/>
                <a:gd name="T32" fmla="*/ 2439 w 3384"/>
                <a:gd name="T33" fmla="*/ 2702 h 3385"/>
                <a:gd name="T34" fmla="*/ 2850 w 3384"/>
                <a:gd name="T35" fmla="*/ 2600 h 3385"/>
                <a:gd name="T36" fmla="*/ 2700 w 3384"/>
                <a:gd name="T37" fmla="*/ 2357 h 3385"/>
                <a:gd name="T38" fmla="*/ 2875 w 3384"/>
                <a:gd name="T39" fmla="*/ 1932 h 3385"/>
                <a:gd name="T40" fmla="*/ 3159 w 3384"/>
                <a:gd name="T41" fmla="*/ 1781 h 3385"/>
                <a:gd name="T42" fmla="*/ 2906 w 3384"/>
                <a:gd name="T43" fmla="*/ 1491 h 3385"/>
                <a:gd name="T44" fmla="*/ 2752 w 3384"/>
                <a:gd name="T45" fmla="*/ 1119 h 3385"/>
                <a:gd name="T46" fmla="*/ 2711 w 3384"/>
                <a:gd name="T47" fmla="*/ 926 h 3385"/>
                <a:gd name="T48" fmla="*/ 2474 w 3384"/>
                <a:gd name="T49" fmla="*/ 659 h 3385"/>
                <a:gd name="T50" fmla="*/ 2337 w 3384"/>
                <a:gd name="T51" fmla="*/ 674 h 3385"/>
                <a:gd name="T52" fmla="*/ 1932 w 3384"/>
                <a:gd name="T53" fmla="*/ 508 h 3385"/>
                <a:gd name="T54" fmla="*/ 1781 w 3384"/>
                <a:gd name="T55" fmla="*/ 224 h 3385"/>
                <a:gd name="T56" fmla="*/ 2041 w 3384"/>
                <a:gd name="T57" fmla="*/ 44 h 3385"/>
                <a:gd name="T58" fmla="*/ 2165 w 3384"/>
                <a:gd name="T59" fmla="*/ 346 h 3385"/>
                <a:gd name="T60" fmla="*/ 2567 w 3384"/>
                <a:gd name="T61" fmla="*/ 279 h 3385"/>
                <a:gd name="T62" fmla="*/ 2832 w 3384"/>
                <a:gd name="T63" fmla="*/ 442 h 3385"/>
                <a:gd name="T64" fmla="*/ 3104 w 3384"/>
                <a:gd name="T65" fmla="*/ 774 h 3385"/>
                <a:gd name="T66" fmla="*/ 2978 w 3384"/>
                <a:gd name="T67" fmla="*/ 1075 h 3385"/>
                <a:gd name="T68" fmla="*/ 3309 w 3384"/>
                <a:gd name="T69" fmla="*/ 1312 h 3385"/>
                <a:gd name="T70" fmla="*/ 3384 w 3384"/>
                <a:gd name="T71" fmla="*/ 1692 h 3385"/>
                <a:gd name="T72" fmla="*/ 3309 w 3384"/>
                <a:gd name="T73" fmla="*/ 2072 h 3385"/>
                <a:gd name="T74" fmla="*/ 2978 w 3384"/>
                <a:gd name="T75" fmla="*/ 2309 h 3385"/>
                <a:gd name="T76" fmla="*/ 3104 w 3384"/>
                <a:gd name="T77" fmla="*/ 2610 h 3385"/>
                <a:gd name="T78" fmla="*/ 2832 w 3384"/>
                <a:gd name="T79" fmla="*/ 2943 h 3385"/>
                <a:gd name="T80" fmla="*/ 2567 w 3384"/>
                <a:gd name="T81" fmla="*/ 3105 h 3385"/>
                <a:gd name="T82" fmla="*/ 2165 w 3384"/>
                <a:gd name="T83" fmla="*/ 3039 h 3385"/>
                <a:gd name="T84" fmla="*/ 2041 w 3384"/>
                <a:gd name="T85" fmla="*/ 3340 h 3385"/>
                <a:gd name="T86" fmla="*/ 1486 w 3384"/>
                <a:gd name="T87" fmla="*/ 3372 h 3385"/>
                <a:gd name="T88" fmla="*/ 1296 w 3384"/>
                <a:gd name="T89" fmla="*/ 3270 h 3385"/>
                <a:gd name="T90" fmla="*/ 875 w 3384"/>
                <a:gd name="T91" fmla="*/ 3075 h 3385"/>
                <a:gd name="T92" fmla="*/ 734 w 3384"/>
                <a:gd name="T93" fmla="*/ 3087 h 3385"/>
                <a:gd name="T94" fmla="*/ 343 w 3384"/>
                <a:gd name="T95" fmla="*/ 2714 h 3385"/>
                <a:gd name="T96" fmla="*/ 296 w 3384"/>
                <a:gd name="T97" fmla="*/ 2528 h 3385"/>
                <a:gd name="T98" fmla="*/ 137 w 3384"/>
                <a:gd name="T99" fmla="*/ 2091 h 3385"/>
                <a:gd name="T100" fmla="*/ 29 w 3384"/>
                <a:gd name="T101" fmla="*/ 2000 h 3385"/>
                <a:gd name="T102" fmla="*/ 35 w 3384"/>
                <a:gd name="T103" fmla="*/ 1363 h 3385"/>
                <a:gd name="T104" fmla="*/ 323 w 3384"/>
                <a:gd name="T105" fmla="*/ 1293 h 3385"/>
                <a:gd name="T106" fmla="*/ 286 w 3384"/>
                <a:gd name="T107" fmla="*/ 838 h 3385"/>
                <a:gd name="T108" fmla="*/ 391 w 3384"/>
                <a:gd name="T109" fmla="*/ 610 h 3385"/>
                <a:gd name="T110" fmla="*/ 754 w 3384"/>
                <a:gd name="T111" fmla="*/ 286 h 3385"/>
                <a:gd name="T112" fmla="*/ 1006 w 3384"/>
                <a:gd name="T113" fmla="*/ 441 h 3385"/>
                <a:gd name="T114" fmla="*/ 1302 w 3384"/>
                <a:gd name="T115" fmla="*/ 94 h 3385"/>
                <a:gd name="T116" fmla="*/ 1588 w 3384"/>
                <a:gd name="T117" fmla="*/ 3 h 3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384" h="3385">
                  <a:moveTo>
                    <a:pt x="1692" y="222"/>
                  </a:moveTo>
                  <a:lnTo>
                    <a:pt x="1603" y="224"/>
                  </a:lnTo>
                  <a:lnTo>
                    <a:pt x="1515" y="232"/>
                  </a:lnTo>
                  <a:lnTo>
                    <a:pt x="1515" y="408"/>
                  </a:lnTo>
                  <a:lnTo>
                    <a:pt x="1512" y="434"/>
                  </a:lnTo>
                  <a:lnTo>
                    <a:pt x="1504" y="456"/>
                  </a:lnTo>
                  <a:lnTo>
                    <a:pt x="1491" y="478"/>
                  </a:lnTo>
                  <a:lnTo>
                    <a:pt x="1473" y="495"/>
                  </a:lnTo>
                  <a:lnTo>
                    <a:pt x="1453" y="508"/>
                  </a:lnTo>
                  <a:lnTo>
                    <a:pt x="1428" y="516"/>
                  </a:lnTo>
                  <a:lnTo>
                    <a:pt x="1401" y="522"/>
                  </a:lnTo>
                  <a:lnTo>
                    <a:pt x="1327" y="544"/>
                  </a:lnTo>
                  <a:lnTo>
                    <a:pt x="1255" y="570"/>
                  </a:lnTo>
                  <a:lnTo>
                    <a:pt x="1184" y="600"/>
                  </a:lnTo>
                  <a:lnTo>
                    <a:pt x="1115" y="635"/>
                  </a:lnTo>
                  <a:lnTo>
                    <a:pt x="1048" y="674"/>
                  </a:lnTo>
                  <a:lnTo>
                    <a:pt x="1028" y="684"/>
                  </a:lnTo>
                  <a:lnTo>
                    <a:pt x="1008" y="690"/>
                  </a:lnTo>
                  <a:lnTo>
                    <a:pt x="987" y="691"/>
                  </a:lnTo>
                  <a:lnTo>
                    <a:pt x="966" y="689"/>
                  </a:lnTo>
                  <a:lnTo>
                    <a:pt x="946" y="683"/>
                  </a:lnTo>
                  <a:lnTo>
                    <a:pt x="926" y="673"/>
                  </a:lnTo>
                  <a:lnTo>
                    <a:pt x="910" y="659"/>
                  </a:lnTo>
                  <a:lnTo>
                    <a:pt x="785" y="535"/>
                  </a:lnTo>
                  <a:lnTo>
                    <a:pt x="718" y="591"/>
                  </a:lnTo>
                  <a:lnTo>
                    <a:pt x="653" y="652"/>
                  </a:lnTo>
                  <a:lnTo>
                    <a:pt x="592" y="717"/>
                  </a:lnTo>
                  <a:lnTo>
                    <a:pt x="535" y="785"/>
                  </a:lnTo>
                  <a:lnTo>
                    <a:pt x="660" y="910"/>
                  </a:lnTo>
                  <a:lnTo>
                    <a:pt x="673" y="926"/>
                  </a:lnTo>
                  <a:lnTo>
                    <a:pt x="684" y="946"/>
                  </a:lnTo>
                  <a:lnTo>
                    <a:pt x="690" y="965"/>
                  </a:lnTo>
                  <a:lnTo>
                    <a:pt x="692" y="987"/>
                  </a:lnTo>
                  <a:lnTo>
                    <a:pt x="691" y="1007"/>
                  </a:lnTo>
                  <a:lnTo>
                    <a:pt x="685" y="1028"/>
                  </a:lnTo>
                  <a:lnTo>
                    <a:pt x="674" y="1048"/>
                  </a:lnTo>
                  <a:lnTo>
                    <a:pt x="633" y="1119"/>
                  </a:lnTo>
                  <a:lnTo>
                    <a:pt x="596" y="1193"/>
                  </a:lnTo>
                  <a:lnTo>
                    <a:pt x="564" y="1269"/>
                  </a:lnTo>
                  <a:lnTo>
                    <a:pt x="537" y="1348"/>
                  </a:lnTo>
                  <a:lnTo>
                    <a:pt x="517" y="1429"/>
                  </a:lnTo>
                  <a:lnTo>
                    <a:pt x="509" y="1452"/>
                  </a:lnTo>
                  <a:lnTo>
                    <a:pt x="495" y="1473"/>
                  </a:lnTo>
                  <a:lnTo>
                    <a:pt x="478" y="1491"/>
                  </a:lnTo>
                  <a:lnTo>
                    <a:pt x="457" y="1504"/>
                  </a:lnTo>
                  <a:lnTo>
                    <a:pt x="434" y="1512"/>
                  </a:lnTo>
                  <a:lnTo>
                    <a:pt x="409" y="1515"/>
                  </a:lnTo>
                  <a:lnTo>
                    <a:pt x="233" y="1515"/>
                  </a:lnTo>
                  <a:lnTo>
                    <a:pt x="224" y="1604"/>
                  </a:lnTo>
                  <a:lnTo>
                    <a:pt x="222" y="1692"/>
                  </a:lnTo>
                  <a:lnTo>
                    <a:pt x="224" y="1781"/>
                  </a:lnTo>
                  <a:lnTo>
                    <a:pt x="233" y="1870"/>
                  </a:lnTo>
                  <a:lnTo>
                    <a:pt x="409" y="1870"/>
                  </a:lnTo>
                  <a:lnTo>
                    <a:pt x="434" y="1873"/>
                  </a:lnTo>
                  <a:lnTo>
                    <a:pt x="457" y="1881"/>
                  </a:lnTo>
                  <a:lnTo>
                    <a:pt x="478" y="1894"/>
                  </a:lnTo>
                  <a:lnTo>
                    <a:pt x="495" y="1911"/>
                  </a:lnTo>
                  <a:lnTo>
                    <a:pt x="509" y="1932"/>
                  </a:lnTo>
                  <a:lnTo>
                    <a:pt x="517" y="1956"/>
                  </a:lnTo>
                  <a:lnTo>
                    <a:pt x="537" y="2036"/>
                  </a:lnTo>
                  <a:lnTo>
                    <a:pt x="564" y="2115"/>
                  </a:lnTo>
                  <a:lnTo>
                    <a:pt x="596" y="2191"/>
                  </a:lnTo>
                  <a:lnTo>
                    <a:pt x="633" y="2265"/>
                  </a:lnTo>
                  <a:lnTo>
                    <a:pt x="674" y="2337"/>
                  </a:lnTo>
                  <a:lnTo>
                    <a:pt x="685" y="2357"/>
                  </a:lnTo>
                  <a:lnTo>
                    <a:pt x="691" y="2377"/>
                  </a:lnTo>
                  <a:lnTo>
                    <a:pt x="692" y="2398"/>
                  </a:lnTo>
                  <a:lnTo>
                    <a:pt x="690" y="2419"/>
                  </a:lnTo>
                  <a:lnTo>
                    <a:pt x="684" y="2439"/>
                  </a:lnTo>
                  <a:lnTo>
                    <a:pt x="673" y="2458"/>
                  </a:lnTo>
                  <a:lnTo>
                    <a:pt x="660" y="2474"/>
                  </a:lnTo>
                  <a:lnTo>
                    <a:pt x="535" y="2600"/>
                  </a:lnTo>
                  <a:lnTo>
                    <a:pt x="592" y="2668"/>
                  </a:lnTo>
                  <a:lnTo>
                    <a:pt x="653" y="2733"/>
                  </a:lnTo>
                  <a:lnTo>
                    <a:pt x="718" y="2793"/>
                  </a:lnTo>
                  <a:lnTo>
                    <a:pt x="785" y="2850"/>
                  </a:lnTo>
                  <a:lnTo>
                    <a:pt x="910" y="2726"/>
                  </a:lnTo>
                  <a:lnTo>
                    <a:pt x="926" y="2711"/>
                  </a:lnTo>
                  <a:lnTo>
                    <a:pt x="946" y="2702"/>
                  </a:lnTo>
                  <a:lnTo>
                    <a:pt x="966" y="2696"/>
                  </a:lnTo>
                  <a:lnTo>
                    <a:pt x="987" y="2693"/>
                  </a:lnTo>
                  <a:lnTo>
                    <a:pt x="1008" y="2695"/>
                  </a:lnTo>
                  <a:lnTo>
                    <a:pt x="1028" y="2701"/>
                  </a:lnTo>
                  <a:lnTo>
                    <a:pt x="1048" y="2710"/>
                  </a:lnTo>
                  <a:lnTo>
                    <a:pt x="1115" y="2749"/>
                  </a:lnTo>
                  <a:lnTo>
                    <a:pt x="1184" y="2784"/>
                  </a:lnTo>
                  <a:lnTo>
                    <a:pt x="1255" y="2815"/>
                  </a:lnTo>
                  <a:lnTo>
                    <a:pt x="1327" y="2841"/>
                  </a:lnTo>
                  <a:lnTo>
                    <a:pt x="1401" y="2861"/>
                  </a:lnTo>
                  <a:lnTo>
                    <a:pt x="1428" y="2868"/>
                  </a:lnTo>
                  <a:lnTo>
                    <a:pt x="1453" y="2876"/>
                  </a:lnTo>
                  <a:lnTo>
                    <a:pt x="1473" y="2889"/>
                  </a:lnTo>
                  <a:lnTo>
                    <a:pt x="1491" y="2907"/>
                  </a:lnTo>
                  <a:lnTo>
                    <a:pt x="1504" y="2927"/>
                  </a:lnTo>
                  <a:lnTo>
                    <a:pt x="1512" y="2951"/>
                  </a:lnTo>
                  <a:lnTo>
                    <a:pt x="1515" y="2976"/>
                  </a:lnTo>
                  <a:lnTo>
                    <a:pt x="1515" y="3153"/>
                  </a:lnTo>
                  <a:lnTo>
                    <a:pt x="1603" y="3160"/>
                  </a:lnTo>
                  <a:lnTo>
                    <a:pt x="1692" y="3163"/>
                  </a:lnTo>
                  <a:lnTo>
                    <a:pt x="1781" y="3160"/>
                  </a:lnTo>
                  <a:lnTo>
                    <a:pt x="1869" y="3153"/>
                  </a:lnTo>
                  <a:lnTo>
                    <a:pt x="1869" y="2976"/>
                  </a:lnTo>
                  <a:lnTo>
                    <a:pt x="1873" y="2951"/>
                  </a:lnTo>
                  <a:lnTo>
                    <a:pt x="1881" y="2927"/>
                  </a:lnTo>
                  <a:lnTo>
                    <a:pt x="1893" y="2907"/>
                  </a:lnTo>
                  <a:lnTo>
                    <a:pt x="1911" y="2889"/>
                  </a:lnTo>
                  <a:lnTo>
                    <a:pt x="1932" y="2876"/>
                  </a:lnTo>
                  <a:lnTo>
                    <a:pt x="1956" y="2868"/>
                  </a:lnTo>
                  <a:lnTo>
                    <a:pt x="1983" y="2861"/>
                  </a:lnTo>
                  <a:lnTo>
                    <a:pt x="2057" y="2841"/>
                  </a:lnTo>
                  <a:lnTo>
                    <a:pt x="2130" y="2815"/>
                  </a:lnTo>
                  <a:lnTo>
                    <a:pt x="2201" y="2784"/>
                  </a:lnTo>
                  <a:lnTo>
                    <a:pt x="2270" y="2749"/>
                  </a:lnTo>
                  <a:lnTo>
                    <a:pt x="2337" y="2710"/>
                  </a:lnTo>
                  <a:lnTo>
                    <a:pt x="2356" y="2701"/>
                  </a:lnTo>
                  <a:lnTo>
                    <a:pt x="2377" y="2695"/>
                  </a:lnTo>
                  <a:lnTo>
                    <a:pt x="2398" y="2693"/>
                  </a:lnTo>
                  <a:lnTo>
                    <a:pt x="2418" y="2696"/>
                  </a:lnTo>
                  <a:lnTo>
                    <a:pt x="2439" y="2702"/>
                  </a:lnTo>
                  <a:lnTo>
                    <a:pt x="2457" y="2711"/>
                  </a:lnTo>
                  <a:lnTo>
                    <a:pt x="2474" y="2726"/>
                  </a:lnTo>
                  <a:lnTo>
                    <a:pt x="2599" y="2850"/>
                  </a:lnTo>
                  <a:lnTo>
                    <a:pt x="2667" y="2793"/>
                  </a:lnTo>
                  <a:lnTo>
                    <a:pt x="2732" y="2733"/>
                  </a:lnTo>
                  <a:lnTo>
                    <a:pt x="2793" y="2668"/>
                  </a:lnTo>
                  <a:lnTo>
                    <a:pt x="2850" y="2600"/>
                  </a:lnTo>
                  <a:lnTo>
                    <a:pt x="2725" y="2474"/>
                  </a:lnTo>
                  <a:lnTo>
                    <a:pt x="2711" y="2458"/>
                  </a:lnTo>
                  <a:lnTo>
                    <a:pt x="2701" y="2439"/>
                  </a:lnTo>
                  <a:lnTo>
                    <a:pt x="2695" y="2419"/>
                  </a:lnTo>
                  <a:lnTo>
                    <a:pt x="2692" y="2398"/>
                  </a:lnTo>
                  <a:lnTo>
                    <a:pt x="2694" y="2377"/>
                  </a:lnTo>
                  <a:lnTo>
                    <a:pt x="2700" y="2357"/>
                  </a:lnTo>
                  <a:lnTo>
                    <a:pt x="2710" y="2337"/>
                  </a:lnTo>
                  <a:lnTo>
                    <a:pt x="2752" y="2265"/>
                  </a:lnTo>
                  <a:lnTo>
                    <a:pt x="2789" y="2191"/>
                  </a:lnTo>
                  <a:lnTo>
                    <a:pt x="2821" y="2115"/>
                  </a:lnTo>
                  <a:lnTo>
                    <a:pt x="2846" y="2036"/>
                  </a:lnTo>
                  <a:lnTo>
                    <a:pt x="2867" y="1956"/>
                  </a:lnTo>
                  <a:lnTo>
                    <a:pt x="2875" y="1932"/>
                  </a:lnTo>
                  <a:lnTo>
                    <a:pt x="2889" y="1911"/>
                  </a:lnTo>
                  <a:lnTo>
                    <a:pt x="2906" y="1894"/>
                  </a:lnTo>
                  <a:lnTo>
                    <a:pt x="2927" y="1881"/>
                  </a:lnTo>
                  <a:lnTo>
                    <a:pt x="2950" y="1873"/>
                  </a:lnTo>
                  <a:lnTo>
                    <a:pt x="2975" y="1870"/>
                  </a:lnTo>
                  <a:lnTo>
                    <a:pt x="3152" y="1870"/>
                  </a:lnTo>
                  <a:lnTo>
                    <a:pt x="3159" y="1781"/>
                  </a:lnTo>
                  <a:lnTo>
                    <a:pt x="3163" y="1692"/>
                  </a:lnTo>
                  <a:lnTo>
                    <a:pt x="3159" y="1604"/>
                  </a:lnTo>
                  <a:lnTo>
                    <a:pt x="3151" y="1515"/>
                  </a:lnTo>
                  <a:lnTo>
                    <a:pt x="2975" y="1515"/>
                  </a:lnTo>
                  <a:lnTo>
                    <a:pt x="2950" y="1512"/>
                  </a:lnTo>
                  <a:lnTo>
                    <a:pt x="2927" y="1504"/>
                  </a:lnTo>
                  <a:lnTo>
                    <a:pt x="2906" y="1491"/>
                  </a:lnTo>
                  <a:lnTo>
                    <a:pt x="2889" y="1473"/>
                  </a:lnTo>
                  <a:lnTo>
                    <a:pt x="2875" y="1452"/>
                  </a:lnTo>
                  <a:lnTo>
                    <a:pt x="2867" y="1429"/>
                  </a:lnTo>
                  <a:lnTo>
                    <a:pt x="2846" y="1348"/>
                  </a:lnTo>
                  <a:lnTo>
                    <a:pt x="2821" y="1269"/>
                  </a:lnTo>
                  <a:lnTo>
                    <a:pt x="2789" y="1193"/>
                  </a:lnTo>
                  <a:lnTo>
                    <a:pt x="2752" y="1119"/>
                  </a:lnTo>
                  <a:lnTo>
                    <a:pt x="2710" y="1048"/>
                  </a:lnTo>
                  <a:lnTo>
                    <a:pt x="2700" y="1028"/>
                  </a:lnTo>
                  <a:lnTo>
                    <a:pt x="2694" y="1007"/>
                  </a:lnTo>
                  <a:lnTo>
                    <a:pt x="2692" y="987"/>
                  </a:lnTo>
                  <a:lnTo>
                    <a:pt x="2695" y="965"/>
                  </a:lnTo>
                  <a:lnTo>
                    <a:pt x="2701" y="946"/>
                  </a:lnTo>
                  <a:lnTo>
                    <a:pt x="2711" y="926"/>
                  </a:lnTo>
                  <a:lnTo>
                    <a:pt x="2725" y="910"/>
                  </a:lnTo>
                  <a:lnTo>
                    <a:pt x="2850" y="785"/>
                  </a:lnTo>
                  <a:lnTo>
                    <a:pt x="2793" y="717"/>
                  </a:lnTo>
                  <a:lnTo>
                    <a:pt x="2732" y="652"/>
                  </a:lnTo>
                  <a:lnTo>
                    <a:pt x="2667" y="591"/>
                  </a:lnTo>
                  <a:lnTo>
                    <a:pt x="2599" y="535"/>
                  </a:lnTo>
                  <a:lnTo>
                    <a:pt x="2474" y="659"/>
                  </a:lnTo>
                  <a:lnTo>
                    <a:pt x="2457" y="673"/>
                  </a:lnTo>
                  <a:lnTo>
                    <a:pt x="2439" y="683"/>
                  </a:lnTo>
                  <a:lnTo>
                    <a:pt x="2418" y="689"/>
                  </a:lnTo>
                  <a:lnTo>
                    <a:pt x="2398" y="691"/>
                  </a:lnTo>
                  <a:lnTo>
                    <a:pt x="2377" y="690"/>
                  </a:lnTo>
                  <a:lnTo>
                    <a:pt x="2356" y="684"/>
                  </a:lnTo>
                  <a:lnTo>
                    <a:pt x="2337" y="674"/>
                  </a:lnTo>
                  <a:lnTo>
                    <a:pt x="2270" y="635"/>
                  </a:lnTo>
                  <a:lnTo>
                    <a:pt x="2201" y="600"/>
                  </a:lnTo>
                  <a:lnTo>
                    <a:pt x="2130" y="570"/>
                  </a:lnTo>
                  <a:lnTo>
                    <a:pt x="2057" y="544"/>
                  </a:lnTo>
                  <a:lnTo>
                    <a:pt x="1983" y="522"/>
                  </a:lnTo>
                  <a:lnTo>
                    <a:pt x="1956" y="516"/>
                  </a:lnTo>
                  <a:lnTo>
                    <a:pt x="1932" y="508"/>
                  </a:lnTo>
                  <a:lnTo>
                    <a:pt x="1911" y="495"/>
                  </a:lnTo>
                  <a:lnTo>
                    <a:pt x="1893" y="477"/>
                  </a:lnTo>
                  <a:lnTo>
                    <a:pt x="1881" y="456"/>
                  </a:lnTo>
                  <a:lnTo>
                    <a:pt x="1873" y="434"/>
                  </a:lnTo>
                  <a:lnTo>
                    <a:pt x="1869" y="408"/>
                  </a:lnTo>
                  <a:lnTo>
                    <a:pt x="1869" y="232"/>
                  </a:lnTo>
                  <a:lnTo>
                    <a:pt x="1781" y="224"/>
                  </a:lnTo>
                  <a:lnTo>
                    <a:pt x="1692" y="222"/>
                  </a:lnTo>
                  <a:close/>
                  <a:moveTo>
                    <a:pt x="1691" y="0"/>
                  </a:moveTo>
                  <a:lnTo>
                    <a:pt x="1795" y="3"/>
                  </a:lnTo>
                  <a:lnTo>
                    <a:pt x="1898" y="12"/>
                  </a:lnTo>
                  <a:lnTo>
                    <a:pt x="2000" y="28"/>
                  </a:lnTo>
                  <a:lnTo>
                    <a:pt x="2022" y="34"/>
                  </a:lnTo>
                  <a:lnTo>
                    <a:pt x="2041" y="44"/>
                  </a:lnTo>
                  <a:lnTo>
                    <a:pt x="2058" y="58"/>
                  </a:lnTo>
                  <a:lnTo>
                    <a:pt x="2071" y="74"/>
                  </a:lnTo>
                  <a:lnTo>
                    <a:pt x="2083" y="93"/>
                  </a:lnTo>
                  <a:lnTo>
                    <a:pt x="2089" y="114"/>
                  </a:lnTo>
                  <a:lnTo>
                    <a:pt x="2091" y="137"/>
                  </a:lnTo>
                  <a:lnTo>
                    <a:pt x="2091" y="323"/>
                  </a:lnTo>
                  <a:lnTo>
                    <a:pt x="2165" y="346"/>
                  </a:lnTo>
                  <a:lnTo>
                    <a:pt x="2238" y="374"/>
                  </a:lnTo>
                  <a:lnTo>
                    <a:pt x="2309" y="406"/>
                  </a:lnTo>
                  <a:lnTo>
                    <a:pt x="2378" y="441"/>
                  </a:lnTo>
                  <a:lnTo>
                    <a:pt x="2510" y="310"/>
                  </a:lnTo>
                  <a:lnTo>
                    <a:pt x="2527" y="296"/>
                  </a:lnTo>
                  <a:lnTo>
                    <a:pt x="2546" y="285"/>
                  </a:lnTo>
                  <a:lnTo>
                    <a:pt x="2567" y="279"/>
                  </a:lnTo>
                  <a:lnTo>
                    <a:pt x="2588" y="277"/>
                  </a:lnTo>
                  <a:lnTo>
                    <a:pt x="2610" y="280"/>
                  </a:lnTo>
                  <a:lnTo>
                    <a:pt x="2631" y="286"/>
                  </a:lnTo>
                  <a:lnTo>
                    <a:pt x="2651" y="297"/>
                  </a:lnTo>
                  <a:lnTo>
                    <a:pt x="2714" y="342"/>
                  </a:lnTo>
                  <a:lnTo>
                    <a:pt x="2773" y="390"/>
                  </a:lnTo>
                  <a:lnTo>
                    <a:pt x="2832" y="442"/>
                  </a:lnTo>
                  <a:lnTo>
                    <a:pt x="2889" y="496"/>
                  </a:lnTo>
                  <a:lnTo>
                    <a:pt x="2942" y="551"/>
                  </a:lnTo>
                  <a:lnTo>
                    <a:pt x="2993" y="610"/>
                  </a:lnTo>
                  <a:lnTo>
                    <a:pt x="3041" y="671"/>
                  </a:lnTo>
                  <a:lnTo>
                    <a:pt x="3086" y="733"/>
                  </a:lnTo>
                  <a:lnTo>
                    <a:pt x="3098" y="753"/>
                  </a:lnTo>
                  <a:lnTo>
                    <a:pt x="3104" y="774"/>
                  </a:lnTo>
                  <a:lnTo>
                    <a:pt x="3106" y="795"/>
                  </a:lnTo>
                  <a:lnTo>
                    <a:pt x="3104" y="817"/>
                  </a:lnTo>
                  <a:lnTo>
                    <a:pt x="3098" y="838"/>
                  </a:lnTo>
                  <a:lnTo>
                    <a:pt x="3087" y="857"/>
                  </a:lnTo>
                  <a:lnTo>
                    <a:pt x="3074" y="875"/>
                  </a:lnTo>
                  <a:lnTo>
                    <a:pt x="2942" y="1005"/>
                  </a:lnTo>
                  <a:lnTo>
                    <a:pt x="2978" y="1075"/>
                  </a:lnTo>
                  <a:lnTo>
                    <a:pt x="3010" y="1147"/>
                  </a:lnTo>
                  <a:lnTo>
                    <a:pt x="3038" y="1219"/>
                  </a:lnTo>
                  <a:lnTo>
                    <a:pt x="3062" y="1293"/>
                  </a:lnTo>
                  <a:lnTo>
                    <a:pt x="3247" y="1293"/>
                  </a:lnTo>
                  <a:lnTo>
                    <a:pt x="3270" y="1296"/>
                  </a:lnTo>
                  <a:lnTo>
                    <a:pt x="3290" y="1302"/>
                  </a:lnTo>
                  <a:lnTo>
                    <a:pt x="3309" y="1312"/>
                  </a:lnTo>
                  <a:lnTo>
                    <a:pt x="3325" y="1326"/>
                  </a:lnTo>
                  <a:lnTo>
                    <a:pt x="3340" y="1343"/>
                  </a:lnTo>
                  <a:lnTo>
                    <a:pt x="3350" y="1363"/>
                  </a:lnTo>
                  <a:lnTo>
                    <a:pt x="3356" y="1384"/>
                  </a:lnTo>
                  <a:lnTo>
                    <a:pt x="3371" y="1485"/>
                  </a:lnTo>
                  <a:lnTo>
                    <a:pt x="3381" y="1588"/>
                  </a:lnTo>
                  <a:lnTo>
                    <a:pt x="3384" y="1692"/>
                  </a:lnTo>
                  <a:lnTo>
                    <a:pt x="3381" y="1795"/>
                  </a:lnTo>
                  <a:lnTo>
                    <a:pt x="3371" y="1898"/>
                  </a:lnTo>
                  <a:lnTo>
                    <a:pt x="3356" y="2000"/>
                  </a:lnTo>
                  <a:lnTo>
                    <a:pt x="3350" y="2022"/>
                  </a:lnTo>
                  <a:lnTo>
                    <a:pt x="3340" y="2042"/>
                  </a:lnTo>
                  <a:lnTo>
                    <a:pt x="3326" y="2058"/>
                  </a:lnTo>
                  <a:lnTo>
                    <a:pt x="3309" y="2072"/>
                  </a:lnTo>
                  <a:lnTo>
                    <a:pt x="3290" y="2083"/>
                  </a:lnTo>
                  <a:lnTo>
                    <a:pt x="3270" y="2089"/>
                  </a:lnTo>
                  <a:lnTo>
                    <a:pt x="3247" y="2091"/>
                  </a:lnTo>
                  <a:lnTo>
                    <a:pt x="3062" y="2091"/>
                  </a:lnTo>
                  <a:lnTo>
                    <a:pt x="3038" y="2165"/>
                  </a:lnTo>
                  <a:lnTo>
                    <a:pt x="3010" y="2238"/>
                  </a:lnTo>
                  <a:lnTo>
                    <a:pt x="2978" y="2309"/>
                  </a:lnTo>
                  <a:lnTo>
                    <a:pt x="2942" y="2378"/>
                  </a:lnTo>
                  <a:lnTo>
                    <a:pt x="3073" y="2510"/>
                  </a:lnTo>
                  <a:lnTo>
                    <a:pt x="3087" y="2528"/>
                  </a:lnTo>
                  <a:lnTo>
                    <a:pt x="3098" y="2546"/>
                  </a:lnTo>
                  <a:lnTo>
                    <a:pt x="3104" y="2568"/>
                  </a:lnTo>
                  <a:lnTo>
                    <a:pt x="3106" y="2589"/>
                  </a:lnTo>
                  <a:lnTo>
                    <a:pt x="3104" y="2610"/>
                  </a:lnTo>
                  <a:lnTo>
                    <a:pt x="3098" y="2632"/>
                  </a:lnTo>
                  <a:lnTo>
                    <a:pt x="3086" y="2651"/>
                  </a:lnTo>
                  <a:lnTo>
                    <a:pt x="3041" y="2714"/>
                  </a:lnTo>
                  <a:lnTo>
                    <a:pt x="2993" y="2774"/>
                  </a:lnTo>
                  <a:lnTo>
                    <a:pt x="2942" y="2833"/>
                  </a:lnTo>
                  <a:lnTo>
                    <a:pt x="2889" y="2889"/>
                  </a:lnTo>
                  <a:lnTo>
                    <a:pt x="2832" y="2943"/>
                  </a:lnTo>
                  <a:lnTo>
                    <a:pt x="2774" y="2993"/>
                  </a:lnTo>
                  <a:lnTo>
                    <a:pt x="2714" y="3042"/>
                  </a:lnTo>
                  <a:lnTo>
                    <a:pt x="2651" y="3087"/>
                  </a:lnTo>
                  <a:lnTo>
                    <a:pt x="2631" y="3098"/>
                  </a:lnTo>
                  <a:lnTo>
                    <a:pt x="2610" y="3105"/>
                  </a:lnTo>
                  <a:lnTo>
                    <a:pt x="2589" y="3107"/>
                  </a:lnTo>
                  <a:lnTo>
                    <a:pt x="2567" y="3105"/>
                  </a:lnTo>
                  <a:lnTo>
                    <a:pt x="2547" y="3098"/>
                  </a:lnTo>
                  <a:lnTo>
                    <a:pt x="2527" y="3088"/>
                  </a:lnTo>
                  <a:lnTo>
                    <a:pt x="2510" y="3075"/>
                  </a:lnTo>
                  <a:lnTo>
                    <a:pt x="2378" y="2943"/>
                  </a:lnTo>
                  <a:lnTo>
                    <a:pt x="2309" y="2979"/>
                  </a:lnTo>
                  <a:lnTo>
                    <a:pt x="2238" y="3011"/>
                  </a:lnTo>
                  <a:lnTo>
                    <a:pt x="2165" y="3039"/>
                  </a:lnTo>
                  <a:lnTo>
                    <a:pt x="2091" y="3062"/>
                  </a:lnTo>
                  <a:lnTo>
                    <a:pt x="2091" y="3248"/>
                  </a:lnTo>
                  <a:lnTo>
                    <a:pt x="2089" y="3270"/>
                  </a:lnTo>
                  <a:lnTo>
                    <a:pt x="2083" y="3291"/>
                  </a:lnTo>
                  <a:lnTo>
                    <a:pt x="2071" y="3311"/>
                  </a:lnTo>
                  <a:lnTo>
                    <a:pt x="2058" y="3327"/>
                  </a:lnTo>
                  <a:lnTo>
                    <a:pt x="2041" y="3340"/>
                  </a:lnTo>
                  <a:lnTo>
                    <a:pt x="2022" y="3351"/>
                  </a:lnTo>
                  <a:lnTo>
                    <a:pt x="2000" y="3357"/>
                  </a:lnTo>
                  <a:lnTo>
                    <a:pt x="1898" y="3372"/>
                  </a:lnTo>
                  <a:lnTo>
                    <a:pt x="1795" y="3382"/>
                  </a:lnTo>
                  <a:lnTo>
                    <a:pt x="1692" y="3385"/>
                  </a:lnTo>
                  <a:lnTo>
                    <a:pt x="1588" y="3382"/>
                  </a:lnTo>
                  <a:lnTo>
                    <a:pt x="1486" y="3372"/>
                  </a:lnTo>
                  <a:lnTo>
                    <a:pt x="1384" y="3357"/>
                  </a:lnTo>
                  <a:lnTo>
                    <a:pt x="1363" y="3351"/>
                  </a:lnTo>
                  <a:lnTo>
                    <a:pt x="1343" y="3340"/>
                  </a:lnTo>
                  <a:lnTo>
                    <a:pt x="1326" y="3327"/>
                  </a:lnTo>
                  <a:lnTo>
                    <a:pt x="1313" y="3310"/>
                  </a:lnTo>
                  <a:lnTo>
                    <a:pt x="1302" y="3291"/>
                  </a:lnTo>
                  <a:lnTo>
                    <a:pt x="1296" y="3270"/>
                  </a:lnTo>
                  <a:lnTo>
                    <a:pt x="1293" y="3248"/>
                  </a:lnTo>
                  <a:lnTo>
                    <a:pt x="1293" y="3062"/>
                  </a:lnTo>
                  <a:lnTo>
                    <a:pt x="1219" y="3039"/>
                  </a:lnTo>
                  <a:lnTo>
                    <a:pt x="1147" y="3011"/>
                  </a:lnTo>
                  <a:lnTo>
                    <a:pt x="1076" y="2979"/>
                  </a:lnTo>
                  <a:lnTo>
                    <a:pt x="1006" y="2943"/>
                  </a:lnTo>
                  <a:lnTo>
                    <a:pt x="875" y="3075"/>
                  </a:lnTo>
                  <a:lnTo>
                    <a:pt x="858" y="3088"/>
                  </a:lnTo>
                  <a:lnTo>
                    <a:pt x="838" y="3098"/>
                  </a:lnTo>
                  <a:lnTo>
                    <a:pt x="817" y="3105"/>
                  </a:lnTo>
                  <a:lnTo>
                    <a:pt x="796" y="3107"/>
                  </a:lnTo>
                  <a:lnTo>
                    <a:pt x="774" y="3105"/>
                  </a:lnTo>
                  <a:lnTo>
                    <a:pt x="754" y="3098"/>
                  </a:lnTo>
                  <a:lnTo>
                    <a:pt x="734" y="3087"/>
                  </a:lnTo>
                  <a:lnTo>
                    <a:pt x="671" y="3042"/>
                  </a:lnTo>
                  <a:lnTo>
                    <a:pt x="610" y="2993"/>
                  </a:lnTo>
                  <a:lnTo>
                    <a:pt x="552" y="2943"/>
                  </a:lnTo>
                  <a:lnTo>
                    <a:pt x="496" y="2889"/>
                  </a:lnTo>
                  <a:lnTo>
                    <a:pt x="443" y="2833"/>
                  </a:lnTo>
                  <a:lnTo>
                    <a:pt x="391" y="2774"/>
                  </a:lnTo>
                  <a:lnTo>
                    <a:pt x="343" y="2714"/>
                  </a:lnTo>
                  <a:lnTo>
                    <a:pt x="297" y="2651"/>
                  </a:lnTo>
                  <a:lnTo>
                    <a:pt x="287" y="2632"/>
                  </a:lnTo>
                  <a:lnTo>
                    <a:pt x="281" y="2610"/>
                  </a:lnTo>
                  <a:lnTo>
                    <a:pt x="278" y="2589"/>
                  </a:lnTo>
                  <a:lnTo>
                    <a:pt x="280" y="2568"/>
                  </a:lnTo>
                  <a:lnTo>
                    <a:pt x="286" y="2546"/>
                  </a:lnTo>
                  <a:lnTo>
                    <a:pt x="296" y="2528"/>
                  </a:lnTo>
                  <a:lnTo>
                    <a:pt x="311" y="2510"/>
                  </a:lnTo>
                  <a:lnTo>
                    <a:pt x="442" y="2378"/>
                  </a:lnTo>
                  <a:lnTo>
                    <a:pt x="407" y="2309"/>
                  </a:lnTo>
                  <a:lnTo>
                    <a:pt x="375" y="2238"/>
                  </a:lnTo>
                  <a:lnTo>
                    <a:pt x="347" y="2165"/>
                  </a:lnTo>
                  <a:lnTo>
                    <a:pt x="323" y="2091"/>
                  </a:lnTo>
                  <a:lnTo>
                    <a:pt x="137" y="2091"/>
                  </a:lnTo>
                  <a:lnTo>
                    <a:pt x="115" y="2089"/>
                  </a:lnTo>
                  <a:lnTo>
                    <a:pt x="94" y="2083"/>
                  </a:lnTo>
                  <a:lnTo>
                    <a:pt x="75" y="2072"/>
                  </a:lnTo>
                  <a:lnTo>
                    <a:pt x="59" y="2058"/>
                  </a:lnTo>
                  <a:lnTo>
                    <a:pt x="45" y="2042"/>
                  </a:lnTo>
                  <a:lnTo>
                    <a:pt x="35" y="2022"/>
                  </a:lnTo>
                  <a:lnTo>
                    <a:pt x="29" y="2000"/>
                  </a:lnTo>
                  <a:lnTo>
                    <a:pt x="13" y="1898"/>
                  </a:lnTo>
                  <a:lnTo>
                    <a:pt x="4" y="1795"/>
                  </a:lnTo>
                  <a:lnTo>
                    <a:pt x="0" y="1692"/>
                  </a:lnTo>
                  <a:lnTo>
                    <a:pt x="4" y="1588"/>
                  </a:lnTo>
                  <a:lnTo>
                    <a:pt x="13" y="1485"/>
                  </a:lnTo>
                  <a:lnTo>
                    <a:pt x="29" y="1384"/>
                  </a:lnTo>
                  <a:lnTo>
                    <a:pt x="35" y="1363"/>
                  </a:lnTo>
                  <a:lnTo>
                    <a:pt x="45" y="1343"/>
                  </a:lnTo>
                  <a:lnTo>
                    <a:pt x="59" y="1326"/>
                  </a:lnTo>
                  <a:lnTo>
                    <a:pt x="75" y="1312"/>
                  </a:lnTo>
                  <a:lnTo>
                    <a:pt x="95" y="1302"/>
                  </a:lnTo>
                  <a:lnTo>
                    <a:pt x="115" y="1296"/>
                  </a:lnTo>
                  <a:lnTo>
                    <a:pt x="138" y="1293"/>
                  </a:lnTo>
                  <a:lnTo>
                    <a:pt x="323" y="1293"/>
                  </a:lnTo>
                  <a:lnTo>
                    <a:pt x="347" y="1219"/>
                  </a:lnTo>
                  <a:lnTo>
                    <a:pt x="375" y="1147"/>
                  </a:lnTo>
                  <a:lnTo>
                    <a:pt x="407" y="1075"/>
                  </a:lnTo>
                  <a:lnTo>
                    <a:pt x="442" y="1005"/>
                  </a:lnTo>
                  <a:lnTo>
                    <a:pt x="311" y="875"/>
                  </a:lnTo>
                  <a:lnTo>
                    <a:pt x="296" y="857"/>
                  </a:lnTo>
                  <a:lnTo>
                    <a:pt x="286" y="838"/>
                  </a:lnTo>
                  <a:lnTo>
                    <a:pt x="280" y="817"/>
                  </a:lnTo>
                  <a:lnTo>
                    <a:pt x="278" y="795"/>
                  </a:lnTo>
                  <a:lnTo>
                    <a:pt x="281" y="774"/>
                  </a:lnTo>
                  <a:lnTo>
                    <a:pt x="287" y="753"/>
                  </a:lnTo>
                  <a:lnTo>
                    <a:pt x="297" y="733"/>
                  </a:lnTo>
                  <a:lnTo>
                    <a:pt x="343" y="671"/>
                  </a:lnTo>
                  <a:lnTo>
                    <a:pt x="391" y="610"/>
                  </a:lnTo>
                  <a:lnTo>
                    <a:pt x="443" y="551"/>
                  </a:lnTo>
                  <a:lnTo>
                    <a:pt x="496" y="496"/>
                  </a:lnTo>
                  <a:lnTo>
                    <a:pt x="552" y="442"/>
                  </a:lnTo>
                  <a:lnTo>
                    <a:pt x="610" y="390"/>
                  </a:lnTo>
                  <a:lnTo>
                    <a:pt x="671" y="342"/>
                  </a:lnTo>
                  <a:lnTo>
                    <a:pt x="734" y="297"/>
                  </a:lnTo>
                  <a:lnTo>
                    <a:pt x="754" y="286"/>
                  </a:lnTo>
                  <a:lnTo>
                    <a:pt x="774" y="280"/>
                  </a:lnTo>
                  <a:lnTo>
                    <a:pt x="796" y="277"/>
                  </a:lnTo>
                  <a:lnTo>
                    <a:pt x="817" y="279"/>
                  </a:lnTo>
                  <a:lnTo>
                    <a:pt x="838" y="285"/>
                  </a:lnTo>
                  <a:lnTo>
                    <a:pt x="858" y="296"/>
                  </a:lnTo>
                  <a:lnTo>
                    <a:pt x="875" y="310"/>
                  </a:lnTo>
                  <a:lnTo>
                    <a:pt x="1006" y="441"/>
                  </a:lnTo>
                  <a:lnTo>
                    <a:pt x="1076" y="406"/>
                  </a:lnTo>
                  <a:lnTo>
                    <a:pt x="1147" y="374"/>
                  </a:lnTo>
                  <a:lnTo>
                    <a:pt x="1219" y="346"/>
                  </a:lnTo>
                  <a:lnTo>
                    <a:pt x="1293" y="323"/>
                  </a:lnTo>
                  <a:lnTo>
                    <a:pt x="1293" y="137"/>
                  </a:lnTo>
                  <a:lnTo>
                    <a:pt x="1296" y="114"/>
                  </a:lnTo>
                  <a:lnTo>
                    <a:pt x="1302" y="94"/>
                  </a:lnTo>
                  <a:lnTo>
                    <a:pt x="1313" y="74"/>
                  </a:lnTo>
                  <a:lnTo>
                    <a:pt x="1326" y="58"/>
                  </a:lnTo>
                  <a:lnTo>
                    <a:pt x="1343" y="44"/>
                  </a:lnTo>
                  <a:lnTo>
                    <a:pt x="1363" y="34"/>
                  </a:lnTo>
                  <a:lnTo>
                    <a:pt x="1384" y="28"/>
                  </a:lnTo>
                  <a:lnTo>
                    <a:pt x="1486" y="12"/>
                  </a:lnTo>
                  <a:lnTo>
                    <a:pt x="1588" y="3"/>
                  </a:lnTo>
                  <a:lnTo>
                    <a:pt x="169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pSp>
        <p:nvGrpSpPr>
          <p:cNvPr id="760" name="Group 493"/>
          <p:cNvGrpSpPr>
            <a:grpSpLocks noChangeAspect="1"/>
          </p:cNvGrpSpPr>
          <p:nvPr/>
        </p:nvGrpSpPr>
        <p:grpSpPr bwMode="auto">
          <a:xfrm>
            <a:off x="5215126" y="1474826"/>
            <a:ext cx="374815" cy="315157"/>
            <a:chOff x="4037" y="939"/>
            <a:chExt cx="289" cy="243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763" name="Freeform 495"/>
            <p:cNvSpPr>
              <a:spLocks noEditPoints="1"/>
            </p:cNvSpPr>
            <p:nvPr/>
          </p:nvSpPr>
          <p:spPr bwMode="auto">
            <a:xfrm>
              <a:off x="4037" y="939"/>
              <a:ext cx="289" cy="243"/>
            </a:xfrm>
            <a:custGeom>
              <a:avLst/>
              <a:gdLst>
                <a:gd name="T0" fmla="*/ 3227 w 3466"/>
                <a:gd name="T1" fmla="*/ 2675 h 2914"/>
                <a:gd name="T2" fmla="*/ 2645 w 3466"/>
                <a:gd name="T3" fmla="*/ 1391 h 2914"/>
                <a:gd name="T4" fmla="*/ 2605 w 3466"/>
                <a:gd name="T5" fmla="*/ 1423 h 2914"/>
                <a:gd name="T6" fmla="*/ 2593 w 3466"/>
                <a:gd name="T7" fmla="*/ 1501 h 2914"/>
                <a:gd name="T8" fmla="*/ 2546 w 3466"/>
                <a:gd name="T9" fmla="*/ 1622 h 2914"/>
                <a:gd name="T10" fmla="*/ 2457 w 3466"/>
                <a:gd name="T11" fmla="*/ 1712 h 2914"/>
                <a:gd name="T12" fmla="*/ 2335 w 3466"/>
                <a:gd name="T13" fmla="*/ 1758 h 2914"/>
                <a:gd name="T14" fmla="*/ 1131 w 3466"/>
                <a:gd name="T15" fmla="*/ 1758 h 2914"/>
                <a:gd name="T16" fmla="*/ 1010 w 3466"/>
                <a:gd name="T17" fmla="*/ 1712 h 2914"/>
                <a:gd name="T18" fmla="*/ 920 w 3466"/>
                <a:gd name="T19" fmla="*/ 1622 h 2914"/>
                <a:gd name="T20" fmla="*/ 873 w 3466"/>
                <a:gd name="T21" fmla="*/ 1501 h 2914"/>
                <a:gd name="T22" fmla="*/ 861 w 3466"/>
                <a:gd name="T23" fmla="*/ 1423 h 2914"/>
                <a:gd name="T24" fmla="*/ 821 w 3466"/>
                <a:gd name="T25" fmla="*/ 1391 h 2914"/>
                <a:gd name="T26" fmla="*/ 2182 w 3466"/>
                <a:gd name="T27" fmla="*/ 239 h 2914"/>
                <a:gd name="T28" fmla="*/ 2161 w 3466"/>
                <a:gd name="T29" fmla="*/ 250 h 2914"/>
                <a:gd name="T30" fmla="*/ 1961 w 3466"/>
                <a:gd name="T31" fmla="*/ 538 h 2914"/>
                <a:gd name="T32" fmla="*/ 1864 w 3466"/>
                <a:gd name="T33" fmla="*/ 591 h 2914"/>
                <a:gd name="T34" fmla="*/ 537 w 3466"/>
                <a:gd name="T35" fmla="*/ 602 h 2914"/>
                <a:gd name="T36" fmla="*/ 515 w 3466"/>
                <a:gd name="T37" fmla="*/ 616 h 2914"/>
                <a:gd name="T38" fmla="*/ 803 w 3466"/>
                <a:gd name="T39" fmla="*/ 1151 h 2914"/>
                <a:gd name="T40" fmla="*/ 932 w 3466"/>
                <a:gd name="T41" fmla="*/ 1179 h 2914"/>
                <a:gd name="T42" fmla="*/ 1034 w 3466"/>
                <a:gd name="T43" fmla="*/ 1256 h 2914"/>
                <a:gd name="T44" fmla="*/ 1096 w 3466"/>
                <a:gd name="T45" fmla="*/ 1368 h 2914"/>
                <a:gd name="T46" fmla="*/ 1111 w 3466"/>
                <a:gd name="T47" fmla="*/ 1474 h 2914"/>
                <a:gd name="T48" fmla="*/ 1142 w 3466"/>
                <a:gd name="T49" fmla="*/ 1514 h 2914"/>
                <a:gd name="T50" fmla="*/ 2290 w 3466"/>
                <a:gd name="T51" fmla="*/ 1524 h 2914"/>
                <a:gd name="T52" fmla="*/ 2337 w 3466"/>
                <a:gd name="T53" fmla="*/ 1504 h 2914"/>
                <a:gd name="T54" fmla="*/ 2357 w 3466"/>
                <a:gd name="T55" fmla="*/ 1456 h 2914"/>
                <a:gd name="T56" fmla="*/ 2386 w 3466"/>
                <a:gd name="T57" fmla="*/ 1327 h 2914"/>
                <a:gd name="T58" fmla="*/ 2462 w 3466"/>
                <a:gd name="T59" fmla="*/ 1225 h 2914"/>
                <a:gd name="T60" fmla="*/ 2575 w 3466"/>
                <a:gd name="T61" fmla="*/ 1163 h 2914"/>
                <a:gd name="T62" fmla="*/ 2953 w 3466"/>
                <a:gd name="T63" fmla="*/ 1151 h 2914"/>
                <a:gd name="T64" fmla="*/ 2946 w 3466"/>
                <a:gd name="T65" fmla="*/ 246 h 2914"/>
                <a:gd name="T66" fmla="*/ 2182 w 3466"/>
                <a:gd name="T67" fmla="*/ 239 h 2914"/>
                <a:gd name="T68" fmla="*/ 2968 w 3466"/>
                <a:gd name="T69" fmla="*/ 3 h 2914"/>
                <a:gd name="T70" fmla="*/ 3072 w 3466"/>
                <a:gd name="T71" fmla="*/ 43 h 2914"/>
                <a:gd name="T72" fmla="*/ 3150 w 3466"/>
                <a:gd name="T73" fmla="*/ 120 h 2914"/>
                <a:gd name="T74" fmla="*/ 3190 w 3466"/>
                <a:gd name="T75" fmla="*/ 225 h 2914"/>
                <a:gd name="T76" fmla="*/ 3347 w 3466"/>
                <a:gd name="T77" fmla="*/ 1151 h 2914"/>
                <a:gd name="T78" fmla="*/ 3422 w 3466"/>
                <a:gd name="T79" fmla="*/ 1177 h 2914"/>
                <a:gd name="T80" fmla="*/ 3463 w 3466"/>
                <a:gd name="T81" fmla="*/ 1242 h 2914"/>
                <a:gd name="T82" fmla="*/ 3463 w 3466"/>
                <a:gd name="T83" fmla="*/ 2822 h 2914"/>
                <a:gd name="T84" fmla="*/ 3422 w 3466"/>
                <a:gd name="T85" fmla="*/ 2887 h 2914"/>
                <a:gd name="T86" fmla="*/ 3347 w 3466"/>
                <a:gd name="T87" fmla="*/ 2914 h 2914"/>
                <a:gd name="T88" fmla="*/ 67 w 3466"/>
                <a:gd name="T89" fmla="*/ 2902 h 2914"/>
                <a:gd name="T90" fmla="*/ 13 w 3466"/>
                <a:gd name="T91" fmla="*/ 2847 h 2914"/>
                <a:gd name="T92" fmla="*/ 0 w 3466"/>
                <a:gd name="T93" fmla="*/ 1269 h 2914"/>
                <a:gd name="T94" fmla="*/ 26 w 3466"/>
                <a:gd name="T95" fmla="*/ 1195 h 2914"/>
                <a:gd name="T96" fmla="*/ 91 w 3466"/>
                <a:gd name="T97" fmla="*/ 1154 h 2914"/>
                <a:gd name="T98" fmla="*/ 274 w 3466"/>
                <a:gd name="T99" fmla="*/ 627 h 2914"/>
                <a:gd name="T100" fmla="*/ 298 w 3466"/>
                <a:gd name="T101" fmla="*/ 516 h 2914"/>
                <a:gd name="T102" fmla="*/ 365 w 3466"/>
                <a:gd name="T103" fmla="*/ 429 h 2914"/>
                <a:gd name="T104" fmla="*/ 461 w 3466"/>
                <a:gd name="T105" fmla="*/ 375 h 2914"/>
                <a:gd name="T106" fmla="*/ 1790 w 3466"/>
                <a:gd name="T107" fmla="*/ 363 h 2914"/>
                <a:gd name="T108" fmla="*/ 1811 w 3466"/>
                <a:gd name="T109" fmla="*/ 352 h 2914"/>
                <a:gd name="T110" fmla="*/ 2009 w 3466"/>
                <a:gd name="T111" fmla="*/ 64 h 2914"/>
                <a:gd name="T112" fmla="*/ 2107 w 3466"/>
                <a:gd name="T113" fmla="*/ 11 h 2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466" h="2914">
                  <a:moveTo>
                    <a:pt x="239" y="1389"/>
                  </a:moveTo>
                  <a:lnTo>
                    <a:pt x="239" y="2675"/>
                  </a:lnTo>
                  <a:lnTo>
                    <a:pt x="3227" y="2675"/>
                  </a:lnTo>
                  <a:lnTo>
                    <a:pt x="3227" y="1389"/>
                  </a:lnTo>
                  <a:lnTo>
                    <a:pt x="2663" y="1389"/>
                  </a:lnTo>
                  <a:lnTo>
                    <a:pt x="2645" y="1391"/>
                  </a:lnTo>
                  <a:lnTo>
                    <a:pt x="2629" y="1399"/>
                  </a:lnTo>
                  <a:lnTo>
                    <a:pt x="2616" y="1409"/>
                  </a:lnTo>
                  <a:lnTo>
                    <a:pt x="2605" y="1423"/>
                  </a:lnTo>
                  <a:lnTo>
                    <a:pt x="2598" y="1438"/>
                  </a:lnTo>
                  <a:lnTo>
                    <a:pt x="2596" y="1456"/>
                  </a:lnTo>
                  <a:lnTo>
                    <a:pt x="2593" y="1501"/>
                  </a:lnTo>
                  <a:lnTo>
                    <a:pt x="2583" y="1545"/>
                  </a:lnTo>
                  <a:lnTo>
                    <a:pt x="2567" y="1584"/>
                  </a:lnTo>
                  <a:lnTo>
                    <a:pt x="2546" y="1622"/>
                  </a:lnTo>
                  <a:lnTo>
                    <a:pt x="2521" y="1656"/>
                  </a:lnTo>
                  <a:lnTo>
                    <a:pt x="2491" y="1686"/>
                  </a:lnTo>
                  <a:lnTo>
                    <a:pt x="2457" y="1712"/>
                  </a:lnTo>
                  <a:lnTo>
                    <a:pt x="2419" y="1732"/>
                  </a:lnTo>
                  <a:lnTo>
                    <a:pt x="2378" y="1748"/>
                  </a:lnTo>
                  <a:lnTo>
                    <a:pt x="2335" y="1758"/>
                  </a:lnTo>
                  <a:lnTo>
                    <a:pt x="2290" y="1762"/>
                  </a:lnTo>
                  <a:lnTo>
                    <a:pt x="1176" y="1762"/>
                  </a:lnTo>
                  <a:lnTo>
                    <a:pt x="1131" y="1758"/>
                  </a:lnTo>
                  <a:lnTo>
                    <a:pt x="1088" y="1748"/>
                  </a:lnTo>
                  <a:lnTo>
                    <a:pt x="1047" y="1732"/>
                  </a:lnTo>
                  <a:lnTo>
                    <a:pt x="1010" y="1712"/>
                  </a:lnTo>
                  <a:lnTo>
                    <a:pt x="975" y="1686"/>
                  </a:lnTo>
                  <a:lnTo>
                    <a:pt x="945" y="1656"/>
                  </a:lnTo>
                  <a:lnTo>
                    <a:pt x="920" y="1622"/>
                  </a:lnTo>
                  <a:lnTo>
                    <a:pt x="899" y="1584"/>
                  </a:lnTo>
                  <a:lnTo>
                    <a:pt x="883" y="1545"/>
                  </a:lnTo>
                  <a:lnTo>
                    <a:pt x="873" y="1501"/>
                  </a:lnTo>
                  <a:lnTo>
                    <a:pt x="870" y="1456"/>
                  </a:lnTo>
                  <a:lnTo>
                    <a:pt x="868" y="1438"/>
                  </a:lnTo>
                  <a:lnTo>
                    <a:pt x="861" y="1423"/>
                  </a:lnTo>
                  <a:lnTo>
                    <a:pt x="850" y="1409"/>
                  </a:lnTo>
                  <a:lnTo>
                    <a:pt x="837" y="1399"/>
                  </a:lnTo>
                  <a:lnTo>
                    <a:pt x="821" y="1391"/>
                  </a:lnTo>
                  <a:lnTo>
                    <a:pt x="803" y="1389"/>
                  </a:lnTo>
                  <a:lnTo>
                    <a:pt x="239" y="1389"/>
                  </a:lnTo>
                  <a:close/>
                  <a:moveTo>
                    <a:pt x="2182" y="239"/>
                  </a:moveTo>
                  <a:lnTo>
                    <a:pt x="2173" y="240"/>
                  </a:lnTo>
                  <a:lnTo>
                    <a:pt x="2166" y="244"/>
                  </a:lnTo>
                  <a:lnTo>
                    <a:pt x="2161" y="250"/>
                  </a:lnTo>
                  <a:lnTo>
                    <a:pt x="2010" y="481"/>
                  </a:lnTo>
                  <a:lnTo>
                    <a:pt x="1988" y="511"/>
                  </a:lnTo>
                  <a:lnTo>
                    <a:pt x="1961" y="538"/>
                  </a:lnTo>
                  <a:lnTo>
                    <a:pt x="1932" y="561"/>
                  </a:lnTo>
                  <a:lnTo>
                    <a:pt x="1899" y="578"/>
                  </a:lnTo>
                  <a:lnTo>
                    <a:pt x="1864" y="591"/>
                  </a:lnTo>
                  <a:lnTo>
                    <a:pt x="1828" y="599"/>
                  </a:lnTo>
                  <a:lnTo>
                    <a:pt x="1790" y="602"/>
                  </a:lnTo>
                  <a:lnTo>
                    <a:pt x="537" y="602"/>
                  </a:lnTo>
                  <a:lnTo>
                    <a:pt x="528" y="604"/>
                  </a:lnTo>
                  <a:lnTo>
                    <a:pt x="520" y="609"/>
                  </a:lnTo>
                  <a:lnTo>
                    <a:pt x="515" y="616"/>
                  </a:lnTo>
                  <a:lnTo>
                    <a:pt x="513" y="627"/>
                  </a:lnTo>
                  <a:lnTo>
                    <a:pt x="513" y="1151"/>
                  </a:lnTo>
                  <a:lnTo>
                    <a:pt x="803" y="1151"/>
                  </a:lnTo>
                  <a:lnTo>
                    <a:pt x="848" y="1154"/>
                  </a:lnTo>
                  <a:lnTo>
                    <a:pt x="891" y="1163"/>
                  </a:lnTo>
                  <a:lnTo>
                    <a:pt x="932" y="1179"/>
                  </a:lnTo>
                  <a:lnTo>
                    <a:pt x="969" y="1200"/>
                  </a:lnTo>
                  <a:lnTo>
                    <a:pt x="1004" y="1225"/>
                  </a:lnTo>
                  <a:lnTo>
                    <a:pt x="1034" y="1256"/>
                  </a:lnTo>
                  <a:lnTo>
                    <a:pt x="1059" y="1289"/>
                  </a:lnTo>
                  <a:lnTo>
                    <a:pt x="1080" y="1327"/>
                  </a:lnTo>
                  <a:lnTo>
                    <a:pt x="1096" y="1368"/>
                  </a:lnTo>
                  <a:lnTo>
                    <a:pt x="1106" y="1411"/>
                  </a:lnTo>
                  <a:lnTo>
                    <a:pt x="1109" y="1456"/>
                  </a:lnTo>
                  <a:lnTo>
                    <a:pt x="1111" y="1474"/>
                  </a:lnTo>
                  <a:lnTo>
                    <a:pt x="1118" y="1490"/>
                  </a:lnTo>
                  <a:lnTo>
                    <a:pt x="1129" y="1504"/>
                  </a:lnTo>
                  <a:lnTo>
                    <a:pt x="1142" y="1514"/>
                  </a:lnTo>
                  <a:lnTo>
                    <a:pt x="1158" y="1520"/>
                  </a:lnTo>
                  <a:lnTo>
                    <a:pt x="1176" y="1524"/>
                  </a:lnTo>
                  <a:lnTo>
                    <a:pt x="2290" y="1524"/>
                  </a:lnTo>
                  <a:lnTo>
                    <a:pt x="2308" y="1520"/>
                  </a:lnTo>
                  <a:lnTo>
                    <a:pt x="2325" y="1514"/>
                  </a:lnTo>
                  <a:lnTo>
                    <a:pt x="2337" y="1504"/>
                  </a:lnTo>
                  <a:lnTo>
                    <a:pt x="2348" y="1490"/>
                  </a:lnTo>
                  <a:lnTo>
                    <a:pt x="2355" y="1474"/>
                  </a:lnTo>
                  <a:lnTo>
                    <a:pt x="2357" y="1456"/>
                  </a:lnTo>
                  <a:lnTo>
                    <a:pt x="2360" y="1411"/>
                  </a:lnTo>
                  <a:lnTo>
                    <a:pt x="2370" y="1368"/>
                  </a:lnTo>
                  <a:lnTo>
                    <a:pt x="2386" y="1327"/>
                  </a:lnTo>
                  <a:lnTo>
                    <a:pt x="2407" y="1289"/>
                  </a:lnTo>
                  <a:lnTo>
                    <a:pt x="2433" y="1256"/>
                  </a:lnTo>
                  <a:lnTo>
                    <a:pt x="2462" y="1225"/>
                  </a:lnTo>
                  <a:lnTo>
                    <a:pt x="2497" y="1200"/>
                  </a:lnTo>
                  <a:lnTo>
                    <a:pt x="2534" y="1179"/>
                  </a:lnTo>
                  <a:lnTo>
                    <a:pt x="2575" y="1163"/>
                  </a:lnTo>
                  <a:lnTo>
                    <a:pt x="2618" y="1154"/>
                  </a:lnTo>
                  <a:lnTo>
                    <a:pt x="2663" y="1151"/>
                  </a:lnTo>
                  <a:lnTo>
                    <a:pt x="2953" y="1151"/>
                  </a:lnTo>
                  <a:lnTo>
                    <a:pt x="2953" y="264"/>
                  </a:lnTo>
                  <a:lnTo>
                    <a:pt x="2952" y="254"/>
                  </a:lnTo>
                  <a:lnTo>
                    <a:pt x="2946" y="246"/>
                  </a:lnTo>
                  <a:lnTo>
                    <a:pt x="2938" y="241"/>
                  </a:lnTo>
                  <a:lnTo>
                    <a:pt x="2929" y="239"/>
                  </a:lnTo>
                  <a:lnTo>
                    <a:pt x="2182" y="239"/>
                  </a:lnTo>
                  <a:close/>
                  <a:moveTo>
                    <a:pt x="2182" y="0"/>
                  </a:moveTo>
                  <a:lnTo>
                    <a:pt x="2929" y="0"/>
                  </a:lnTo>
                  <a:lnTo>
                    <a:pt x="2968" y="3"/>
                  </a:lnTo>
                  <a:lnTo>
                    <a:pt x="3005" y="12"/>
                  </a:lnTo>
                  <a:lnTo>
                    <a:pt x="3039" y="24"/>
                  </a:lnTo>
                  <a:lnTo>
                    <a:pt x="3072" y="43"/>
                  </a:lnTo>
                  <a:lnTo>
                    <a:pt x="3101" y="65"/>
                  </a:lnTo>
                  <a:lnTo>
                    <a:pt x="3128" y="90"/>
                  </a:lnTo>
                  <a:lnTo>
                    <a:pt x="3150" y="120"/>
                  </a:lnTo>
                  <a:lnTo>
                    <a:pt x="3167" y="152"/>
                  </a:lnTo>
                  <a:lnTo>
                    <a:pt x="3181" y="187"/>
                  </a:lnTo>
                  <a:lnTo>
                    <a:pt x="3190" y="225"/>
                  </a:lnTo>
                  <a:lnTo>
                    <a:pt x="3192" y="264"/>
                  </a:lnTo>
                  <a:lnTo>
                    <a:pt x="3192" y="1151"/>
                  </a:lnTo>
                  <a:lnTo>
                    <a:pt x="3347" y="1151"/>
                  </a:lnTo>
                  <a:lnTo>
                    <a:pt x="3374" y="1154"/>
                  </a:lnTo>
                  <a:lnTo>
                    <a:pt x="3400" y="1162"/>
                  </a:lnTo>
                  <a:lnTo>
                    <a:pt x="3422" y="1177"/>
                  </a:lnTo>
                  <a:lnTo>
                    <a:pt x="3440" y="1195"/>
                  </a:lnTo>
                  <a:lnTo>
                    <a:pt x="3454" y="1218"/>
                  </a:lnTo>
                  <a:lnTo>
                    <a:pt x="3463" y="1242"/>
                  </a:lnTo>
                  <a:lnTo>
                    <a:pt x="3466" y="1269"/>
                  </a:lnTo>
                  <a:lnTo>
                    <a:pt x="3466" y="2795"/>
                  </a:lnTo>
                  <a:lnTo>
                    <a:pt x="3463" y="2822"/>
                  </a:lnTo>
                  <a:lnTo>
                    <a:pt x="3454" y="2847"/>
                  </a:lnTo>
                  <a:lnTo>
                    <a:pt x="3440" y="2869"/>
                  </a:lnTo>
                  <a:lnTo>
                    <a:pt x="3422" y="2887"/>
                  </a:lnTo>
                  <a:lnTo>
                    <a:pt x="3400" y="2902"/>
                  </a:lnTo>
                  <a:lnTo>
                    <a:pt x="3374" y="2910"/>
                  </a:lnTo>
                  <a:lnTo>
                    <a:pt x="3347" y="2914"/>
                  </a:lnTo>
                  <a:lnTo>
                    <a:pt x="119" y="2914"/>
                  </a:lnTo>
                  <a:lnTo>
                    <a:pt x="91" y="2910"/>
                  </a:lnTo>
                  <a:lnTo>
                    <a:pt x="67" y="2902"/>
                  </a:lnTo>
                  <a:lnTo>
                    <a:pt x="44" y="2887"/>
                  </a:lnTo>
                  <a:lnTo>
                    <a:pt x="26" y="2869"/>
                  </a:lnTo>
                  <a:lnTo>
                    <a:pt x="13" y="2847"/>
                  </a:lnTo>
                  <a:lnTo>
                    <a:pt x="3" y="2822"/>
                  </a:lnTo>
                  <a:lnTo>
                    <a:pt x="0" y="2795"/>
                  </a:lnTo>
                  <a:lnTo>
                    <a:pt x="0" y="1269"/>
                  </a:lnTo>
                  <a:lnTo>
                    <a:pt x="3" y="1242"/>
                  </a:lnTo>
                  <a:lnTo>
                    <a:pt x="13" y="1218"/>
                  </a:lnTo>
                  <a:lnTo>
                    <a:pt x="26" y="1195"/>
                  </a:lnTo>
                  <a:lnTo>
                    <a:pt x="44" y="1177"/>
                  </a:lnTo>
                  <a:lnTo>
                    <a:pt x="67" y="1162"/>
                  </a:lnTo>
                  <a:lnTo>
                    <a:pt x="91" y="1154"/>
                  </a:lnTo>
                  <a:lnTo>
                    <a:pt x="119" y="1151"/>
                  </a:lnTo>
                  <a:lnTo>
                    <a:pt x="274" y="1151"/>
                  </a:lnTo>
                  <a:lnTo>
                    <a:pt x="274" y="627"/>
                  </a:lnTo>
                  <a:lnTo>
                    <a:pt x="276" y="588"/>
                  </a:lnTo>
                  <a:lnTo>
                    <a:pt x="285" y="550"/>
                  </a:lnTo>
                  <a:lnTo>
                    <a:pt x="298" y="516"/>
                  </a:lnTo>
                  <a:lnTo>
                    <a:pt x="316" y="483"/>
                  </a:lnTo>
                  <a:lnTo>
                    <a:pt x="338" y="454"/>
                  </a:lnTo>
                  <a:lnTo>
                    <a:pt x="365" y="429"/>
                  </a:lnTo>
                  <a:lnTo>
                    <a:pt x="394" y="405"/>
                  </a:lnTo>
                  <a:lnTo>
                    <a:pt x="427" y="388"/>
                  </a:lnTo>
                  <a:lnTo>
                    <a:pt x="461" y="375"/>
                  </a:lnTo>
                  <a:lnTo>
                    <a:pt x="498" y="367"/>
                  </a:lnTo>
                  <a:lnTo>
                    <a:pt x="537" y="363"/>
                  </a:lnTo>
                  <a:lnTo>
                    <a:pt x="1790" y="363"/>
                  </a:lnTo>
                  <a:lnTo>
                    <a:pt x="1798" y="362"/>
                  </a:lnTo>
                  <a:lnTo>
                    <a:pt x="1805" y="358"/>
                  </a:lnTo>
                  <a:lnTo>
                    <a:pt x="1811" y="352"/>
                  </a:lnTo>
                  <a:lnTo>
                    <a:pt x="1960" y="121"/>
                  </a:lnTo>
                  <a:lnTo>
                    <a:pt x="1983" y="90"/>
                  </a:lnTo>
                  <a:lnTo>
                    <a:pt x="2009" y="64"/>
                  </a:lnTo>
                  <a:lnTo>
                    <a:pt x="2040" y="42"/>
                  </a:lnTo>
                  <a:lnTo>
                    <a:pt x="2072" y="24"/>
                  </a:lnTo>
                  <a:lnTo>
                    <a:pt x="2107" y="11"/>
                  </a:lnTo>
                  <a:lnTo>
                    <a:pt x="2144" y="3"/>
                  </a:lnTo>
                  <a:lnTo>
                    <a:pt x="21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764" name="Freeform 496"/>
            <p:cNvSpPr/>
            <p:nvPr/>
          </p:nvSpPr>
          <p:spPr bwMode="auto">
            <a:xfrm>
              <a:off x="4144" y="1107"/>
              <a:ext cx="75" cy="28"/>
            </a:xfrm>
            <a:custGeom>
              <a:avLst/>
              <a:gdLst>
                <a:gd name="T0" fmla="*/ 80 w 906"/>
                <a:gd name="T1" fmla="*/ 0 h 334"/>
                <a:gd name="T2" fmla="*/ 101 w 906"/>
                <a:gd name="T3" fmla="*/ 3 h 334"/>
                <a:gd name="T4" fmla="*/ 120 w 906"/>
                <a:gd name="T5" fmla="*/ 11 h 334"/>
                <a:gd name="T6" fmla="*/ 136 w 906"/>
                <a:gd name="T7" fmla="*/ 24 h 334"/>
                <a:gd name="T8" fmla="*/ 148 w 906"/>
                <a:gd name="T9" fmla="*/ 40 h 334"/>
                <a:gd name="T10" fmla="*/ 156 w 906"/>
                <a:gd name="T11" fmla="*/ 59 h 334"/>
                <a:gd name="T12" fmla="*/ 159 w 906"/>
                <a:gd name="T13" fmla="*/ 80 h 334"/>
                <a:gd name="T14" fmla="*/ 159 w 906"/>
                <a:gd name="T15" fmla="*/ 175 h 334"/>
                <a:gd name="T16" fmla="*/ 747 w 906"/>
                <a:gd name="T17" fmla="*/ 175 h 334"/>
                <a:gd name="T18" fmla="*/ 747 w 906"/>
                <a:gd name="T19" fmla="*/ 80 h 334"/>
                <a:gd name="T20" fmla="*/ 750 w 906"/>
                <a:gd name="T21" fmla="*/ 59 h 334"/>
                <a:gd name="T22" fmla="*/ 758 w 906"/>
                <a:gd name="T23" fmla="*/ 40 h 334"/>
                <a:gd name="T24" fmla="*/ 770 w 906"/>
                <a:gd name="T25" fmla="*/ 24 h 334"/>
                <a:gd name="T26" fmla="*/ 786 w 906"/>
                <a:gd name="T27" fmla="*/ 11 h 334"/>
                <a:gd name="T28" fmla="*/ 805 w 906"/>
                <a:gd name="T29" fmla="*/ 3 h 334"/>
                <a:gd name="T30" fmla="*/ 827 w 906"/>
                <a:gd name="T31" fmla="*/ 0 h 334"/>
                <a:gd name="T32" fmla="*/ 848 w 906"/>
                <a:gd name="T33" fmla="*/ 3 h 334"/>
                <a:gd name="T34" fmla="*/ 867 w 906"/>
                <a:gd name="T35" fmla="*/ 11 h 334"/>
                <a:gd name="T36" fmla="*/ 883 w 906"/>
                <a:gd name="T37" fmla="*/ 24 h 334"/>
                <a:gd name="T38" fmla="*/ 895 w 906"/>
                <a:gd name="T39" fmla="*/ 40 h 334"/>
                <a:gd name="T40" fmla="*/ 904 w 906"/>
                <a:gd name="T41" fmla="*/ 59 h 334"/>
                <a:gd name="T42" fmla="*/ 906 w 906"/>
                <a:gd name="T43" fmla="*/ 80 h 334"/>
                <a:gd name="T44" fmla="*/ 906 w 906"/>
                <a:gd name="T45" fmla="*/ 255 h 334"/>
                <a:gd name="T46" fmla="*/ 904 w 906"/>
                <a:gd name="T47" fmla="*/ 276 h 334"/>
                <a:gd name="T48" fmla="*/ 895 w 906"/>
                <a:gd name="T49" fmla="*/ 295 h 334"/>
                <a:gd name="T50" fmla="*/ 883 w 906"/>
                <a:gd name="T51" fmla="*/ 311 h 334"/>
                <a:gd name="T52" fmla="*/ 867 w 906"/>
                <a:gd name="T53" fmla="*/ 323 h 334"/>
                <a:gd name="T54" fmla="*/ 848 w 906"/>
                <a:gd name="T55" fmla="*/ 331 h 334"/>
                <a:gd name="T56" fmla="*/ 827 w 906"/>
                <a:gd name="T57" fmla="*/ 334 h 334"/>
                <a:gd name="T58" fmla="*/ 80 w 906"/>
                <a:gd name="T59" fmla="*/ 334 h 334"/>
                <a:gd name="T60" fmla="*/ 58 w 906"/>
                <a:gd name="T61" fmla="*/ 331 h 334"/>
                <a:gd name="T62" fmla="*/ 39 w 906"/>
                <a:gd name="T63" fmla="*/ 323 h 334"/>
                <a:gd name="T64" fmla="*/ 23 w 906"/>
                <a:gd name="T65" fmla="*/ 311 h 334"/>
                <a:gd name="T66" fmla="*/ 11 w 906"/>
                <a:gd name="T67" fmla="*/ 295 h 334"/>
                <a:gd name="T68" fmla="*/ 3 w 906"/>
                <a:gd name="T69" fmla="*/ 276 h 334"/>
                <a:gd name="T70" fmla="*/ 0 w 906"/>
                <a:gd name="T71" fmla="*/ 255 h 334"/>
                <a:gd name="T72" fmla="*/ 0 w 906"/>
                <a:gd name="T73" fmla="*/ 80 h 334"/>
                <a:gd name="T74" fmla="*/ 3 w 906"/>
                <a:gd name="T75" fmla="*/ 59 h 334"/>
                <a:gd name="T76" fmla="*/ 11 w 906"/>
                <a:gd name="T77" fmla="*/ 40 h 334"/>
                <a:gd name="T78" fmla="*/ 23 w 906"/>
                <a:gd name="T79" fmla="*/ 24 h 334"/>
                <a:gd name="T80" fmla="*/ 39 w 906"/>
                <a:gd name="T81" fmla="*/ 11 h 334"/>
                <a:gd name="T82" fmla="*/ 58 w 906"/>
                <a:gd name="T83" fmla="*/ 3 h 334"/>
                <a:gd name="T84" fmla="*/ 80 w 906"/>
                <a:gd name="T85" fmla="*/ 0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06" h="334">
                  <a:moveTo>
                    <a:pt x="80" y="0"/>
                  </a:moveTo>
                  <a:lnTo>
                    <a:pt x="101" y="3"/>
                  </a:lnTo>
                  <a:lnTo>
                    <a:pt x="120" y="11"/>
                  </a:lnTo>
                  <a:lnTo>
                    <a:pt x="136" y="24"/>
                  </a:lnTo>
                  <a:lnTo>
                    <a:pt x="148" y="40"/>
                  </a:lnTo>
                  <a:lnTo>
                    <a:pt x="156" y="59"/>
                  </a:lnTo>
                  <a:lnTo>
                    <a:pt x="159" y="80"/>
                  </a:lnTo>
                  <a:lnTo>
                    <a:pt x="159" y="175"/>
                  </a:lnTo>
                  <a:lnTo>
                    <a:pt x="747" y="175"/>
                  </a:lnTo>
                  <a:lnTo>
                    <a:pt x="747" y="80"/>
                  </a:lnTo>
                  <a:lnTo>
                    <a:pt x="750" y="59"/>
                  </a:lnTo>
                  <a:lnTo>
                    <a:pt x="758" y="40"/>
                  </a:lnTo>
                  <a:lnTo>
                    <a:pt x="770" y="24"/>
                  </a:lnTo>
                  <a:lnTo>
                    <a:pt x="786" y="11"/>
                  </a:lnTo>
                  <a:lnTo>
                    <a:pt x="805" y="3"/>
                  </a:lnTo>
                  <a:lnTo>
                    <a:pt x="827" y="0"/>
                  </a:lnTo>
                  <a:lnTo>
                    <a:pt x="848" y="3"/>
                  </a:lnTo>
                  <a:lnTo>
                    <a:pt x="867" y="11"/>
                  </a:lnTo>
                  <a:lnTo>
                    <a:pt x="883" y="24"/>
                  </a:lnTo>
                  <a:lnTo>
                    <a:pt x="895" y="40"/>
                  </a:lnTo>
                  <a:lnTo>
                    <a:pt x="904" y="59"/>
                  </a:lnTo>
                  <a:lnTo>
                    <a:pt x="906" y="80"/>
                  </a:lnTo>
                  <a:lnTo>
                    <a:pt x="906" y="255"/>
                  </a:lnTo>
                  <a:lnTo>
                    <a:pt x="904" y="276"/>
                  </a:lnTo>
                  <a:lnTo>
                    <a:pt x="895" y="295"/>
                  </a:lnTo>
                  <a:lnTo>
                    <a:pt x="883" y="311"/>
                  </a:lnTo>
                  <a:lnTo>
                    <a:pt x="867" y="323"/>
                  </a:lnTo>
                  <a:lnTo>
                    <a:pt x="848" y="331"/>
                  </a:lnTo>
                  <a:lnTo>
                    <a:pt x="827" y="334"/>
                  </a:lnTo>
                  <a:lnTo>
                    <a:pt x="80" y="334"/>
                  </a:lnTo>
                  <a:lnTo>
                    <a:pt x="58" y="331"/>
                  </a:lnTo>
                  <a:lnTo>
                    <a:pt x="39" y="323"/>
                  </a:lnTo>
                  <a:lnTo>
                    <a:pt x="23" y="311"/>
                  </a:lnTo>
                  <a:lnTo>
                    <a:pt x="11" y="295"/>
                  </a:lnTo>
                  <a:lnTo>
                    <a:pt x="3" y="276"/>
                  </a:lnTo>
                  <a:lnTo>
                    <a:pt x="0" y="255"/>
                  </a:lnTo>
                  <a:lnTo>
                    <a:pt x="0" y="80"/>
                  </a:lnTo>
                  <a:lnTo>
                    <a:pt x="3" y="59"/>
                  </a:lnTo>
                  <a:lnTo>
                    <a:pt x="11" y="40"/>
                  </a:lnTo>
                  <a:lnTo>
                    <a:pt x="23" y="24"/>
                  </a:lnTo>
                  <a:lnTo>
                    <a:pt x="39" y="11"/>
                  </a:lnTo>
                  <a:lnTo>
                    <a:pt x="58" y="3"/>
                  </a:lnTo>
                  <a:lnTo>
                    <a:pt x="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856605" y="1067435"/>
            <a:ext cx="5089525" cy="1157605"/>
            <a:chOff x="9283" y="1680"/>
            <a:chExt cx="8015" cy="1823"/>
          </a:xfrm>
        </p:grpSpPr>
        <p:sp>
          <p:nvSpPr>
            <p:cNvPr id="8" name="文本框 7"/>
            <p:cNvSpPr txBox="1"/>
            <p:nvPr/>
          </p:nvSpPr>
          <p:spPr>
            <a:xfrm>
              <a:off x="9283" y="2103"/>
              <a:ext cx="8015" cy="140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/>
                  <a:ea typeface="微软雅黑"/>
                  <a:cs typeface="Calibri" panose="020F0502020204030204" charset="0"/>
                  <a:sym typeface="+mn-ea"/>
                </a:rPr>
                <a:t>1.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/>
                  <a:ea typeface="微软雅黑"/>
                  <a:cs typeface="Calibri" panose="020F0502020204030204" charset="0"/>
                  <a:sym typeface="+mn-ea"/>
                </a:rPr>
                <a:t>最短路径的保存与最短路径的输出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Calibri" panose="020F0502020204030204" charset="0"/>
                <a:sym typeface="+mn-ea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/>
                  <a:ea typeface="微软雅黑"/>
                  <a:cs typeface="Calibri" panose="020F0502020204030204" charset="0"/>
                  <a:sym typeface="+mn-ea"/>
                </a:rPr>
                <a:t>2.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/>
                  <a:ea typeface="微软雅黑"/>
                  <a:cs typeface="Calibri" panose="020F0502020204030204" charset="0"/>
                  <a:sym typeface="+mn-ea"/>
                </a:rPr>
                <a:t>所有路径的搜索与输出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Calibri" panose="020F0502020204030204" charset="0"/>
                <a:sym typeface="+mn-ea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9293" y="1680"/>
              <a:ext cx="5374" cy="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核心问题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784215" y="2887345"/>
            <a:ext cx="5089525" cy="1517015"/>
            <a:chOff x="9169" y="1547"/>
            <a:chExt cx="8015" cy="2389"/>
          </a:xfrm>
        </p:grpSpPr>
        <p:sp>
          <p:nvSpPr>
            <p:cNvPr id="10" name="文本框 9"/>
            <p:cNvSpPr txBox="1"/>
            <p:nvPr/>
          </p:nvSpPr>
          <p:spPr>
            <a:xfrm>
              <a:off x="9169" y="1985"/>
              <a:ext cx="8015" cy="195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/>
                  <a:ea typeface="微软雅黑"/>
                  <a:cs typeface="Calibri" panose="020F0502020204030204" charset="0"/>
                  <a:sym typeface="+mn-ea"/>
                </a:rPr>
                <a:t>1.Easyx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/>
                  <a:ea typeface="微软雅黑"/>
                  <a:cs typeface="Calibri" panose="020F0502020204030204" charset="0"/>
                  <a:sym typeface="+mn-ea"/>
                </a:rPr>
                <a:t>插件实现地图可视化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Calibri" panose="020F0502020204030204" charset="0"/>
                <a:sym typeface="+mn-ea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/>
                  <a:ea typeface="微软雅黑"/>
                  <a:cs typeface="Calibri" panose="020F0502020204030204" charset="0"/>
                  <a:sym typeface="+mn-ea"/>
                </a:rPr>
                <a:t>2.Easyx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/>
                  <a:ea typeface="微软雅黑"/>
                  <a:cs typeface="Calibri" panose="020F0502020204030204" charset="0"/>
                  <a:sym typeface="+mn-ea"/>
                </a:rPr>
                <a:t>库函数实现输入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Calibri" panose="020F0502020204030204" charset="0"/>
                <a:sym typeface="+mn-ea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Calibri" panose="020F0502020204030204" charset="0"/>
                <a:sym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9169" y="1547"/>
              <a:ext cx="5374" cy="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程序的可视化操作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843270" y="4882515"/>
            <a:ext cx="5089525" cy="1158240"/>
            <a:chOff x="9262" y="1596"/>
            <a:chExt cx="8015" cy="1824"/>
          </a:xfrm>
        </p:grpSpPr>
        <p:sp>
          <p:nvSpPr>
            <p:cNvPr id="13" name="文本框 12"/>
            <p:cNvSpPr txBox="1"/>
            <p:nvPr/>
          </p:nvSpPr>
          <p:spPr>
            <a:xfrm>
              <a:off x="9262" y="2020"/>
              <a:ext cx="8015" cy="140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/>
                  <a:ea typeface="微软雅黑"/>
                  <a:cs typeface="Calibri" panose="020F0502020204030204" charset="0"/>
                  <a:sym typeface="+mn-ea"/>
                </a:rPr>
                <a:t>1.Dijkstra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/>
                  <a:ea typeface="微软雅黑"/>
                  <a:cs typeface="Calibri" panose="020F0502020204030204" charset="0"/>
                  <a:sym typeface="+mn-ea"/>
                </a:rPr>
                <a:t>算法实现最短路径值和最短路径走法输出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Calibri" panose="020F0502020204030204" charset="0"/>
                <a:sym typeface="+mn-ea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/>
                  <a:ea typeface="微软雅黑"/>
                  <a:cs typeface="Calibri" panose="020F0502020204030204" charset="0"/>
                  <a:sym typeface="+mn-ea"/>
                </a:rPr>
                <a:t>2.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/>
                  <a:ea typeface="微软雅黑"/>
                  <a:cs typeface="Calibri" panose="020F0502020204030204" charset="0"/>
                  <a:sym typeface="+mn-ea"/>
                </a:rPr>
                <a:t>深度优先搜索原理求</a:t>
              </a:r>
              <a:r>
                <a:rPr lang="zh-CN" altLang="en-US" sz="1400" dirty="0">
                  <a:solidFill>
                    <a:srgbClr val="000000"/>
                  </a:solidFill>
                  <a:latin typeface="微软雅黑"/>
                  <a:ea typeface="微软雅黑"/>
                  <a:cs typeface="Calibri" panose="020F0502020204030204" charset="0"/>
                  <a:sym typeface="+mn-ea"/>
                </a:rPr>
                <a:t>所有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/>
                  <a:ea typeface="微软雅黑"/>
                  <a:cs typeface="Calibri" panose="020F0502020204030204" charset="0"/>
                  <a:sym typeface="+mn-ea"/>
                </a:rPr>
                <a:t>路径并输出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Calibri" panose="020F0502020204030204" charset="0"/>
                <a:sym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9293" y="1596"/>
              <a:ext cx="5374" cy="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改良算法</a:t>
              </a:r>
            </a:p>
          </p:txBody>
        </p:sp>
      </p:grpSp>
      <p:pic>
        <p:nvPicPr>
          <p:cNvPr id="15" name="图片 14" descr="67642f81c4b9dd15051af51f0b1cd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95180" y="122555"/>
            <a:ext cx="2313305" cy="67246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9F4B58E-530B-F994-D1D1-B28393EAA993}"/>
              </a:ext>
            </a:extLst>
          </p:cNvPr>
          <p:cNvSpPr txBox="1"/>
          <p:nvPr/>
        </p:nvSpPr>
        <p:spPr>
          <a:xfrm>
            <a:off x="762635" y="674678"/>
            <a:ext cx="2497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思源黑体 CN Bold" panose="020B0800000000000000" pitchFamily="34" charset="-122"/>
                <a:cs typeface="+mn-cs"/>
              </a:rPr>
              <a:t>程序设计</a:t>
            </a:r>
          </a:p>
        </p:txBody>
      </p:sp>
    </p:spTree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949065" y="1282065"/>
            <a:ext cx="4293870" cy="4293870"/>
          </a:xfrm>
          <a:prstGeom prst="ellipse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378835" y="693420"/>
            <a:ext cx="5464810" cy="5464810"/>
          </a:xfrm>
          <a:prstGeom prst="ellipse">
            <a:avLst/>
          </a:prstGeom>
          <a:noFill/>
          <a:ln w="41275">
            <a:solidFill>
              <a:schemeClr val="bg1">
                <a:alpha val="3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93372" y="1585171"/>
            <a:ext cx="1405255" cy="3785652"/>
          </a:xfrm>
          <a:prstGeom prst="rect">
            <a:avLst/>
          </a:prstGeom>
          <a:noFill/>
          <a:ln w="34925">
            <a:solidFill>
              <a:schemeClr val="accent6">
                <a:alpha val="62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024876"/>
                </a:solidFill>
                <a:effectLst/>
                <a:uLnTx/>
                <a:uFillTx/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算法思想</a:t>
            </a:r>
          </a:p>
        </p:txBody>
      </p:sp>
      <p:pic>
        <p:nvPicPr>
          <p:cNvPr id="2" name="图片 1" descr="67642f81c4b9dd15051af51f0b1cd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5180" y="122555"/>
            <a:ext cx="2313305" cy="6724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0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9415" y="379095"/>
            <a:ext cx="11411585" cy="6099810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0" y="4534296"/>
            <a:ext cx="12192000" cy="2323704"/>
          </a:xfrm>
          <a:prstGeom prst="rect">
            <a:avLst/>
          </a:prstGeom>
          <a:blipFill dpi="0" rotWithShape="1">
            <a:blip r:embed="rId21">
              <a:alphaModFix amt="17000"/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Arial"/>
            </a:endParaRPr>
          </a:p>
        </p:txBody>
      </p:sp>
      <p:sp>
        <p:nvSpPr>
          <p:cNvPr id="10" name="Oval 4"/>
          <p:cNvSpPr/>
          <p:nvPr/>
        </p:nvSpPr>
        <p:spPr>
          <a:xfrm>
            <a:off x="1290828" y="1970160"/>
            <a:ext cx="1572768" cy="1572768"/>
          </a:xfrm>
          <a:prstGeom prst="ellipse">
            <a:avLst/>
          </a:prstGeom>
          <a:noFill/>
          <a:ln>
            <a:solidFill>
              <a:srgbClr val="014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1" name="Oval 5"/>
          <p:cNvSpPr/>
          <p:nvPr>
            <p:custDataLst>
              <p:tags r:id="rId2"/>
            </p:custDataLst>
          </p:nvPr>
        </p:nvSpPr>
        <p:spPr>
          <a:xfrm>
            <a:off x="3970020" y="1970160"/>
            <a:ext cx="1572768" cy="1572768"/>
          </a:xfrm>
          <a:prstGeom prst="ellipse">
            <a:avLst/>
          </a:prstGeom>
          <a:noFill/>
          <a:ln>
            <a:solidFill>
              <a:srgbClr val="014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2" name="Oval 6"/>
          <p:cNvSpPr/>
          <p:nvPr>
            <p:custDataLst>
              <p:tags r:id="rId3"/>
            </p:custDataLst>
          </p:nvPr>
        </p:nvSpPr>
        <p:spPr>
          <a:xfrm>
            <a:off x="6649212" y="1970160"/>
            <a:ext cx="1572768" cy="1572768"/>
          </a:xfrm>
          <a:prstGeom prst="ellipse">
            <a:avLst/>
          </a:prstGeom>
          <a:noFill/>
          <a:ln>
            <a:solidFill>
              <a:srgbClr val="014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3" name="Oval 7"/>
          <p:cNvSpPr/>
          <p:nvPr>
            <p:custDataLst>
              <p:tags r:id="rId4"/>
            </p:custDataLst>
          </p:nvPr>
        </p:nvSpPr>
        <p:spPr>
          <a:xfrm>
            <a:off x="9328404" y="1970160"/>
            <a:ext cx="1572768" cy="1572768"/>
          </a:xfrm>
          <a:prstGeom prst="ellipse">
            <a:avLst/>
          </a:prstGeom>
          <a:noFill/>
          <a:ln>
            <a:solidFill>
              <a:srgbClr val="014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2" name="Freeform 57"/>
          <p:cNvSpPr/>
          <p:nvPr/>
        </p:nvSpPr>
        <p:spPr bwMode="auto">
          <a:xfrm>
            <a:off x="9754235" y="2395643"/>
            <a:ext cx="718185" cy="718185"/>
          </a:xfrm>
          <a:custGeom>
            <a:avLst/>
            <a:gdLst>
              <a:gd name="T0" fmla="*/ 288 w 577"/>
              <a:gd name="T1" fmla="*/ 0 h 577"/>
              <a:gd name="T2" fmla="*/ 341 w 577"/>
              <a:gd name="T3" fmla="*/ 5 h 577"/>
              <a:gd name="T4" fmla="*/ 389 w 577"/>
              <a:gd name="T5" fmla="*/ 19 h 577"/>
              <a:gd name="T6" fmla="*/ 433 w 577"/>
              <a:gd name="T7" fmla="*/ 40 h 577"/>
              <a:gd name="T8" fmla="*/ 474 w 577"/>
              <a:gd name="T9" fmla="*/ 69 h 577"/>
              <a:gd name="T10" fmla="*/ 509 w 577"/>
              <a:gd name="T11" fmla="*/ 103 h 577"/>
              <a:gd name="T12" fmla="*/ 538 w 577"/>
              <a:gd name="T13" fmla="*/ 144 h 577"/>
              <a:gd name="T14" fmla="*/ 558 w 577"/>
              <a:gd name="T15" fmla="*/ 188 h 577"/>
              <a:gd name="T16" fmla="*/ 572 w 577"/>
              <a:gd name="T17" fmla="*/ 238 h 577"/>
              <a:gd name="T18" fmla="*/ 577 w 577"/>
              <a:gd name="T19" fmla="*/ 289 h 577"/>
              <a:gd name="T20" fmla="*/ 572 w 577"/>
              <a:gd name="T21" fmla="*/ 341 h 577"/>
              <a:gd name="T22" fmla="*/ 558 w 577"/>
              <a:gd name="T23" fmla="*/ 390 h 577"/>
              <a:gd name="T24" fmla="*/ 538 w 577"/>
              <a:gd name="T25" fmla="*/ 435 h 577"/>
              <a:gd name="T26" fmla="*/ 509 w 577"/>
              <a:gd name="T27" fmla="*/ 474 h 577"/>
              <a:gd name="T28" fmla="*/ 474 w 577"/>
              <a:gd name="T29" fmla="*/ 510 h 577"/>
              <a:gd name="T30" fmla="*/ 433 w 577"/>
              <a:gd name="T31" fmla="*/ 538 h 577"/>
              <a:gd name="T32" fmla="*/ 389 w 577"/>
              <a:gd name="T33" fmla="*/ 560 h 577"/>
              <a:gd name="T34" fmla="*/ 341 w 577"/>
              <a:gd name="T35" fmla="*/ 574 h 577"/>
              <a:gd name="T36" fmla="*/ 288 w 577"/>
              <a:gd name="T37" fmla="*/ 577 h 577"/>
              <a:gd name="T38" fmla="*/ 236 w 577"/>
              <a:gd name="T39" fmla="*/ 574 h 577"/>
              <a:gd name="T40" fmla="*/ 189 w 577"/>
              <a:gd name="T41" fmla="*/ 560 h 577"/>
              <a:gd name="T42" fmla="*/ 142 w 577"/>
              <a:gd name="T43" fmla="*/ 538 h 577"/>
              <a:gd name="T44" fmla="*/ 103 w 577"/>
              <a:gd name="T45" fmla="*/ 510 h 577"/>
              <a:gd name="T46" fmla="*/ 69 w 577"/>
              <a:gd name="T47" fmla="*/ 474 h 577"/>
              <a:gd name="T48" fmla="*/ 40 w 577"/>
              <a:gd name="T49" fmla="*/ 435 h 577"/>
              <a:gd name="T50" fmla="*/ 19 w 577"/>
              <a:gd name="T51" fmla="*/ 390 h 577"/>
              <a:gd name="T52" fmla="*/ 5 w 577"/>
              <a:gd name="T53" fmla="*/ 341 h 577"/>
              <a:gd name="T54" fmla="*/ 0 w 577"/>
              <a:gd name="T55" fmla="*/ 289 h 577"/>
              <a:gd name="T56" fmla="*/ 5 w 577"/>
              <a:gd name="T57" fmla="*/ 238 h 577"/>
              <a:gd name="T58" fmla="*/ 19 w 577"/>
              <a:gd name="T59" fmla="*/ 188 h 577"/>
              <a:gd name="T60" fmla="*/ 40 w 577"/>
              <a:gd name="T61" fmla="*/ 144 h 577"/>
              <a:gd name="T62" fmla="*/ 69 w 577"/>
              <a:gd name="T63" fmla="*/ 103 h 577"/>
              <a:gd name="T64" fmla="*/ 103 w 577"/>
              <a:gd name="T65" fmla="*/ 69 h 577"/>
              <a:gd name="T66" fmla="*/ 142 w 577"/>
              <a:gd name="T67" fmla="*/ 40 h 577"/>
              <a:gd name="T68" fmla="*/ 189 w 577"/>
              <a:gd name="T69" fmla="*/ 19 h 577"/>
              <a:gd name="T70" fmla="*/ 236 w 577"/>
              <a:gd name="T71" fmla="*/ 5 h 577"/>
              <a:gd name="T72" fmla="*/ 288 w 577"/>
              <a:gd name="T73" fmla="*/ 0 h 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77" h="577">
                <a:moveTo>
                  <a:pt x="288" y="0"/>
                </a:moveTo>
                <a:lnTo>
                  <a:pt x="341" y="5"/>
                </a:lnTo>
                <a:lnTo>
                  <a:pt x="389" y="19"/>
                </a:lnTo>
                <a:lnTo>
                  <a:pt x="433" y="40"/>
                </a:lnTo>
                <a:lnTo>
                  <a:pt x="474" y="69"/>
                </a:lnTo>
                <a:lnTo>
                  <a:pt x="509" y="103"/>
                </a:lnTo>
                <a:lnTo>
                  <a:pt x="538" y="144"/>
                </a:lnTo>
                <a:lnTo>
                  <a:pt x="558" y="188"/>
                </a:lnTo>
                <a:lnTo>
                  <a:pt x="572" y="238"/>
                </a:lnTo>
                <a:lnTo>
                  <a:pt x="577" y="289"/>
                </a:lnTo>
                <a:lnTo>
                  <a:pt x="572" y="341"/>
                </a:lnTo>
                <a:lnTo>
                  <a:pt x="558" y="390"/>
                </a:lnTo>
                <a:lnTo>
                  <a:pt x="538" y="435"/>
                </a:lnTo>
                <a:lnTo>
                  <a:pt x="509" y="474"/>
                </a:lnTo>
                <a:lnTo>
                  <a:pt x="474" y="510"/>
                </a:lnTo>
                <a:lnTo>
                  <a:pt x="433" y="538"/>
                </a:lnTo>
                <a:lnTo>
                  <a:pt x="389" y="560"/>
                </a:lnTo>
                <a:lnTo>
                  <a:pt x="341" y="574"/>
                </a:lnTo>
                <a:lnTo>
                  <a:pt x="288" y="577"/>
                </a:lnTo>
                <a:lnTo>
                  <a:pt x="236" y="574"/>
                </a:lnTo>
                <a:lnTo>
                  <a:pt x="189" y="560"/>
                </a:lnTo>
                <a:lnTo>
                  <a:pt x="142" y="538"/>
                </a:lnTo>
                <a:lnTo>
                  <a:pt x="103" y="510"/>
                </a:lnTo>
                <a:lnTo>
                  <a:pt x="69" y="474"/>
                </a:lnTo>
                <a:lnTo>
                  <a:pt x="40" y="435"/>
                </a:lnTo>
                <a:lnTo>
                  <a:pt x="19" y="390"/>
                </a:lnTo>
                <a:lnTo>
                  <a:pt x="5" y="341"/>
                </a:lnTo>
                <a:lnTo>
                  <a:pt x="0" y="289"/>
                </a:lnTo>
                <a:lnTo>
                  <a:pt x="5" y="238"/>
                </a:lnTo>
                <a:lnTo>
                  <a:pt x="19" y="188"/>
                </a:lnTo>
                <a:lnTo>
                  <a:pt x="40" y="144"/>
                </a:lnTo>
                <a:lnTo>
                  <a:pt x="69" y="103"/>
                </a:lnTo>
                <a:lnTo>
                  <a:pt x="103" y="69"/>
                </a:lnTo>
                <a:lnTo>
                  <a:pt x="142" y="40"/>
                </a:lnTo>
                <a:lnTo>
                  <a:pt x="189" y="19"/>
                </a:lnTo>
                <a:lnTo>
                  <a:pt x="236" y="5"/>
                </a:lnTo>
                <a:lnTo>
                  <a:pt x="288" y="0"/>
                </a:lnTo>
                <a:close/>
              </a:path>
            </a:pathLst>
          </a:custGeom>
          <a:solidFill>
            <a:srgbClr val="014347">
              <a:alpha val="65000"/>
            </a:srgb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5" name="Freeform 53"/>
          <p:cNvSpPr/>
          <p:nvPr/>
        </p:nvSpPr>
        <p:spPr bwMode="auto">
          <a:xfrm>
            <a:off x="7077710" y="2397125"/>
            <a:ext cx="715645" cy="718185"/>
          </a:xfrm>
          <a:custGeom>
            <a:avLst/>
            <a:gdLst>
              <a:gd name="T0" fmla="*/ 287 w 575"/>
              <a:gd name="T1" fmla="*/ 0 h 577"/>
              <a:gd name="T2" fmla="*/ 338 w 575"/>
              <a:gd name="T3" fmla="*/ 5 h 577"/>
              <a:gd name="T4" fmla="*/ 388 w 575"/>
              <a:gd name="T5" fmla="*/ 19 h 577"/>
              <a:gd name="T6" fmla="*/ 433 w 575"/>
              <a:gd name="T7" fmla="*/ 40 h 577"/>
              <a:gd name="T8" fmla="*/ 474 w 575"/>
              <a:gd name="T9" fmla="*/ 69 h 577"/>
              <a:gd name="T10" fmla="*/ 508 w 575"/>
              <a:gd name="T11" fmla="*/ 103 h 577"/>
              <a:gd name="T12" fmla="*/ 535 w 575"/>
              <a:gd name="T13" fmla="*/ 144 h 577"/>
              <a:gd name="T14" fmla="*/ 558 w 575"/>
              <a:gd name="T15" fmla="*/ 188 h 577"/>
              <a:gd name="T16" fmla="*/ 571 w 575"/>
              <a:gd name="T17" fmla="*/ 238 h 577"/>
              <a:gd name="T18" fmla="*/ 575 w 575"/>
              <a:gd name="T19" fmla="*/ 289 h 577"/>
              <a:gd name="T20" fmla="*/ 571 w 575"/>
              <a:gd name="T21" fmla="*/ 341 h 577"/>
              <a:gd name="T22" fmla="*/ 558 w 575"/>
              <a:gd name="T23" fmla="*/ 390 h 577"/>
              <a:gd name="T24" fmla="*/ 535 w 575"/>
              <a:gd name="T25" fmla="*/ 435 h 577"/>
              <a:gd name="T26" fmla="*/ 508 w 575"/>
              <a:gd name="T27" fmla="*/ 474 h 577"/>
              <a:gd name="T28" fmla="*/ 474 w 575"/>
              <a:gd name="T29" fmla="*/ 510 h 577"/>
              <a:gd name="T30" fmla="*/ 433 w 575"/>
              <a:gd name="T31" fmla="*/ 538 h 577"/>
              <a:gd name="T32" fmla="*/ 388 w 575"/>
              <a:gd name="T33" fmla="*/ 560 h 577"/>
              <a:gd name="T34" fmla="*/ 338 w 575"/>
              <a:gd name="T35" fmla="*/ 574 h 577"/>
              <a:gd name="T36" fmla="*/ 287 w 575"/>
              <a:gd name="T37" fmla="*/ 577 h 577"/>
              <a:gd name="T38" fmla="*/ 236 w 575"/>
              <a:gd name="T39" fmla="*/ 574 h 577"/>
              <a:gd name="T40" fmla="*/ 186 w 575"/>
              <a:gd name="T41" fmla="*/ 560 h 577"/>
              <a:gd name="T42" fmla="*/ 142 w 575"/>
              <a:gd name="T43" fmla="*/ 538 h 577"/>
              <a:gd name="T44" fmla="*/ 102 w 575"/>
              <a:gd name="T45" fmla="*/ 510 h 577"/>
              <a:gd name="T46" fmla="*/ 66 w 575"/>
              <a:gd name="T47" fmla="*/ 474 h 577"/>
              <a:gd name="T48" fmla="*/ 39 w 575"/>
              <a:gd name="T49" fmla="*/ 435 h 577"/>
              <a:gd name="T50" fmla="*/ 17 w 575"/>
              <a:gd name="T51" fmla="*/ 390 h 577"/>
              <a:gd name="T52" fmla="*/ 3 w 575"/>
              <a:gd name="T53" fmla="*/ 341 h 577"/>
              <a:gd name="T54" fmla="*/ 0 w 575"/>
              <a:gd name="T55" fmla="*/ 289 h 577"/>
              <a:gd name="T56" fmla="*/ 3 w 575"/>
              <a:gd name="T57" fmla="*/ 238 h 577"/>
              <a:gd name="T58" fmla="*/ 17 w 575"/>
              <a:gd name="T59" fmla="*/ 188 h 577"/>
              <a:gd name="T60" fmla="*/ 39 w 575"/>
              <a:gd name="T61" fmla="*/ 144 h 577"/>
              <a:gd name="T62" fmla="*/ 66 w 575"/>
              <a:gd name="T63" fmla="*/ 103 h 577"/>
              <a:gd name="T64" fmla="*/ 102 w 575"/>
              <a:gd name="T65" fmla="*/ 69 h 577"/>
              <a:gd name="T66" fmla="*/ 142 w 575"/>
              <a:gd name="T67" fmla="*/ 40 h 577"/>
              <a:gd name="T68" fmla="*/ 186 w 575"/>
              <a:gd name="T69" fmla="*/ 19 h 577"/>
              <a:gd name="T70" fmla="*/ 236 w 575"/>
              <a:gd name="T71" fmla="*/ 5 h 577"/>
              <a:gd name="T72" fmla="*/ 287 w 575"/>
              <a:gd name="T73" fmla="*/ 0 h 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75" h="577">
                <a:moveTo>
                  <a:pt x="287" y="0"/>
                </a:moveTo>
                <a:lnTo>
                  <a:pt x="338" y="5"/>
                </a:lnTo>
                <a:lnTo>
                  <a:pt x="388" y="19"/>
                </a:lnTo>
                <a:lnTo>
                  <a:pt x="433" y="40"/>
                </a:lnTo>
                <a:lnTo>
                  <a:pt x="474" y="69"/>
                </a:lnTo>
                <a:lnTo>
                  <a:pt x="508" y="103"/>
                </a:lnTo>
                <a:lnTo>
                  <a:pt x="535" y="144"/>
                </a:lnTo>
                <a:lnTo>
                  <a:pt x="558" y="188"/>
                </a:lnTo>
                <a:lnTo>
                  <a:pt x="571" y="238"/>
                </a:lnTo>
                <a:lnTo>
                  <a:pt x="575" y="289"/>
                </a:lnTo>
                <a:lnTo>
                  <a:pt x="571" y="341"/>
                </a:lnTo>
                <a:lnTo>
                  <a:pt x="558" y="390"/>
                </a:lnTo>
                <a:lnTo>
                  <a:pt x="535" y="435"/>
                </a:lnTo>
                <a:lnTo>
                  <a:pt x="508" y="474"/>
                </a:lnTo>
                <a:lnTo>
                  <a:pt x="474" y="510"/>
                </a:lnTo>
                <a:lnTo>
                  <a:pt x="433" y="538"/>
                </a:lnTo>
                <a:lnTo>
                  <a:pt x="388" y="560"/>
                </a:lnTo>
                <a:lnTo>
                  <a:pt x="338" y="574"/>
                </a:lnTo>
                <a:lnTo>
                  <a:pt x="287" y="577"/>
                </a:lnTo>
                <a:lnTo>
                  <a:pt x="236" y="574"/>
                </a:lnTo>
                <a:lnTo>
                  <a:pt x="186" y="560"/>
                </a:lnTo>
                <a:lnTo>
                  <a:pt x="142" y="538"/>
                </a:lnTo>
                <a:lnTo>
                  <a:pt x="102" y="510"/>
                </a:lnTo>
                <a:lnTo>
                  <a:pt x="66" y="474"/>
                </a:lnTo>
                <a:lnTo>
                  <a:pt x="39" y="435"/>
                </a:lnTo>
                <a:lnTo>
                  <a:pt x="17" y="390"/>
                </a:lnTo>
                <a:lnTo>
                  <a:pt x="3" y="341"/>
                </a:lnTo>
                <a:lnTo>
                  <a:pt x="0" y="289"/>
                </a:lnTo>
                <a:lnTo>
                  <a:pt x="3" y="238"/>
                </a:lnTo>
                <a:lnTo>
                  <a:pt x="17" y="188"/>
                </a:lnTo>
                <a:lnTo>
                  <a:pt x="39" y="144"/>
                </a:lnTo>
                <a:lnTo>
                  <a:pt x="66" y="103"/>
                </a:lnTo>
                <a:lnTo>
                  <a:pt x="102" y="69"/>
                </a:lnTo>
                <a:lnTo>
                  <a:pt x="142" y="40"/>
                </a:lnTo>
                <a:lnTo>
                  <a:pt x="186" y="19"/>
                </a:lnTo>
                <a:lnTo>
                  <a:pt x="236" y="5"/>
                </a:lnTo>
                <a:lnTo>
                  <a:pt x="287" y="0"/>
                </a:lnTo>
                <a:close/>
              </a:path>
            </a:pathLst>
          </a:custGeom>
          <a:solidFill>
            <a:srgbClr val="014347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33" name="Group 24"/>
          <p:cNvGrpSpPr/>
          <p:nvPr/>
        </p:nvGrpSpPr>
        <p:grpSpPr>
          <a:xfrm>
            <a:off x="4603750" y="2603500"/>
            <a:ext cx="305435" cy="179070"/>
            <a:chOff x="5893009" y="4362450"/>
            <a:chExt cx="405983" cy="237647"/>
          </a:xfrm>
        </p:grpSpPr>
        <p:sp>
          <p:nvSpPr>
            <p:cNvPr id="34" name="Freeform 1233"/>
            <p:cNvSpPr>
              <a:spLocks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6081149" y="4362450"/>
              <a:ext cx="9905" cy="39608"/>
            </a:xfrm>
            <a:custGeom>
              <a:avLst/>
              <a:gdLst>
                <a:gd name="T0" fmla="*/ 2 w 3"/>
                <a:gd name="T1" fmla="*/ 13 h 13"/>
                <a:gd name="T2" fmla="*/ 2 w 3"/>
                <a:gd name="T3" fmla="*/ 13 h 13"/>
                <a:gd name="T4" fmla="*/ 2 w 3"/>
                <a:gd name="T5" fmla="*/ 13 h 13"/>
                <a:gd name="T6" fmla="*/ 2 w 3"/>
                <a:gd name="T7" fmla="*/ 13 h 13"/>
                <a:gd name="T8" fmla="*/ 2 w 3"/>
                <a:gd name="T9" fmla="*/ 0 h 13"/>
                <a:gd name="T10" fmla="*/ 2 w 3"/>
                <a:gd name="T11" fmla="*/ 0 h 13"/>
                <a:gd name="T12" fmla="*/ 3 w 3"/>
                <a:gd name="T13" fmla="*/ 0 h 13"/>
                <a:gd name="T14" fmla="*/ 3 w 3"/>
                <a:gd name="T15" fmla="*/ 1 h 13"/>
                <a:gd name="T16" fmla="*/ 3 w 3"/>
                <a:gd name="T17" fmla="*/ 12 h 13"/>
                <a:gd name="T18" fmla="*/ 3 w 3"/>
                <a:gd name="T19" fmla="*/ 13 h 13"/>
                <a:gd name="T20" fmla="*/ 2 w 3"/>
                <a:gd name="T21" fmla="*/ 13 h 13"/>
                <a:gd name="T22" fmla="*/ 0 w 3"/>
                <a:gd name="T23" fmla="*/ 13 h 13"/>
                <a:gd name="T24" fmla="*/ 0 w 3"/>
                <a:gd name="T25" fmla="*/ 12 h 13"/>
                <a:gd name="T26" fmla="*/ 0 w 3"/>
                <a:gd name="T27" fmla="*/ 1 h 13"/>
                <a:gd name="T28" fmla="*/ 0 w 3"/>
                <a:gd name="T29" fmla="*/ 0 h 13"/>
                <a:gd name="T30" fmla="*/ 2 w 3"/>
                <a:gd name="T3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" h="13">
                  <a:moveTo>
                    <a:pt x="2" y="13"/>
                  </a:move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close/>
                  <a:moveTo>
                    <a:pt x="2" y="0"/>
                  </a:moveTo>
                  <a:lnTo>
                    <a:pt x="2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3" y="12"/>
                  </a:lnTo>
                  <a:lnTo>
                    <a:pt x="3" y="13"/>
                  </a:lnTo>
                  <a:lnTo>
                    <a:pt x="2" y="13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0" y="1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5" name="Freeform 1234"/>
            <p:cNvSpPr/>
            <p:nvPr>
              <p:custDataLst>
                <p:tags r:id="rId15"/>
              </p:custDataLst>
            </p:nvPr>
          </p:nvSpPr>
          <p:spPr bwMode="auto">
            <a:xfrm>
              <a:off x="5932616" y="4431767"/>
              <a:ext cx="39608" cy="29709"/>
            </a:xfrm>
            <a:custGeom>
              <a:avLst/>
              <a:gdLst>
                <a:gd name="T0" fmla="*/ 1 w 11"/>
                <a:gd name="T1" fmla="*/ 0 h 10"/>
                <a:gd name="T2" fmla="*/ 2 w 11"/>
                <a:gd name="T3" fmla="*/ 0 h 10"/>
                <a:gd name="T4" fmla="*/ 10 w 11"/>
                <a:gd name="T5" fmla="*/ 7 h 10"/>
                <a:gd name="T6" fmla="*/ 11 w 11"/>
                <a:gd name="T7" fmla="*/ 9 h 10"/>
                <a:gd name="T8" fmla="*/ 10 w 11"/>
                <a:gd name="T9" fmla="*/ 10 h 10"/>
                <a:gd name="T10" fmla="*/ 9 w 11"/>
                <a:gd name="T11" fmla="*/ 10 h 10"/>
                <a:gd name="T12" fmla="*/ 9 w 11"/>
                <a:gd name="T13" fmla="*/ 10 h 10"/>
                <a:gd name="T14" fmla="*/ 0 w 11"/>
                <a:gd name="T15" fmla="*/ 3 h 10"/>
                <a:gd name="T16" fmla="*/ 0 w 11"/>
                <a:gd name="T17" fmla="*/ 2 h 10"/>
                <a:gd name="T18" fmla="*/ 1 w 11"/>
                <a:gd name="T19" fmla="*/ 1 h 10"/>
                <a:gd name="T20" fmla="*/ 1 w 11"/>
                <a:gd name="T21" fmla="*/ 1 h 10"/>
                <a:gd name="T22" fmla="*/ 1 w 11"/>
                <a:gd name="T2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" h="10">
                  <a:moveTo>
                    <a:pt x="1" y="0"/>
                  </a:moveTo>
                  <a:lnTo>
                    <a:pt x="2" y="0"/>
                  </a:lnTo>
                  <a:lnTo>
                    <a:pt x="10" y="7"/>
                  </a:lnTo>
                  <a:lnTo>
                    <a:pt x="11" y="9"/>
                  </a:lnTo>
                  <a:lnTo>
                    <a:pt x="10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6" name="Freeform 1235"/>
            <p:cNvSpPr/>
            <p:nvPr>
              <p:custDataLst>
                <p:tags r:id="rId16"/>
              </p:custDataLst>
            </p:nvPr>
          </p:nvSpPr>
          <p:spPr bwMode="auto">
            <a:xfrm>
              <a:off x="5893009" y="4580293"/>
              <a:ext cx="39608" cy="19804"/>
            </a:xfrm>
            <a:custGeom>
              <a:avLst/>
              <a:gdLst>
                <a:gd name="T0" fmla="*/ 13 w 14"/>
                <a:gd name="T1" fmla="*/ 0 h 5"/>
                <a:gd name="T2" fmla="*/ 13 w 14"/>
                <a:gd name="T3" fmla="*/ 0 h 5"/>
                <a:gd name="T4" fmla="*/ 14 w 14"/>
                <a:gd name="T5" fmla="*/ 1 h 5"/>
                <a:gd name="T6" fmla="*/ 14 w 14"/>
                <a:gd name="T7" fmla="*/ 2 h 5"/>
                <a:gd name="T8" fmla="*/ 13 w 14"/>
                <a:gd name="T9" fmla="*/ 3 h 5"/>
                <a:gd name="T10" fmla="*/ 2 w 14"/>
                <a:gd name="T11" fmla="*/ 5 h 5"/>
                <a:gd name="T12" fmla="*/ 1 w 14"/>
                <a:gd name="T13" fmla="*/ 3 h 5"/>
                <a:gd name="T14" fmla="*/ 0 w 14"/>
                <a:gd name="T15" fmla="*/ 2 h 5"/>
                <a:gd name="T16" fmla="*/ 1 w 14"/>
                <a:gd name="T17" fmla="*/ 1 h 5"/>
                <a:gd name="T18" fmla="*/ 1 w 14"/>
                <a:gd name="T19" fmla="*/ 1 h 5"/>
                <a:gd name="T20" fmla="*/ 13 w 14"/>
                <a:gd name="T2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5">
                  <a:moveTo>
                    <a:pt x="13" y="0"/>
                  </a:moveTo>
                  <a:lnTo>
                    <a:pt x="13" y="0"/>
                  </a:lnTo>
                  <a:lnTo>
                    <a:pt x="14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2" y="5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7" name="Freeform 1236"/>
            <p:cNvSpPr/>
            <p:nvPr>
              <p:custDataLst>
                <p:tags r:id="rId17"/>
              </p:custDataLst>
            </p:nvPr>
          </p:nvSpPr>
          <p:spPr bwMode="auto">
            <a:xfrm>
              <a:off x="6249479" y="4570394"/>
              <a:ext cx="49513" cy="9905"/>
            </a:xfrm>
            <a:custGeom>
              <a:avLst/>
              <a:gdLst>
                <a:gd name="T0" fmla="*/ 2 w 15"/>
                <a:gd name="T1" fmla="*/ 0 h 4"/>
                <a:gd name="T2" fmla="*/ 13 w 15"/>
                <a:gd name="T3" fmla="*/ 1 h 4"/>
                <a:gd name="T4" fmla="*/ 13 w 15"/>
                <a:gd name="T5" fmla="*/ 1 h 4"/>
                <a:gd name="T6" fmla="*/ 15 w 15"/>
                <a:gd name="T7" fmla="*/ 3 h 4"/>
                <a:gd name="T8" fmla="*/ 13 w 15"/>
                <a:gd name="T9" fmla="*/ 4 h 4"/>
                <a:gd name="T10" fmla="*/ 12 w 15"/>
                <a:gd name="T11" fmla="*/ 4 h 4"/>
                <a:gd name="T12" fmla="*/ 2 w 15"/>
                <a:gd name="T13" fmla="*/ 3 h 4"/>
                <a:gd name="T14" fmla="*/ 0 w 15"/>
                <a:gd name="T15" fmla="*/ 3 h 4"/>
                <a:gd name="T16" fmla="*/ 0 w 15"/>
                <a:gd name="T17" fmla="*/ 1 h 4"/>
                <a:gd name="T18" fmla="*/ 0 w 15"/>
                <a:gd name="T19" fmla="*/ 0 h 4"/>
                <a:gd name="T20" fmla="*/ 2 w 15"/>
                <a:gd name="T2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4">
                  <a:moveTo>
                    <a:pt x="2" y="0"/>
                  </a:moveTo>
                  <a:lnTo>
                    <a:pt x="13" y="1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2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8" name="Freeform 1237"/>
            <p:cNvSpPr/>
            <p:nvPr>
              <p:custDataLst>
                <p:tags r:id="rId18"/>
              </p:custDataLst>
            </p:nvPr>
          </p:nvSpPr>
          <p:spPr bwMode="auto">
            <a:xfrm>
              <a:off x="6199972" y="4421862"/>
              <a:ext cx="39608" cy="29709"/>
            </a:xfrm>
            <a:custGeom>
              <a:avLst/>
              <a:gdLst>
                <a:gd name="T0" fmla="*/ 11 w 12"/>
                <a:gd name="T1" fmla="*/ 0 h 10"/>
                <a:gd name="T2" fmla="*/ 11 w 12"/>
                <a:gd name="T3" fmla="*/ 1 h 10"/>
                <a:gd name="T4" fmla="*/ 12 w 12"/>
                <a:gd name="T5" fmla="*/ 3 h 10"/>
                <a:gd name="T6" fmla="*/ 12 w 12"/>
                <a:gd name="T7" fmla="*/ 4 h 10"/>
                <a:gd name="T8" fmla="*/ 3 w 12"/>
                <a:gd name="T9" fmla="*/ 10 h 10"/>
                <a:gd name="T10" fmla="*/ 2 w 12"/>
                <a:gd name="T11" fmla="*/ 10 h 10"/>
                <a:gd name="T12" fmla="*/ 2 w 12"/>
                <a:gd name="T13" fmla="*/ 10 h 10"/>
                <a:gd name="T14" fmla="*/ 0 w 12"/>
                <a:gd name="T15" fmla="*/ 9 h 10"/>
                <a:gd name="T16" fmla="*/ 0 w 12"/>
                <a:gd name="T17" fmla="*/ 8 h 10"/>
                <a:gd name="T18" fmla="*/ 9 w 12"/>
                <a:gd name="T19" fmla="*/ 1 h 10"/>
                <a:gd name="T20" fmla="*/ 11 w 12"/>
                <a:gd name="T2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" h="10">
                  <a:moveTo>
                    <a:pt x="11" y="0"/>
                  </a:moveTo>
                  <a:lnTo>
                    <a:pt x="11" y="1"/>
                  </a:lnTo>
                  <a:lnTo>
                    <a:pt x="12" y="3"/>
                  </a:lnTo>
                  <a:lnTo>
                    <a:pt x="12" y="4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9"/>
                  </a:lnTo>
                  <a:lnTo>
                    <a:pt x="0" y="8"/>
                  </a:lnTo>
                  <a:lnTo>
                    <a:pt x="9" y="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cxnSp>
        <p:nvCxnSpPr>
          <p:cNvPr id="40" name="Straight Connector 36"/>
          <p:cNvCxnSpPr>
            <a:stCxn id="10" idx="6"/>
          </p:cNvCxnSpPr>
          <p:nvPr>
            <p:custDataLst>
              <p:tags r:id="rId5"/>
            </p:custDataLst>
          </p:nvPr>
        </p:nvCxnSpPr>
        <p:spPr>
          <a:xfrm>
            <a:off x="2863596" y="2756544"/>
            <a:ext cx="1077566" cy="0"/>
          </a:xfrm>
          <a:prstGeom prst="line">
            <a:avLst/>
          </a:prstGeom>
          <a:ln>
            <a:solidFill>
              <a:srgbClr val="0143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38"/>
          <p:cNvCxnSpPr>
            <a:stCxn id="11" idx="6"/>
          </p:cNvCxnSpPr>
          <p:nvPr>
            <p:custDataLst>
              <p:tags r:id="rId6"/>
            </p:custDataLst>
          </p:nvPr>
        </p:nvCxnSpPr>
        <p:spPr>
          <a:xfrm>
            <a:off x="5542788" y="2756544"/>
            <a:ext cx="1106424" cy="0"/>
          </a:xfrm>
          <a:prstGeom prst="line">
            <a:avLst/>
          </a:prstGeom>
          <a:ln>
            <a:solidFill>
              <a:srgbClr val="0143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0"/>
          <p:cNvCxnSpPr>
            <a:stCxn id="12" idx="6"/>
          </p:cNvCxnSpPr>
          <p:nvPr>
            <p:custDataLst>
              <p:tags r:id="rId7"/>
            </p:custDataLst>
          </p:nvPr>
        </p:nvCxnSpPr>
        <p:spPr>
          <a:xfrm>
            <a:off x="8221980" y="2756544"/>
            <a:ext cx="1106424" cy="0"/>
          </a:xfrm>
          <a:prstGeom prst="line">
            <a:avLst/>
          </a:prstGeom>
          <a:ln>
            <a:solidFill>
              <a:srgbClr val="0143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 53"/>
          <p:cNvSpPr/>
          <p:nvPr/>
        </p:nvSpPr>
        <p:spPr bwMode="auto">
          <a:xfrm>
            <a:off x="4391025" y="2404745"/>
            <a:ext cx="715645" cy="718185"/>
          </a:xfrm>
          <a:custGeom>
            <a:avLst/>
            <a:gdLst>
              <a:gd name="T0" fmla="*/ 287 w 575"/>
              <a:gd name="T1" fmla="*/ 0 h 577"/>
              <a:gd name="T2" fmla="*/ 338 w 575"/>
              <a:gd name="T3" fmla="*/ 5 h 577"/>
              <a:gd name="T4" fmla="*/ 388 w 575"/>
              <a:gd name="T5" fmla="*/ 19 h 577"/>
              <a:gd name="T6" fmla="*/ 433 w 575"/>
              <a:gd name="T7" fmla="*/ 40 h 577"/>
              <a:gd name="T8" fmla="*/ 474 w 575"/>
              <a:gd name="T9" fmla="*/ 69 h 577"/>
              <a:gd name="T10" fmla="*/ 508 w 575"/>
              <a:gd name="T11" fmla="*/ 103 h 577"/>
              <a:gd name="T12" fmla="*/ 535 w 575"/>
              <a:gd name="T13" fmla="*/ 144 h 577"/>
              <a:gd name="T14" fmla="*/ 558 w 575"/>
              <a:gd name="T15" fmla="*/ 188 h 577"/>
              <a:gd name="T16" fmla="*/ 571 w 575"/>
              <a:gd name="T17" fmla="*/ 238 h 577"/>
              <a:gd name="T18" fmla="*/ 575 w 575"/>
              <a:gd name="T19" fmla="*/ 289 h 577"/>
              <a:gd name="T20" fmla="*/ 571 w 575"/>
              <a:gd name="T21" fmla="*/ 341 h 577"/>
              <a:gd name="T22" fmla="*/ 558 w 575"/>
              <a:gd name="T23" fmla="*/ 390 h 577"/>
              <a:gd name="T24" fmla="*/ 535 w 575"/>
              <a:gd name="T25" fmla="*/ 435 h 577"/>
              <a:gd name="T26" fmla="*/ 508 w 575"/>
              <a:gd name="T27" fmla="*/ 474 h 577"/>
              <a:gd name="T28" fmla="*/ 474 w 575"/>
              <a:gd name="T29" fmla="*/ 510 h 577"/>
              <a:gd name="T30" fmla="*/ 433 w 575"/>
              <a:gd name="T31" fmla="*/ 538 h 577"/>
              <a:gd name="T32" fmla="*/ 388 w 575"/>
              <a:gd name="T33" fmla="*/ 560 h 577"/>
              <a:gd name="T34" fmla="*/ 338 w 575"/>
              <a:gd name="T35" fmla="*/ 574 h 577"/>
              <a:gd name="T36" fmla="*/ 287 w 575"/>
              <a:gd name="T37" fmla="*/ 577 h 577"/>
              <a:gd name="T38" fmla="*/ 236 w 575"/>
              <a:gd name="T39" fmla="*/ 574 h 577"/>
              <a:gd name="T40" fmla="*/ 186 w 575"/>
              <a:gd name="T41" fmla="*/ 560 h 577"/>
              <a:gd name="T42" fmla="*/ 142 w 575"/>
              <a:gd name="T43" fmla="*/ 538 h 577"/>
              <a:gd name="T44" fmla="*/ 102 w 575"/>
              <a:gd name="T45" fmla="*/ 510 h 577"/>
              <a:gd name="T46" fmla="*/ 66 w 575"/>
              <a:gd name="T47" fmla="*/ 474 h 577"/>
              <a:gd name="T48" fmla="*/ 39 w 575"/>
              <a:gd name="T49" fmla="*/ 435 h 577"/>
              <a:gd name="T50" fmla="*/ 17 w 575"/>
              <a:gd name="T51" fmla="*/ 390 h 577"/>
              <a:gd name="T52" fmla="*/ 3 w 575"/>
              <a:gd name="T53" fmla="*/ 341 h 577"/>
              <a:gd name="T54" fmla="*/ 0 w 575"/>
              <a:gd name="T55" fmla="*/ 289 h 577"/>
              <a:gd name="T56" fmla="*/ 3 w 575"/>
              <a:gd name="T57" fmla="*/ 238 h 577"/>
              <a:gd name="T58" fmla="*/ 17 w 575"/>
              <a:gd name="T59" fmla="*/ 188 h 577"/>
              <a:gd name="T60" fmla="*/ 39 w 575"/>
              <a:gd name="T61" fmla="*/ 144 h 577"/>
              <a:gd name="T62" fmla="*/ 66 w 575"/>
              <a:gd name="T63" fmla="*/ 103 h 577"/>
              <a:gd name="T64" fmla="*/ 102 w 575"/>
              <a:gd name="T65" fmla="*/ 69 h 577"/>
              <a:gd name="T66" fmla="*/ 142 w 575"/>
              <a:gd name="T67" fmla="*/ 40 h 577"/>
              <a:gd name="T68" fmla="*/ 186 w 575"/>
              <a:gd name="T69" fmla="*/ 19 h 577"/>
              <a:gd name="T70" fmla="*/ 236 w 575"/>
              <a:gd name="T71" fmla="*/ 5 h 577"/>
              <a:gd name="T72" fmla="*/ 287 w 575"/>
              <a:gd name="T73" fmla="*/ 0 h 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75" h="577">
                <a:moveTo>
                  <a:pt x="287" y="0"/>
                </a:moveTo>
                <a:lnTo>
                  <a:pt x="338" y="5"/>
                </a:lnTo>
                <a:lnTo>
                  <a:pt x="388" y="19"/>
                </a:lnTo>
                <a:lnTo>
                  <a:pt x="433" y="40"/>
                </a:lnTo>
                <a:lnTo>
                  <a:pt x="474" y="69"/>
                </a:lnTo>
                <a:lnTo>
                  <a:pt x="508" y="103"/>
                </a:lnTo>
                <a:lnTo>
                  <a:pt x="535" y="144"/>
                </a:lnTo>
                <a:lnTo>
                  <a:pt x="558" y="188"/>
                </a:lnTo>
                <a:lnTo>
                  <a:pt x="571" y="238"/>
                </a:lnTo>
                <a:lnTo>
                  <a:pt x="575" y="289"/>
                </a:lnTo>
                <a:lnTo>
                  <a:pt x="571" y="341"/>
                </a:lnTo>
                <a:lnTo>
                  <a:pt x="558" y="390"/>
                </a:lnTo>
                <a:lnTo>
                  <a:pt x="535" y="435"/>
                </a:lnTo>
                <a:lnTo>
                  <a:pt x="508" y="474"/>
                </a:lnTo>
                <a:lnTo>
                  <a:pt x="474" y="510"/>
                </a:lnTo>
                <a:lnTo>
                  <a:pt x="433" y="538"/>
                </a:lnTo>
                <a:lnTo>
                  <a:pt x="388" y="560"/>
                </a:lnTo>
                <a:lnTo>
                  <a:pt x="338" y="574"/>
                </a:lnTo>
                <a:lnTo>
                  <a:pt x="287" y="577"/>
                </a:lnTo>
                <a:lnTo>
                  <a:pt x="236" y="574"/>
                </a:lnTo>
                <a:lnTo>
                  <a:pt x="186" y="560"/>
                </a:lnTo>
                <a:lnTo>
                  <a:pt x="142" y="538"/>
                </a:lnTo>
                <a:lnTo>
                  <a:pt x="102" y="510"/>
                </a:lnTo>
                <a:lnTo>
                  <a:pt x="66" y="474"/>
                </a:lnTo>
                <a:lnTo>
                  <a:pt x="39" y="435"/>
                </a:lnTo>
                <a:lnTo>
                  <a:pt x="17" y="390"/>
                </a:lnTo>
                <a:lnTo>
                  <a:pt x="3" y="341"/>
                </a:lnTo>
                <a:lnTo>
                  <a:pt x="0" y="289"/>
                </a:lnTo>
                <a:lnTo>
                  <a:pt x="3" y="238"/>
                </a:lnTo>
                <a:lnTo>
                  <a:pt x="17" y="188"/>
                </a:lnTo>
                <a:lnTo>
                  <a:pt x="39" y="144"/>
                </a:lnTo>
                <a:lnTo>
                  <a:pt x="66" y="103"/>
                </a:lnTo>
                <a:lnTo>
                  <a:pt x="102" y="69"/>
                </a:lnTo>
                <a:lnTo>
                  <a:pt x="142" y="40"/>
                </a:lnTo>
                <a:lnTo>
                  <a:pt x="186" y="19"/>
                </a:lnTo>
                <a:lnTo>
                  <a:pt x="236" y="5"/>
                </a:lnTo>
                <a:lnTo>
                  <a:pt x="287" y="0"/>
                </a:lnTo>
                <a:close/>
              </a:path>
            </a:pathLst>
          </a:custGeom>
          <a:solidFill>
            <a:srgbClr val="014347">
              <a:alpha val="79000"/>
            </a:srgb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" name="Freeform 53"/>
          <p:cNvSpPr/>
          <p:nvPr/>
        </p:nvSpPr>
        <p:spPr bwMode="auto">
          <a:xfrm>
            <a:off x="1719580" y="2397760"/>
            <a:ext cx="715645" cy="718185"/>
          </a:xfrm>
          <a:custGeom>
            <a:avLst/>
            <a:gdLst>
              <a:gd name="T0" fmla="*/ 287 w 575"/>
              <a:gd name="T1" fmla="*/ 0 h 577"/>
              <a:gd name="T2" fmla="*/ 338 w 575"/>
              <a:gd name="T3" fmla="*/ 5 h 577"/>
              <a:gd name="T4" fmla="*/ 388 w 575"/>
              <a:gd name="T5" fmla="*/ 19 h 577"/>
              <a:gd name="T6" fmla="*/ 433 w 575"/>
              <a:gd name="T7" fmla="*/ 40 h 577"/>
              <a:gd name="T8" fmla="*/ 474 w 575"/>
              <a:gd name="T9" fmla="*/ 69 h 577"/>
              <a:gd name="T10" fmla="*/ 508 w 575"/>
              <a:gd name="T11" fmla="*/ 103 h 577"/>
              <a:gd name="T12" fmla="*/ 535 w 575"/>
              <a:gd name="T13" fmla="*/ 144 h 577"/>
              <a:gd name="T14" fmla="*/ 558 w 575"/>
              <a:gd name="T15" fmla="*/ 188 h 577"/>
              <a:gd name="T16" fmla="*/ 571 w 575"/>
              <a:gd name="T17" fmla="*/ 238 h 577"/>
              <a:gd name="T18" fmla="*/ 575 w 575"/>
              <a:gd name="T19" fmla="*/ 289 h 577"/>
              <a:gd name="T20" fmla="*/ 571 w 575"/>
              <a:gd name="T21" fmla="*/ 341 h 577"/>
              <a:gd name="T22" fmla="*/ 558 w 575"/>
              <a:gd name="T23" fmla="*/ 390 h 577"/>
              <a:gd name="T24" fmla="*/ 535 w 575"/>
              <a:gd name="T25" fmla="*/ 435 h 577"/>
              <a:gd name="T26" fmla="*/ 508 w 575"/>
              <a:gd name="T27" fmla="*/ 474 h 577"/>
              <a:gd name="T28" fmla="*/ 474 w 575"/>
              <a:gd name="T29" fmla="*/ 510 h 577"/>
              <a:gd name="T30" fmla="*/ 433 w 575"/>
              <a:gd name="T31" fmla="*/ 538 h 577"/>
              <a:gd name="T32" fmla="*/ 388 w 575"/>
              <a:gd name="T33" fmla="*/ 560 h 577"/>
              <a:gd name="T34" fmla="*/ 338 w 575"/>
              <a:gd name="T35" fmla="*/ 574 h 577"/>
              <a:gd name="T36" fmla="*/ 287 w 575"/>
              <a:gd name="T37" fmla="*/ 577 h 577"/>
              <a:gd name="T38" fmla="*/ 236 w 575"/>
              <a:gd name="T39" fmla="*/ 574 h 577"/>
              <a:gd name="T40" fmla="*/ 186 w 575"/>
              <a:gd name="T41" fmla="*/ 560 h 577"/>
              <a:gd name="T42" fmla="*/ 142 w 575"/>
              <a:gd name="T43" fmla="*/ 538 h 577"/>
              <a:gd name="T44" fmla="*/ 102 w 575"/>
              <a:gd name="T45" fmla="*/ 510 h 577"/>
              <a:gd name="T46" fmla="*/ 66 w 575"/>
              <a:gd name="T47" fmla="*/ 474 h 577"/>
              <a:gd name="T48" fmla="*/ 39 w 575"/>
              <a:gd name="T49" fmla="*/ 435 h 577"/>
              <a:gd name="T50" fmla="*/ 17 w 575"/>
              <a:gd name="T51" fmla="*/ 390 h 577"/>
              <a:gd name="T52" fmla="*/ 3 w 575"/>
              <a:gd name="T53" fmla="*/ 341 h 577"/>
              <a:gd name="T54" fmla="*/ 0 w 575"/>
              <a:gd name="T55" fmla="*/ 289 h 577"/>
              <a:gd name="T56" fmla="*/ 3 w 575"/>
              <a:gd name="T57" fmla="*/ 238 h 577"/>
              <a:gd name="T58" fmla="*/ 17 w 575"/>
              <a:gd name="T59" fmla="*/ 188 h 577"/>
              <a:gd name="T60" fmla="*/ 39 w 575"/>
              <a:gd name="T61" fmla="*/ 144 h 577"/>
              <a:gd name="T62" fmla="*/ 66 w 575"/>
              <a:gd name="T63" fmla="*/ 103 h 577"/>
              <a:gd name="T64" fmla="*/ 102 w 575"/>
              <a:gd name="T65" fmla="*/ 69 h 577"/>
              <a:gd name="T66" fmla="*/ 142 w 575"/>
              <a:gd name="T67" fmla="*/ 40 h 577"/>
              <a:gd name="T68" fmla="*/ 186 w 575"/>
              <a:gd name="T69" fmla="*/ 19 h 577"/>
              <a:gd name="T70" fmla="*/ 236 w 575"/>
              <a:gd name="T71" fmla="*/ 5 h 577"/>
              <a:gd name="T72" fmla="*/ 287 w 575"/>
              <a:gd name="T73" fmla="*/ 0 h 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75" h="577">
                <a:moveTo>
                  <a:pt x="287" y="0"/>
                </a:moveTo>
                <a:lnTo>
                  <a:pt x="338" y="5"/>
                </a:lnTo>
                <a:lnTo>
                  <a:pt x="388" y="19"/>
                </a:lnTo>
                <a:lnTo>
                  <a:pt x="433" y="40"/>
                </a:lnTo>
                <a:lnTo>
                  <a:pt x="474" y="69"/>
                </a:lnTo>
                <a:lnTo>
                  <a:pt x="508" y="103"/>
                </a:lnTo>
                <a:lnTo>
                  <a:pt x="535" y="144"/>
                </a:lnTo>
                <a:lnTo>
                  <a:pt x="558" y="188"/>
                </a:lnTo>
                <a:lnTo>
                  <a:pt x="571" y="238"/>
                </a:lnTo>
                <a:lnTo>
                  <a:pt x="575" y="289"/>
                </a:lnTo>
                <a:lnTo>
                  <a:pt x="571" y="341"/>
                </a:lnTo>
                <a:lnTo>
                  <a:pt x="558" y="390"/>
                </a:lnTo>
                <a:lnTo>
                  <a:pt x="535" y="435"/>
                </a:lnTo>
                <a:lnTo>
                  <a:pt x="508" y="474"/>
                </a:lnTo>
                <a:lnTo>
                  <a:pt x="474" y="510"/>
                </a:lnTo>
                <a:lnTo>
                  <a:pt x="433" y="538"/>
                </a:lnTo>
                <a:lnTo>
                  <a:pt x="388" y="560"/>
                </a:lnTo>
                <a:lnTo>
                  <a:pt x="338" y="574"/>
                </a:lnTo>
                <a:lnTo>
                  <a:pt x="287" y="577"/>
                </a:lnTo>
                <a:lnTo>
                  <a:pt x="236" y="574"/>
                </a:lnTo>
                <a:lnTo>
                  <a:pt x="186" y="560"/>
                </a:lnTo>
                <a:lnTo>
                  <a:pt x="142" y="538"/>
                </a:lnTo>
                <a:lnTo>
                  <a:pt x="102" y="510"/>
                </a:lnTo>
                <a:lnTo>
                  <a:pt x="66" y="474"/>
                </a:lnTo>
                <a:lnTo>
                  <a:pt x="39" y="435"/>
                </a:lnTo>
                <a:lnTo>
                  <a:pt x="17" y="390"/>
                </a:lnTo>
                <a:lnTo>
                  <a:pt x="3" y="341"/>
                </a:lnTo>
                <a:lnTo>
                  <a:pt x="0" y="289"/>
                </a:lnTo>
                <a:lnTo>
                  <a:pt x="3" y="238"/>
                </a:lnTo>
                <a:lnTo>
                  <a:pt x="17" y="188"/>
                </a:lnTo>
                <a:lnTo>
                  <a:pt x="39" y="144"/>
                </a:lnTo>
                <a:lnTo>
                  <a:pt x="66" y="103"/>
                </a:lnTo>
                <a:lnTo>
                  <a:pt x="102" y="69"/>
                </a:lnTo>
                <a:lnTo>
                  <a:pt x="142" y="40"/>
                </a:lnTo>
                <a:lnTo>
                  <a:pt x="186" y="19"/>
                </a:lnTo>
                <a:lnTo>
                  <a:pt x="236" y="5"/>
                </a:lnTo>
                <a:lnTo>
                  <a:pt x="287" y="0"/>
                </a:lnTo>
                <a:close/>
              </a:path>
            </a:pathLst>
          </a:custGeom>
          <a:solidFill>
            <a:srgbClr val="014347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399415" y="734060"/>
            <a:ext cx="3229610" cy="626745"/>
            <a:chOff x="629" y="1156"/>
            <a:chExt cx="5086" cy="987"/>
          </a:xfrm>
        </p:grpSpPr>
        <p:grpSp>
          <p:nvGrpSpPr>
            <p:cNvPr id="57" name="组合 56"/>
            <p:cNvGrpSpPr/>
            <p:nvPr/>
          </p:nvGrpSpPr>
          <p:grpSpPr>
            <a:xfrm>
              <a:off x="1241" y="1189"/>
              <a:ext cx="4474" cy="954"/>
              <a:chOff x="12425" y="3600"/>
              <a:chExt cx="4474" cy="954"/>
            </a:xfrm>
          </p:grpSpPr>
          <p:sp>
            <p:nvSpPr>
              <p:cNvPr id="55" name="文本框 54"/>
              <p:cNvSpPr txBox="1"/>
              <p:nvPr/>
            </p:nvSpPr>
            <p:spPr>
              <a:xfrm>
                <a:off x="12425" y="3600"/>
                <a:ext cx="4009" cy="7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85000"/>
                        <a:lumOff val="15000"/>
                      </a:srgbClr>
                    </a:solidFill>
                    <a:effectLst/>
                    <a:uLnTx/>
                    <a:uFillTx/>
                    <a:latin typeface="Arial"/>
                    <a:ea typeface="思源黑体 CN Bold" panose="020B0800000000000000" pitchFamily="34" charset="-122"/>
                    <a:cs typeface="+mn-cs"/>
                  </a:rPr>
                  <a:t>改良</a:t>
                </a: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85000"/>
                        <a:lumOff val="15000"/>
                      </a:srgbClr>
                    </a:solidFill>
                    <a:effectLst/>
                    <a:uLnTx/>
                    <a:uFillTx/>
                    <a:latin typeface="Arial"/>
                    <a:ea typeface="思源黑体 CN Bold" panose="020B0800000000000000" pitchFamily="34" charset="-122"/>
                    <a:cs typeface="+mn-cs"/>
                  </a:rPr>
                  <a:t>Dijkstra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85000"/>
                        <a:lumOff val="15000"/>
                      </a:srgbClr>
                    </a:solidFill>
                    <a:effectLst/>
                    <a:uLnTx/>
                    <a:uFillTx/>
                    <a:latin typeface="Arial"/>
                    <a:ea typeface="思源黑体 CN Bold" panose="020B0800000000000000" pitchFamily="34" charset="-122"/>
                    <a:cs typeface="+mn-cs"/>
                  </a:rPr>
                  <a:t>算法</a:t>
                </a:r>
              </a:p>
            </p:txBody>
          </p:sp>
          <p:sp>
            <p:nvSpPr>
              <p:cNvPr id="56" name="矩形 55"/>
              <p:cNvSpPr/>
              <p:nvPr>
                <p:custDataLst>
                  <p:tags r:id="rId13"/>
                </p:custDataLst>
              </p:nvPr>
            </p:nvSpPr>
            <p:spPr>
              <a:xfrm>
                <a:off x="12425" y="4154"/>
                <a:ext cx="4474" cy="4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思源黑体 CN Light" panose="020B0300000000000000" pitchFamily="34" charset="-122"/>
                    <a:cs typeface="Times New Roman" panose="02020603050405020304" pitchFamily="18" charset="0"/>
                  </a:rPr>
                  <a:t>Improved Algorithms-- DIJKSTRA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思源黑体 CN Light" panose="020B03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8" name="矩形 57"/>
            <p:cNvSpPr/>
            <p:nvPr/>
          </p:nvSpPr>
          <p:spPr>
            <a:xfrm>
              <a:off x="629" y="1156"/>
              <a:ext cx="341" cy="987"/>
            </a:xfrm>
            <a:prstGeom prst="rect">
              <a:avLst/>
            </a:prstGeom>
            <a:solidFill>
              <a:srgbClr val="014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754380" y="3603616"/>
            <a:ext cx="2691130" cy="995680"/>
            <a:chOff x="1406" y="5724"/>
            <a:chExt cx="4238" cy="1568"/>
          </a:xfrm>
        </p:grpSpPr>
        <p:sp>
          <p:nvSpPr>
            <p:cNvPr id="61" name="文本框 60"/>
            <p:cNvSpPr txBox="1"/>
            <p:nvPr/>
          </p:nvSpPr>
          <p:spPr>
            <a:xfrm>
              <a:off x="1406" y="5724"/>
              <a:ext cx="4238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模型：单源最短路</a:t>
              </a: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1815" y="6821"/>
              <a:ext cx="3762" cy="47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charset="0"/>
                <a:ea typeface="微软雅黑"/>
                <a:cs typeface="Calibri" panose="020F0502020204030204" charset="0"/>
                <a:sym typeface="+mn-ea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3479165" y="3601085"/>
            <a:ext cx="2675255" cy="1019810"/>
            <a:chOff x="1734" y="5689"/>
            <a:chExt cx="4213" cy="1606"/>
          </a:xfrm>
        </p:grpSpPr>
        <p:sp>
          <p:nvSpPr>
            <p:cNvPr id="74" name="文本框 73"/>
            <p:cNvSpPr txBox="1"/>
            <p:nvPr>
              <p:custDataLst>
                <p:tags r:id="rId11"/>
              </p:custDataLst>
            </p:nvPr>
          </p:nvSpPr>
          <p:spPr>
            <a:xfrm>
              <a:off x="1966" y="5689"/>
              <a:ext cx="3981" cy="1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算法思想：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BFS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，贪心，松弛路径</a:t>
              </a:r>
            </a:p>
          </p:txBody>
        </p:sp>
        <p:sp>
          <p:nvSpPr>
            <p:cNvPr id="75" name="文本框 74"/>
            <p:cNvSpPr txBox="1"/>
            <p:nvPr>
              <p:custDataLst>
                <p:tags r:id="rId12"/>
              </p:custDataLst>
            </p:nvPr>
          </p:nvSpPr>
          <p:spPr>
            <a:xfrm>
              <a:off x="1734" y="6533"/>
              <a:ext cx="3762" cy="76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Arial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charset="0"/>
                <a:ea typeface="微软雅黑"/>
                <a:cs typeface="Calibri" panose="020F0502020204030204" charset="0"/>
                <a:sym typeface="+mn-ea"/>
              </a:endParaRPr>
            </a:p>
          </p:txBody>
        </p:sp>
      </p:grpSp>
      <p:sp>
        <p:nvSpPr>
          <p:cNvPr id="77" name="文本框 76"/>
          <p:cNvSpPr txBox="1"/>
          <p:nvPr>
            <p:custDataLst>
              <p:tags r:id="rId8"/>
            </p:custDataLst>
          </p:nvPr>
        </p:nvSpPr>
        <p:spPr>
          <a:xfrm>
            <a:off x="6335395" y="3603665"/>
            <a:ext cx="2799715" cy="831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改良算法：算法的鲁棒性</a:t>
            </a:r>
          </a:p>
        </p:txBody>
      </p:sp>
      <p:grpSp>
        <p:nvGrpSpPr>
          <p:cNvPr id="79" name="组合 78"/>
          <p:cNvGrpSpPr/>
          <p:nvPr/>
        </p:nvGrpSpPr>
        <p:grpSpPr>
          <a:xfrm>
            <a:off x="9095740" y="3605530"/>
            <a:ext cx="2813685" cy="1016000"/>
            <a:chOff x="1733" y="5696"/>
            <a:chExt cx="4431" cy="1600"/>
          </a:xfrm>
        </p:grpSpPr>
        <p:sp>
          <p:nvSpPr>
            <p:cNvPr id="80" name="文本框 79"/>
            <p:cNvSpPr txBox="1"/>
            <p:nvPr>
              <p:custDataLst>
                <p:tags r:id="rId9"/>
              </p:custDataLst>
            </p:nvPr>
          </p:nvSpPr>
          <p:spPr>
            <a:xfrm>
              <a:off x="2183" y="5696"/>
              <a:ext cx="3981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路径记录</a:t>
              </a:r>
            </a:p>
          </p:txBody>
        </p:sp>
        <p:sp>
          <p:nvSpPr>
            <p:cNvPr id="81" name="文本框 80"/>
            <p:cNvSpPr txBox="1"/>
            <p:nvPr>
              <p:custDataLst>
                <p:tags r:id="rId10"/>
              </p:custDataLst>
            </p:nvPr>
          </p:nvSpPr>
          <p:spPr>
            <a:xfrm>
              <a:off x="1733" y="6497"/>
              <a:ext cx="3762" cy="7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Arial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charset="0"/>
                <a:ea typeface="微软雅黑"/>
                <a:cs typeface="Calibri" panose="020F0502020204030204" charset="0"/>
                <a:sym typeface="+mn-ea"/>
              </a:endParaRPr>
            </a:p>
          </p:txBody>
        </p:sp>
      </p:grpSp>
      <p:pic>
        <p:nvPicPr>
          <p:cNvPr id="6" name="图片 5" descr="67642f81c4b9dd15051af51f0b1cd48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695180" y="122555"/>
            <a:ext cx="2313305" cy="67246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8562495-C753-50B0-99D0-1609F0FAD495}"/>
              </a:ext>
            </a:extLst>
          </p:cNvPr>
          <p:cNvSpPr txBox="1"/>
          <p:nvPr/>
        </p:nvSpPr>
        <p:spPr>
          <a:xfrm>
            <a:off x="1875240" y="2442649"/>
            <a:ext cx="3725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1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29F5574-CC06-BFFD-ADFD-0C15113D8D56}"/>
              </a:ext>
            </a:extLst>
          </p:cNvPr>
          <p:cNvSpPr txBox="1"/>
          <p:nvPr/>
        </p:nvSpPr>
        <p:spPr>
          <a:xfrm>
            <a:off x="4541047" y="2452011"/>
            <a:ext cx="495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2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87C266E-84BA-C0DD-DCD5-904772EA6B1B}"/>
              </a:ext>
            </a:extLst>
          </p:cNvPr>
          <p:cNvSpPr txBox="1"/>
          <p:nvPr/>
        </p:nvSpPr>
        <p:spPr>
          <a:xfrm>
            <a:off x="7221728" y="2447653"/>
            <a:ext cx="447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3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D3E5D5C-989C-9F81-5B8D-19C98A9E0769}"/>
              </a:ext>
            </a:extLst>
          </p:cNvPr>
          <p:cNvSpPr txBox="1"/>
          <p:nvPr/>
        </p:nvSpPr>
        <p:spPr>
          <a:xfrm>
            <a:off x="9929706" y="2471449"/>
            <a:ext cx="121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4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65235859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14279808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142796588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14279876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142797676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14280284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14280298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14280325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64799246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631451836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63145238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65227196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65227210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652358596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14279577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14279604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14279618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142796316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142801756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14279808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14279658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14279876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14280284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14280298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64799246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647988788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65227196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65227210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652358596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14279577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14279604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14279618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142796316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14280175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蓝色云雾">
      <a:dk1>
        <a:srgbClr val="000000"/>
      </a:dk1>
      <a:lt1>
        <a:srgbClr val="FFFFFF"/>
      </a:lt1>
      <a:dk2>
        <a:srgbClr val="C8DCDC"/>
      </a:dk2>
      <a:lt2>
        <a:srgbClr val="A2C6E3"/>
      </a:lt2>
      <a:accent1>
        <a:srgbClr val="86B4DB"/>
      </a:accent1>
      <a:accent2>
        <a:srgbClr val="4C8CC1"/>
      </a:accent2>
      <a:accent3>
        <a:srgbClr val="5187B6"/>
      </a:accent3>
      <a:accent4>
        <a:srgbClr val="1C6EB4"/>
      </a:accent4>
      <a:accent5>
        <a:srgbClr val="175784"/>
      </a:accent5>
      <a:accent6>
        <a:srgbClr val="024876"/>
      </a:accent6>
      <a:hlink>
        <a:srgbClr val="003865"/>
      </a:hlink>
      <a:folHlink>
        <a:srgbClr val="00477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559</Words>
  <Application>Microsoft Office PowerPoint</Application>
  <PresentationFormat>宽屏</PresentationFormat>
  <Paragraphs>95</Paragraphs>
  <Slides>13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阿里巴巴普惠体 H</vt:lpstr>
      <vt:lpstr>等线</vt:lpstr>
      <vt:lpstr>等线 Light</vt:lpstr>
      <vt:lpstr>方正小标宋_GBK</vt:lpstr>
      <vt:lpstr>思源宋体 CN SemiBold</vt:lpstr>
      <vt:lpstr>微软雅黑</vt:lpstr>
      <vt:lpstr>Arial</vt:lpstr>
      <vt:lpstr>Arial Black</vt:lpstr>
      <vt:lpstr>Calibri</vt:lpstr>
      <vt:lpstr>Times New Roman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drayarokouji@outlook.com</dc:creator>
  <cp:lastModifiedBy>drayarokouji@outlook.com</cp:lastModifiedBy>
  <cp:revision>4</cp:revision>
  <dcterms:created xsi:type="dcterms:W3CDTF">2022-06-04T06:23:10Z</dcterms:created>
  <dcterms:modified xsi:type="dcterms:W3CDTF">2022-06-25T14:56:36Z</dcterms:modified>
</cp:coreProperties>
</file>