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825d4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825d4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825d42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825d42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825d42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c825d42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c825d42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c825d42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825d42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c825d42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389240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389240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6389240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6389240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389240b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6389240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256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Antopia: Week 1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9900" y="121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Ben, Triet, Xander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263950" y="2571750"/>
            <a:ext cx="479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Your gateway into the ant kingdom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wiki covering various ant species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User Uploading and Downloading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finished: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press an upload button on the page so I can import various file types that I see necessary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Cloc: total LoC 26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 added in base.html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 added in routes.py 14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 added in upload.html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Burndown rate: 15%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User Creation and Authentication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464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finished: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navigate between Login Page and Register Page, so that I can login with my created account or make a new one anytime I want.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Cloc: total LoC 76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 add to register.html = 51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 add to forms.py = 12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 add to routes.py = 10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Cloc add to base.html =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Burndown rate: 30%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225" y="1875744"/>
            <a:ext cx="3404025" cy="26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lang="en"/>
              <a:t>Analytics</a:t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finished: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track analytics on the site to be able to see popular results and figure out what the community is actively interested in, so that I can stay involved on the wiki community.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Cloc: total LoC 13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Page.html LoC = 12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Analytics.html LoC 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Burndown rate: 10%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Search / Advanced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No update</a:t>
            </a:r>
            <a:endParaRPr sz="4938"/>
          </a:p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LoC = 0</a:t>
            </a:r>
            <a:endParaRPr sz="4938"/>
          </a:p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Burndown rate: 0%</a:t>
            </a:r>
            <a:endParaRPr sz="4938"/>
          </a:p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Requirements 0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8"/>
              <a:t>	Milestone 5: 4/10 : Finish feature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8"/>
              <a:t>	Milestone: Able to create skeleton code and lay out functions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1225" y="2314825"/>
            <a:ext cx="3300900" cy="20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614400" y="1093825"/>
            <a:ext cx="42735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Burndown rate for the week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115 LoC written</a:t>
            </a:r>
            <a:endParaRPr sz="20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429930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