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c825d42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c825d42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c825d42b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c825d42b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c825d42b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c825d42b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c825d42b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c825d42b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c825d42b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c825d42b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6389240b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6389240b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6389240b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6389240b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6389240b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6389240b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2561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Antopia: Week 2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99900" y="1210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Alex, Ben, Triet, Xander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263950" y="2571750"/>
            <a:ext cx="4792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Your gateway into the ant kingdom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wiki covering various ant species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User Uploading and Downloading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7650" y="1853850"/>
            <a:ext cx="7688700" cy="31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Requirements finished: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As a user, I want to be able to press an upload button on the page so I can import various file types that I see necessary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As a user, I want to be able to press the download button on the page so i can download the page in various file types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Cloc: total LoC 78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added in base.html 5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added in routes.py 54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added in page.html 9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added in forms.html 7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91666"/>
              <a:buChar char="○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LoC added in search.html 3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Requirements: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Upload ⅗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highlight>
                  <a:srgbClr val="FFFFFF"/>
                </a:highlight>
              </a:rPr>
              <a:t>Download ⅘</a:t>
            </a:r>
            <a:endParaRPr i="1"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958" lvl="0" marL="457200" rtl="0" algn="l">
              <a:spcBef>
                <a:spcPts val="9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Burndown rate: 35%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1258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40"/>
              <a:t>User Creation and Authentication</a:t>
            </a:r>
            <a:endParaRPr sz="25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793300"/>
            <a:ext cx="41187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Requirements finished (3 / 5):</a:t>
            </a:r>
            <a:endParaRPr sz="18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 a User, I want to register for a new account and login with it,  so that I can have my website more personally.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As a User, I want to have a personal profile page, so that I can manage my personal information and activities.</a:t>
            </a:r>
            <a:endParaRPr sz="1600"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940500" y="1793300"/>
            <a:ext cx="34098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LoC: total LoC 72</a:t>
            </a:r>
            <a:endParaRPr sz="17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LoC add to register.html = 3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LoC add to base.html = 2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LoC add to login.html = 7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LoC add to user.html = 48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LoC add to forms.py = 2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LoC add to routes.py = 5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LoC add to user.py = 5</a:t>
            </a:r>
            <a:endParaRPr sz="15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Burndown rate: 70%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397"/>
              <a:buFont typeface="Arial"/>
              <a:buNone/>
            </a:pPr>
            <a:r>
              <a:rPr lang="en"/>
              <a:t>Analytics</a:t>
            </a:r>
            <a:endParaRPr b="1"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Requirements finished: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As a user, I want to be able to track analytics on the site to be able to see popular results and figure out what the community is actively interested in, so that I can stay involved on the wiki community.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Cloc: total LoC 13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Page.html LoC = 12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Analytics.html LoC =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Burndown rate: 10%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/>
              <a:t>Search / Advanced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069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38"/>
              <a:t>Skeleton code has been started, the basis inside of some of the py files have begun</a:t>
            </a:r>
            <a:endParaRPr sz="4938"/>
          </a:p>
          <a:p>
            <a:pPr indent="-3069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38"/>
              <a:t>LoC = 0</a:t>
            </a:r>
            <a:endParaRPr sz="4938"/>
          </a:p>
          <a:p>
            <a:pPr indent="-3069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38"/>
              <a:t>Burndown rate: 10%</a:t>
            </a:r>
            <a:endParaRPr sz="4938"/>
          </a:p>
          <a:p>
            <a:pPr indent="-3069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938"/>
              <a:t>Requirements </a:t>
            </a:r>
            <a:r>
              <a:rPr lang="en" sz="4938"/>
              <a:t>0/9</a:t>
            </a:r>
            <a:endParaRPr sz="493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3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38"/>
              <a:t>	Milestone: able to create skeleton code and layout all required functions</a:t>
            </a:r>
            <a:endParaRPr sz="493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42994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1225" y="2314825"/>
            <a:ext cx="3300900" cy="20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major milestones reached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RISK : Upcoming exam week, staying focused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614400" y="1093825"/>
            <a:ext cx="4273500" cy="3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45%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Burndown rate for the week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115 LoC written</a:t>
            </a:r>
            <a:endParaRPr sz="2000"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429930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9" name="Google Shape;139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4297652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