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825d4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825d4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825d42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825d42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825d42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825d42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825d42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825d42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c825d42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c825d42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389240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389240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6389240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638924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6389240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6389240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rietluong1602/Riki_Fox/blob/test/wiki/web/forms.py" TargetMode="External"/><Relationship Id="rId4" Type="http://schemas.openxmlformats.org/officeDocument/2006/relationships/hyperlink" Target="https://github.com/trietluong1602/Riki_Fox/blob/test/wiki/web/routes.py" TargetMode="External"/><Relationship Id="rId5" Type="http://schemas.openxmlformats.org/officeDocument/2006/relationships/hyperlink" Target="https://github.com/trietluong1602/Riki_Fox/blob/test/wiki/web/templates/user.html" TargetMode="External"/><Relationship Id="rId6" Type="http://schemas.openxmlformats.org/officeDocument/2006/relationships/hyperlink" Target="https://github.com/trietluong1602/Riki_Fox/blob/test/wiki/web/user.py" TargetMode="External"/><Relationship Id="rId7" Type="http://schemas.openxmlformats.org/officeDocument/2006/relationships/hyperlink" Target="https://github.com/trietluong1602/Riki_Fox/blob/test/wiki/web/templates/edit_profi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256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Antopia: Week 4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9900" y="121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Ben, Triet, Xander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263950" y="2571750"/>
            <a:ext cx="47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Your gateway into the ant kingdom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wiki covering various ant species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User Uploading and Downloading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853850"/>
            <a:ext cx="7688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 finished: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an upload button on the page so I can import various file types that I see necessary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the download button on the page so i can download the page in various file types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Cloc: total LoC 81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base.html 5			Tests: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routes.py 57			upload 4/7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page.html 9			download 3/7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forms.html 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search.html 3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Requirements: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Upload 7/8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Download 6/8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Burndown rate: 75%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25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User Creation and Authentication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793300"/>
            <a:ext cx="41187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finished (5 / 5):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a User, I want to change my username and password,  so that I can change it over time to make it more secure.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a User, I want to change my personal information in the profile page, so that I can keep my information up to date.</a:t>
            </a:r>
            <a:endParaRPr sz="15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Burndown rate: 100%</a:t>
            </a:r>
            <a:endParaRPr sz="15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40500" y="1793300"/>
            <a:ext cx="34098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LoC: total LoC 122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forms.py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15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routes.py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26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user.html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11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user.py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2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 to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edit_profile.html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= 68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Tests:</a:t>
            </a:r>
            <a:endParaRPr sz="17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Register: 5 tests.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Login: 5 tests.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User Profile: 3 test.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Edit User's Profile: 10 tests.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/>
              <a:t>Analytics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42960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 finished: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see how many times this page has been viewed, edited, appeared in searches, and a visual summary of when these events occurred, so that I can stay informed on how popular my page is.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/>
              <a:t>Cloc: total LoC 71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routes.py 33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page.html 9			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forms.html 15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LoC added in search.html 14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Requirements: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chemeClr val="lt1"/>
                </a:highlight>
              </a:rPr>
              <a:t>5/5</a:t>
            </a:r>
            <a:endParaRPr i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298767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Burndown rate: 85%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421" y="800425"/>
            <a:ext cx="3656532" cy="35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Search / Advanced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Skeleton code has been started, it has been decently filled. Working on adding more abilities to search by</a:t>
            </a:r>
            <a:endParaRPr sz="4938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Cloc: total LoC 71</a:t>
            </a:r>
            <a:endParaRPr sz="4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						Tests: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90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routes.py 36			test 3/10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page.html 9			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forms.html 14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LoC added in search.html 12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Requirements: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000000"/>
                </a:solidFill>
                <a:highlight>
                  <a:schemeClr val="lt1"/>
                </a:highlight>
              </a:rPr>
              <a:t>Search 4/12</a:t>
            </a:r>
            <a:endParaRPr i="1" sz="4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 sz="4800"/>
              <a:t>Burndown rate: 45%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8"/>
              <a:t>	Milestone: able to use advanced search for a few different ways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1225" y="2314825"/>
            <a:ext cx="33009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Finished implementation of all of our features except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RISK : Error with favicon in the 404 file, appears to be remedied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4614400" y="1093825"/>
            <a:ext cx="42735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Burndown rate for the week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350 LoC written</a:t>
            </a:r>
            <a:endParaRPr sz="20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4299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