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c825d42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c825d42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c825d42b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c825d42b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c825d42b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c825d42b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c825d42b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c825d42b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c825d42b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c825d42b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6389240b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6389240b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6389240b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6389240b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e4a7516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e4a7516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6389240b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6389240b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42976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42994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trietluong1602/Riki_Fox/blob/test/wiki/web/forms.py" TargetMode="External"/><Relationship Id="rId4" Type="http://schemas.openxmlformats.org/officeDocument/2006/relationships/hyperlink" Target="https://github.com/trietluong1602/Riki_Fox/blob/test/wiki/web/routes.py" TargetMode="External"/><Relationship Id="rId5" Type="http://schemas.openxmlformats.org/officeDocument/2006/relationships/hyperlink" Target="https://github.com/trietluong1602/Riki_Fox/blob/test/wiki/web/templates/user.html" TargetMode="External"/><Relationship Id="rId6" Type="http://schemas.openxmlformats.org/officeDocument/2006/relationships/hyperlink" Target="https://github.com/trietluong1602/Riki_Fox/blob/test/wiki/web/user.py" TargetMode="External"/><Relationship Id="rId7" Type="http://schemas.openxmlformats.org/officeDocument/2006/relationships/hyperlink" Target="https://github.com/trietluong1602/Riki_Fox/blob/test/wiki/web/templates/edit_profil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J37G_81JpOxNY05t2q7VvsCtcFFTu3Qs/view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2561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Antopia: Final Report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99900" y="1210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Alex, Ben, Triet, Xander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2263950" y="2571750"/>
            <a:ext cx="4792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Your gateway into the ant kingdom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wiki covering various ant species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42976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User Uploading and Downloading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7650" y="1853850"/>
            <a:ext cx="76887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Requirements finished: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As a user, I want to be able to press an upload button on the page so I can import various file types that I see necessary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As a user, I want to be able to press the download button on the page so i can download the page in various file types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Cloc: total LoC 81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added in base.html 5			Tests: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added in routes.py 57			upload 7/7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added in page.html 9			download 7/7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added in forms.html 7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added in search.html 3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Requirements: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Upload 8/8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Download 8/8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958" lvl="0" marL="457200" rtl="0" algn="l">
              <a:spcBef>
                <a:spcPts val="9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Burndown rate: 100%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42994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125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40"/>
              <a:t>User Creation and Authentication</a:t>
            </a:r>
            <a:endParaRPr sz="25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1793300"/>
            <a:ext cx="4118700" cy="27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Requirements finished (5 / 5):</a:t>
            </a:r>
            <a:endParaRPr sz="17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As a User, I want to change my username and password,  so that I can change it over time to make it more secure.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As a User, I want to change my personal information in the profile page, so that I can keep my information up to date.</a:t>
            </a:r>
            <a:endParaRPr sz="15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Burndown rate: 100%</a:t>
            </a:r>
            <a:endParaRPr sz="1500"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42994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940500" y="1793300"/>
            <a:ext cx="3409800" cy="27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LoC: total LoC 122</a:t>
            </a:r>
            <a:endParaRPr sz="17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 to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forms.py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= 15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 to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routes.py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= 26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 to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user.html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= 11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 to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user.py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= 2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 to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edit_profile.html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= 68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Tests:</a:t>
            </a:r>
            <a:endParaRPr sz="17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User Register: 5/5 tests.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User Login: 5/5 tests.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User Profile: 3/3 test.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Edit User's Profile: 10/10 tests.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397"/>
              <a:buFont typeface="Arial"/>
              <a:buNone/>
            </a:pPr>
            <a:r>
              <a:rPr lang="en"/>
              <a:t>Analytics</a:t>
            </a:r>
            <a:endParaRPr b="1" sz="2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4296000" cy="25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Requirements finished: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As a user, I want to be able to see how many times this page has been viewed, edited, appeared in searches, and a visual summary of when these events occurred, so that I can stay informed on how popular my page is.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8333"/>
              <a:buChar char="●"/>
            </a:pPr>
            <a:r>
              <a:rPr lang="en"/>
              <a:t>Cloc: total LoC 71</a:t>
            </a:r>
            <a:endParaRPr i="1"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i="1" lang="en" sz="1200">
                <a:solidFill>
                  <a:srgbClr val="000000"/>
                </a:solidFill>
                <a:highlight>
                  <a:schemeClr val="lt1"/>
                </a:highlight>
              </a:rPr>
              <a:t>LoC added in routes.py 33</a:t>
            </a:r>
            <a:endParaRPr i="1"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i="1" lang="en" sz="1200">
                <a:solidFill>
                  <a:srgbClr val="000000"/>
                </a:solidFill>
                <a:highlight>
                  <a:schemeClr val="lt1"/>
                </a:highlight>
              </a:rPr>
              <a:t>LoC added in page.html 9			</a:t>
            </a:r>
            <a:endParaRPr i="1"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i="1" lang="en" sz="1200">
                <a:solidFill>
                  <a:srgbClr val="000000"/>
                </a:solidFill>
                <a:highlight>
                  <a:schemeClr val="lt1"/>
                </a:highlight>
              </a:rPr>
              <a:t>LoC added in forms.html 15</a:t>
            </a:r>
            <a:endParaRPr i="1"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i="1" lang="en" sz="1200">
                <a:solidFill>
                  <a:srgbClr val="000000"/>
                </a:solidFill>
                <a:highlight>
                  <a:schemeClr val="lt1"/>
                </a:highlight>
              </a:rPr>
              <a:t>LoC added in search.html 14</a:t>
            </a:r>
            <a:endParaRPr i="1"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i="1" lang="en" sz="1200">
                <a:solidFill>
                  <a:srgbClr val="000000"/>
                </a:solidFill>
                <a:highlight>
                  <a:schemeClr val="lt1"/>
                </a:highlight>
              </a:rPr>
              <a:t>Requirements:</a:t>
            </a:r>
            <a:endParaRPr i="1"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chemeClr val="lt1"/>
                </a:highlight>
              </a:rPr>
              <a:t>5/5</a:t>
            </a:r>
            <a:endParaRPr i="1"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281940" lvl="0" marL="4572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i="1" lang="en" sz="1200">
                <a:solidFill>
                  <a:srgbClr val="000000"/>
                </a:solidFill>
                <a:highlight>
                  <a:schemeClr val="lt1"/>
                </a:highlight>
              </a:rPr>
              <a:t>Tests</a:t>
            </a:r>
            <a:endParaRPr i="1"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chemeClr val="lt1"/>
                </a:highlight>
              </a:rPr>
              <a:t>	5/5</a:t>
            </a:r>
            <a:endParaRPr i="1"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286385" lvl="0" marL="457200" rtl="0" algn="l">
              <a:spcBef>
                <a:spcPts val="9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Burndown rate: 100%</a:t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42994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421" y="800425"/>
            <a:ext cx="3656532" cy="35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Search / Advanced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69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38"/>
              <a:t>Skeleton code has been started, it has been decently filled. Working on adding more abilities to search by</a:t>
            </a:r>
            <a:endParaRPr sz="4938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Cloc: total LoC 71</a:t>
            </a:r>
            <a:endParaRPr sz="4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000000"/>
                </a:solidFill>
                <a:highlight>
                  <a:schemeClr val="lt1"/>
                </a:highlight>
              </a:rPr>
              <a:t>						Tests:</a:t>
            </a:r>
            <a:endParaRPr i="1" sz="4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900"/>
              </a:spcBef>
              <a:spcAft>
                <a:spcPts val="0"/>
              </a:spcAft>
              <a:buSzPct val="100000"/>
              <a:buChar char="○"/>
            </a:pPr>
            <a:r>
              <a:rPr i="1" lang="en" sz="4800">
                <a:solidFill>
                  <a:srgbClr val="000000"/>
                </a:solidFill>
                <a:highlight>
                  <a:schemeClr val="lt1"/>
                </a:highlight>
              </a:rPr>
              <a:t>LoC added in routes.py 36			test 10/10</a:t>
            </a:r>
            <a:endParaRPr i="1" sz="4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en" sz="4800">
                <a:solidFill>
                  <a:srgbClr val="000000"/>
                </a:solidFill>
                <a:highlight>
                  <a:schemeClr val="lt1"/>
                </a:highlight>
              </a:rPr>
              <a:t>LoC added in page.html 9			</a:t>
            </a:r>
            <a:endParaRPr i="1" sz="4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en" sz="4800">
                <a:solidFill>
                  <a:srgbClr val="000000"/>
                </a:solidFill>
                <a:highlight>
                  <a:schemeClr val="lt1"/>
                </a:highlight>
              </a:rPr>
              <a:t>LoC added in forms.html 14</a:t>
            </a:r>
            <a:endParaRPr i="1" sz="4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en" sz="4800">
                <a:solidFill>
                  <a:srgbClr val="000000"/>
                </a:solidFill>
                <a:highlight>
                  <a:schemeClr val="lt1"/>
                </a:highlight>
              </a:rPr>
              <a:t>LoC added in search.html 12</a:t>
            </a:r>
            <a:endParaRPr i="1" sz="4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i="1" lang="en" sz="4800">
                <a:solidFill>
                  <a:srgbClr val="000000"/>
                </a:solidFill>
                <a:highlight>
                  <a:schemeClr val="lt1"/>
                </a:highlight>
              </a:rPr>
              <a:t>Requirements:</a:t>
            </a:r>
            <a:endParaRPr i="1" sz="4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000000"/>
                </a:solidFill>
                <a:highlight>
                  <a:schemeClr val="lt1"/>
                </a:highlight>
              </a:rPr>
              <a:t>Search 12/12</a:t>
            </a:r>
            <a:endParaRPr i="1" sz="4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Burndown rate: 100%</a:t>
            </a:r>
            <a:endParaRPr sz="493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38"/>
              <a:t>	Milestone: able to use advanced search for a few different ways</a:t>
            </a:r>
            <a:endParaRPr sz="493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42994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Analysis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1225" y="2314825"/>
            <a:ext cx="3300900" cy="20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MILESTONE: Finished project</a:t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42976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4614400" y="1093825"/>
            <a:ext cx="42735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Burndown rate for the week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350 LoC written</a:t>
            </a:r>
            <a:endParaRPr sz="2000"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429930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0" title="2024-04-21 21-38-33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4400" y="953400"/>
            <a:ext cx="4887800" cy="36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7" name="Google Shape;147;p2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42976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