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A3E97D-29A9-41E7-8E52-3BA8C2B49A7F}">
  <a:tblStyle styleId="{7AA3E97D-29A9-41E7-8E52-3BA8C2B49A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bed3c8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bed3c8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3c371fe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3c371fe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3c371fe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3c371fe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3c371fe6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3c371fe6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bcf6a1b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bcf6a1b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Users of the wiki can view important statistics like how many users view a specific page or are searching for any specific keywords.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 statistics can be viewed in a visual format (bar graphs, etc.)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information from this can be used to find out what wiki pages are not as useful or to improve traffic to important pages.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56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Antopia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06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Alex, Ben, Triet, Xander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63950" y="3520575"/>
            <a:ext cx="4792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Your gateway into the ant kingdom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wiki covering various ant species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3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site will provide the following features for ease of access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Search/Advanced Search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Upload/Download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profile creation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will be discussed in more detail on the following slides</a:t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50095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{7AA3E97D-29A9-41E7-8E52-3BA8C2B49A7F}</a:tableStyleId>
              </a:tblPr>
              <a:tblGrid>
                <a:gridCol w="720925"/>
                <a:gridCol w="2888175"/>
              </a:tblGrid>
              <a:tr h="87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Individual features completed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Individual unit testing completed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Integration and Regression Tests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Feedback to team members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Commit code to main branch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Acceptance testing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review to ensure </a:t>
                      </a:r>
                      <a:r>
                        <a:rPr lang="en"/>
                        <a:t>requirements</a:t>
                      </a:r>
                      <a:r>
                        <a:rPr lang="en"/>
                        <a:t> met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of final presentations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/ Advanced Search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 will be able to search for content via a search bar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Provides a very generalized search function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 will also be able to search via an advanced search page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page will provide more specific search functionality to allow users to search for specific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53975"/>
            <a:ext cx="44386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750" y="2885750"/>
            <a:ext cx="3088422" cy="21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54450" y="2571750"/>
            <a:ext cx="46383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Inspiration and examples of what these features may look like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Uploading </a:t>
            </a:r>
            <a:r>
              <a:rPr lang="en"/>
              <a:t>and Downloading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68088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 </a:t>
            </a:r>
            <a:r>
              <a:rPr lang="en"/>
              <a:t>Uploading of files and pages</a:t>
            </a:r>
            <a:r>
              <a:rPr lang="en"/>
              <a:t>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Ability to import pages directly into the Riki system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Upload images and other files onto the page wherever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 Downloading of files and pages: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Downloading of pages and files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Access to entire pages and photos in different formats (pdf, jpeg, doc,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20121" l="0" r="0" t="0"/>
          <a:stretch/>
        </p:blipFill>
        <p:spPr>
          <a:xfrm>
            <a:off x="6563750" y="0"/>
            <a:ext cx="2268550" cy="23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751" y="2571750"/>
            <a:ext cx="4511050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Creation and Authentication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462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create an account or login with: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Username/Email.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still have time, we can implement the sign in with: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Account.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Facebook Account.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Account.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725" y="3932537"/>
            <a:ext cx="203626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9819" l="-2030" r="2030" t="-9820"/>
          <a:stretch/>
        </p:blipFill>
        <p:spPr>
          <a:xfrm>
            <a:off x="5558613" y="2323198"/>
            <a:ext cx="3134250" cy="25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2396" y="542756"/>
            <a:ext cx="3626675" cy="2028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Analytics</a:t>
            </a:r>
            <a:endParaRPr b="1" sz="272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Users of can view important statistics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Views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Search results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Great for improving pages (constant feedback)</a:t>
            </a:r>
            <a:endParaRPr sz="21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688" y="295250"/>
            <a:ext cx="2676099" cy="17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201" y="2481824"/>
            <a:ext cx="3163074" cy="24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