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7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47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4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15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3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7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0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AFC9-438C-4F32-8EB2-D8D6988EC79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B2019-1373-4071-9B11-972890BD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76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17" y="2733709"/>
            <a:ext cx="8337439" cy="1373070"/>
          </a:xfrm>
        </p:spPr>
        <p:txBody>
          <a:bodyPr/>
          <a:lstStyle/>
          <a:p>
            <a:r>
              <a:rPr lang="en-US" dirty="0" smtClean="0"/>
              <a:t>GUI Programming -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graphical user interface </a:t>
            </a:r>
            <a:r>
              <a:rPr lang="en-US" dirty="0" smtClean="0"/>
              <a:t>is </a:t>
            </a:r>
            <a:r>
              <a:rPr lang="en-US" dirty="0"/>
              <a:t>a type of user interface that allows users to interact with electronic devices through graphical icons and visual indicators such as secondary notation, instead of text-based user interfaces, typed command labels or text navigation.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439" y="2957864"/>
            <a:ext cx="2960561" cy="9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3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GUI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various options for developing graphical user interfaces (GUIs). Most important are listed below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/>
              <a:t>Tkinter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Tkinter</a:t>
            </a:r>
            <a:r>
              <a:rPr lang="en-US" dirty="0"/>
              <a:t> is the Python interface to the </a:t>
            </a:r>
            <a:r>
              <a:rPr lang="en-US" dirty="0" err="1"/>
              <a:t>Tk</a:t>
            </a:r>
            <a:r>
              <a:rPr lang="en-US" dirty="0"/>
              <a:t> GUI toolkit shipped with Python. We would look this option in this </a:t>
            </a:r>
            <a:r>
              <a:rPr lang="en-US" dirty="0" smtClean="0"/>
              <a:t>workshop.</a:t>
            </a:r>
          </a:p>
          <a:p>
            <a:pPr lvl="1"/>
            <a:r>
              <a:rPr lang="en-US" b="1" dirty="0" err="1"/>
              <a:t>wxPython</a:t>
            </a:r>
            <a:r>
              <a:rPr lang="en-US" b="1" dirty="0"/>
              <a:t>:</a:t>
            </a:r>
            <a:r>
              <a:rPr lang="en-US" dirty="0"/>
              <a:t> This is an open-source Python interface for </a:t>
            </a:r>
            <a:r>
              <a:rPr lang="en-US" dirty="0" err="1" smtClean="0"/>
              <a:t>wxWindows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JPython</a:t>
            </a:r>
            <a:r>
              <a:rPr lang="en-US" dirty="0"/>
              <a:t> is a Python port for Java which gives Python scripts seamless access to Java class libraries on the local </a:t>
            </a:r>
            <a:r>
              <a:rPr lang="en-US" dirty="0" smtClean="0"/>
              <a:t>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2527"/>
          </a:xfrm>
        </p:spPr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is the standard GUI library for Python. Python when combined with </a:t>
            </a:r>
            <a:r>
              <a:rPr lang="en-US" dirty="0" err="1"/>
              <a:t>Tkinter</a:t>
            </a:r>
            <a:r>
              <a:rPr lang="en-US" dirty="0"/>
              <a:t> provides a fast and easy way to create GUI applications. </a:t>
            </a:r>
            <a:endParaRPr lang="en-US" dirty="0" smtClean="0"/>
          </a:p>
          <a:p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en-US" dirty="0"/>
              <a:t>provides a powerful object-oriented interface to the </a:t>
            </a:r>
            <a:r>
              <a:rPr lang="en-US" dirty="0" err="1"/>
              <a:t>Tk</a:t>
            </a:r>
            <a:r>
              <a:rPr lang="en-US" dirty="0"/>
              <a:t> GUI toolkit</a:t>
            </a:r>
            <a:r>
              <a:rPr lang="en-US" dirty="0" smtClean="0"/>
              <a:t>.</a:t>
            </a:r>
          </a:p>
          <a:p>
            <a:r>
              <a:rPr lang="en-US" dirty="0"/>
              <a:t>Creating a GUI application using </a:t>
            </a:r>
            <a:r>
              <a:rPr lang="en-US" dirty="0" err="1"/>
              <a:t>Tkinter</a:t>
            </a:r>
            <a:r>
              <a:rPr lang="en-US" dirty="0"/>
              <a:t> is an easy task. All you need to do is perform the following </a:t>
            </a:r>
            <a:r>
              <a:rPr lang="en-US" dirty="0" smtClean="0"/>
              <a:t>steps:</a:t>
            </a:r>
          </a:p>
          <a:p>
            <a:pPr lvl="1"/>
            <a:r>
              <a:rPr lang="en-US" dirty="0"/>
              <a:t>Import the </a:t>
            </a:r>
            <a:r>
              <a:rPr lang="en-US" i="1" dirty="0" err="1"/>
              <a:t>Tkinter</a:t>
            </a:r>
            <a:r>
              <a:rPr lang="en-US" dirty="0"/>
              <a:t> module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Create the GUI application main window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Add one or more of the above-mentioned widgets to the GUI application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Enter the main event loop to take action against each event triggered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3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Blank Window(Example)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35" y="3127409"/>
            <a:ext cx="4226826" cy="110666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32" y="3348451"/>
            <a:ext cx="22764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8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provides various controls, such as buttons, labels and text boxes used in a GUI application.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controls are commonly called widgets.</a:t>
            </a:r>
          </a:p>
          <a:p>
            <a:r>
              <a:rPr lang="en-US" dirty="0"/>
              <a:t>There are currently </a:t>
            </a:r>
            <a:r>
              <a:rPr lang="en-US" dirty="0" smtClean="0"/>
              <a:t>19 </a:t>
            </a:r>
            <a:r>
              <a:rPr lang="en-US" dirty="0"/>
              <a:t>types of widgets in </a:t>
            </a:r>
            <a:r>
              <a:rPr lang="en-US" dirty="0" err="1"/>
              <a:t>Tkinter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1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smtClean="0"/>
              <a:t>Widgets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010128"/>
              </p:ext>
            </p:extLst>
          </p:nvPr>
        </p:nvGraphicFramePr>
        <p:xfrm>
          <a:off x="590869" y="2179129"/>
          <a:ext cx="10833652" cy="4393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826"/>
                <a:gridCol w="5416826"/>
              </a:tblGrid>
              <a:tr h="35601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35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Button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Button widget is used to display buttons in your application.</a:t>
                      </a:r>
                    </a:p>
                  </a:txBody>
                  <a:tcPr marL="9525" marR="9525" marT="9525" marB="0"/>
                </a:tc>
              </a:tr>
              <a:tr h="498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Canvas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Canvas widget is used to draw shapes, such as lines, ovals, polygons and rectangles, in your application.</a:t>
                      </a:r>
                    </a:p>
                  </a:txBody>
                  <a:tcPr marL="9525" marR="9525" marT="9525" marB="0"/>
                </a:tc>
              </a:tr>
              <a:tr h="498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Checkbutton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Checkbutton widget is used to display a number of options as checkboxes. The user can select multiple options at a time.</a:t>
                      </a:r>
                    </a:p>
                  </a:txBody>
                  <a:tcPr marL="9525" marR="9525" marT="9525" marB="0"/>
                </a:tc>
              </a:tr>
              <a:tr h="335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Entry widget is used to display a single-line text field for accepting values from a user.</a:t>
                      </a:r>
                    </a:p>
                  </a:txBody>
                  <a:tcPr marL="9525" marR="9525" marT="9525" marB="0"/>
                </a:tc>
              </a:tr>
              <a:tr h="335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Frame widget is used as a container widget to organize other widgets.</a:t>
                      </a:r>
                    </a:p>
                  </a:txBody>
                  <a:tcPr marL="9525" marR="9525" marT="9525" marB="0"/>
                </a:tc>
              </a:tr>
              <a:tr h="498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Label widget is used to provide a single-line caption for other widgets. It can also contain images.</a:t>
                      </a:r>
                    </a:p>
                  </a:txBody>
                  <a:tcPr marL="9525" marR="9525" marT="9525" marB="0"/>
                </a:tc>
              </a:tr>
              <a:tr h="335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Listbox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Listbox widget is used to provide a list of options to a user.</a:t>
                      </a:r>
                    </a:p>
                  </a:txBody>
                  <a:tcPr marL="9525" marR="9525" marT="9525" marB="0"/>
                </a:tc>
              </a:tr>
              <a:tr h="335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Menubutton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Menubutton widget is used to display menus in your application.</a:t>
                      </a:r>
                    </a:p>
                  </a:txBody>
                  <a:tcPr marL="9525" marR="9525" marT="9525" marB="0"/>
                </a:tc>
              </a:tr>
              <a:tr h="4987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Menu widget is used to provide various commands to a user. These commands are contained inside Menubutton.</a:t>
                      </a:r>
                    </a:p>
                  </a:txBody>
                  <a:tcPr marL="9525" marR="9525" marT="9525" marB="0"/>
                </a:tc>
              </a:tr>
              <a:tr h="335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Message widget is used to display multiline text fields for accepting values from a user.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45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smtClean="0"/>
              <a:t>Widgets…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31995"/>
              </p:ext>
            </p:extLst>
          </p:nvPr>
        </p:nvGraphicFramePr>
        <p:xfrm>
          <a:off x="541889" y="2485887"/>
          <a:ext cx="10967624" cy="3844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224"/>
                <a:gridCol w="5486400"/>
              </a:tblGrid>
              <a:tr h="45102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45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Radiobutton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</a:t>
                      </a:r>
                      <a:r>
                        <a:rPr lang="en-US" sz="1200" b="0" i="0" u="none" strike="noStrike" dirty="0" err="1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Radiobutton</a:t>
                      </a:r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 widget is used to display a number of options as radio buttons. The user can select only one option at a time.</a:t>
                      </a:r>
                    </a:p>
                  </a:txBody>
                  <a:tcPr marL="9525" marR="9525" marT="9525" marB="0"/>
                </a:tc>
              </a:tr>
              <a:tr h="303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Scale widget is used to provide a slider widget.</a:t>
                      </a:r>
                    </a:p>
                  </a:txBody>
                  <a:tcPr marL="9525" marR="9525" marT="9525" marB="0"/>
                </a:tc>
              </a:tr>
              <a:tr h="36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Scrollbar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Scrollbar widget is used to add scrolling capability to various widgets, such as list boxes.</a:t>
                      </a:r>
                    </a:p>
                  </a:txBody>
                  <a:tcPr marL="9525" marR="9525" marT="9525" marB="0"/>
                </a:tc>
              </a:tr>
              <a:tr h="303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Text widget is used to display text in multiple lines.</a:t>
                      </a:r>
                    </a:p>
                  </a:txBody>
                  <a:tcPr marL="9525" marR="9525" marT="9525" marB="0"/>
                </a:tc>
              </a:tr>
              <a:tr h="303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Toplevel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Toplevel widget is used to provide a separate window container.</a:t>
                      </a:r>
                    </a:p>
                  </a:txBody>
                  <a:tcPr marL="9525" marR="9525" marT="9525" marB="0"/>
                </a:tc>
              </a:tr>
              <a:tr h="45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Spinbox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The </a:t>
                      </a:r>
                      <a:r>
                        <a:rPr lang="en-US" sz="1200" b="0" i="0" u="none" strike="noStrike" dirty="0" err="1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Spinbox</a:t>
                      </a:r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 widget is a variant of the standard </a:t>
                      </a:r>
                      <a:r>
                        <a:rPr lang="en-US" sz="1200" b="0" i="0" u="none" strike="noStrike" dirty="0" err="1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Tkinter</a:t>
                      </a:r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 Entry widget, which can be used to select from a fixed number of values.</a:t>
                      </a:r>
                    </a:p>
                  </a:txBody>
                  <a:tcPr marL="9525" marR="9525" marT="9525" marB="0"/>
                </a:tc>
              </a:tr>
              <a:tr h="45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PanedWindow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A </a:t>
                      </a:r>
                      <a:r>
                        <a:rPr lang="en-US" sz="1200" b="0" i="0" u="none" strike="noStrike" dirty="0" err="1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PanedWindow</a:t>
                      </a:r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 is a container widget that may contain any number of panes, arranged horizontally or vertically.</a:t>
                      </a:r>
                    </a:p>
                  </a:txBody>
                  <a:tcPr marL="9525" marR="9525" marT="9525" marB="0"/>
                </a:tc>
              </a:tr>
              <a:tr h="451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LabelFrame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A </a:t>
                      </a:r>
                      <a:r>
                        <a:rPr lang="en-US" sz="1200" b="0" i="0" u="none" strike="noStrike" dirty="0" err="1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labelframe</a:t>
                      </a:r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 is a simple container widget. Its primary purpose is to act as a spacer or container for complex window layouts.</a:t>
                      </a:r>
                    </a:p>
                  </a:txBody>
                  <a:tcPr marL="9525" marR="9525" marT="9525" marB="0"/>
                </a:tc>
              </a:tr>
              <a:tr h="303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tkMessageBox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</a:rPr>
                        <a:t>This module is used to display message boxes in your applications.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81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Tkinter</a:t>
            </a:r>
            <a:r>
              <a:rPr lang="en-US" dirty="0"/>
              <a:t> widgets have access to specific geometry management methods, which have the purpose of organizing widgets throughout the parent widget </a:t>
            </a:r>
            <a:r>
              <a:rPr lang="en-US" dirty="0" smtClean="0"/>
              <a:t>area.</a:t>
            </a:r>
          </a:p>
          <a:p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en-US" dirty="0"/>
              <a:t>exposes the following geometry manager classes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 </a:t>
            </a:r>
            <a:r>
              <a:rPr lang="en-US" i="1" dirty="0"/>
              <a:t>pack()</a:t>
            </a:r>
            <a:r>
              <a:rPr lang="en-US" dirty="0"/>
              <a:t> 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grid()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The place()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7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topic…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268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45</TotalTime>
  <Words>576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Verdana</vt:lpstr>
      <vt:lpstr>Berlin</vt:lpstr>
      <vt:lpstr>GUI Programming - Python</vt:lpstr>
      <vt:lpstr>Available GUI Modules</vt:lpstr>
      <vt:lpstr>Tkinter Programming</vt:lpstr>
      <vt:lpstr>A Blank Window(Example)</vt:lpstr>
      <vt:lpstr>Tkinter Widgets</vt:lpstr>
      <vt:lpstr>Tkinter Widgets</vt:lpstr>
      <vt:lpstr>Tkinter Widgets…</vt:lpstr>
      <vt:lpstr>Geometry Management</vt:lpstr>
      <vt:lpstr>Next topic…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kulbhushan s</dc:creator>
  <cp:lastModifiedBy>kulbhushan s</cp:lastModifiedBy>
  <cp:revision>6</cp:revision>
  <dcterms:created xsi:type="dcterms:W3CDTF">2016-10-21T05:55:53Z</dcterms:created>
  <dcterms:modified xsi:type="dcterms:W3CDTF">2016-10-21T06:41:02Z</dcterms:modified>
</cp:coreProperties>
</file>