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Shell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These set of basic shell commands will help you set up and use your raspberry pi or any </a:t>
            </a:r>
            <a:r>
              <a:rPr lang="en-US" dirty="0" err="1" smtClean="0"/>
              <a:t>linux</a:t>
            </a:r>
            <a:r>
              <a:rPr lang="en-US" dirty="0" smtClean="0"/>
              <a:t> based computer with competence and ease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69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#!/bin/bash</a:t>
            </a:r>
          </a:p>
          <a:p>
            <a:r>
              <a:rPr lang="en-US" dirty="0"/>
              <a:t>echo 18 &gt;/sys/class/</a:t>
            </a:r>
            <a:r>
              <a:rPr lang="en-US" dirty="0" err="1"/>
              <a:t>gpio</a:t>
            </a:r>
            <a:r>
              <a:rPr lang="en-US" dirty="0"/>
              <a:t>/export</a:t>
            </a:r>
          </a:p>
          <a:p>
            <a:r>
              <a:rPr lang="en-US" dirty="0"/>
              <a:t>echo out &gt;/sys/class/</a:t>
            </a:r>
            <a:r>
              <a:rPr lang="en-US" dirty="0" err="1"/>
              <a:t>gpio</a:t>
            </a:r>
            <a:r>
              <a:rPr lang="en-US" dirty="0"/>
              <a:t>/gpio18/direction</a:t>
            </a:r>
          </a:p>
          <a:p>
            <a:r>
              <a:rPr lang="en-US" dirty="0"/>
              <a:t>a=0</a:t>
            </a:r>
          </a:p>
          <a:p>
            <a:r>
              <a:rPr lang="en-US" dirty="0"/>
              <a:t>while [ $a -</a:t>
            </a:r>
            <a:r>
              <a:rPr lang="en-US" dirty="0" err="1"/>
              <a:t>lt</a:t>
            </a:r>
            <a:r>
              <a:rPr lang="en-US" dirty="0"/>
              <a:t> 10 ]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	echo 1 &gt;/sys/class/</a:t>
            </a:r>
            <a:r>
              <a:rPr lang="en-US" dirty="0" err="1"/>
              <a:t>gpio</a:t>
            </a:r>
            <a:r>
              <a:rPr lang="en-US" dirty="0"/>
              <a:t>/gpio18/value</a:t>
            </a:r>
          </a:p>
          <a:p>
            <a:r>
              <a:rPr lang="en-US" dirty="0"/>
              <a:t>	sleep .5</a:t>
            </a:r>
          </a:p>
          <a:p>
            <a:r>
              <a:rPr lang="en-US" dirty="0"/>
              <a:t>	echo 0 &gt;/sys/class/</a:t>
            </a:r>
            <a:r>
              <a:rPr lang="en-US" dirty="0" err="1"/>
              <a:t>gpio</a:t>
            </a:r>
            <a:r>
              <a:rPr lang="en-US" dirty="0"/>
              <a:t>/gpio18/value</a:t>
            </a:r>
          </a:p>
          <a:p>
            <a:r>
              <a:rPr lang="en-US" dirty="0"/>
              <a:t>	sleep .5</a:t>
            </a:r>
          </a:p>
          <a:p>
            <a:r>
              <a:rPr lang="en-US" dirty="0"/>
              <a:t>	a=`expr $a + 1`</a:t>
            </a:r>
          </a:p>
          <a:p>
            <a:r>
              <a:rPr lang="en-US" dirty="0"/>
              <a:t>done</a:t>
            </a:r>
          </a:p>
          <a:p>
            <a:r>
              <a:rPr lang="en-US" dirty="0"/>
              <a:t>echo 18 &gt;/sys/class/</a:t>
            </a:r>
            <a:r>
              <a:rPr lang="en-US" dirty="0" err="1"/>
              <a:t>gpio</a:t>
            </a:r>
            <a:r>
              <a:rPr lang="en-US" dirty="0"/>
              <a:t>/</a:t>
            </a:r>
            <a:r>
              <a:rPr lang="en-US" dirty="0" err="1"/>
              <a:t>unexport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0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: Grants Root access to current user for current command.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–s: Grants Root user access to current user for current session.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ls</a:t>
            </a:r>
            <a:r>
              <a:rPr lang="en-US" dirty="0" smtClean="0"/>
              <a:t>: lists files/directories in the current location.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lsusb</a:t>
            </a:r>
            <a:r>
              <a:rPr lang="en-US" dirty="0" smtClean="0"/>
              <a:t>: Lists the connected USB devices.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: Opens the inbuilt text editor for editing files.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omxplayer</a:t>
            </a:r>
            <a:r>
              <a:rPr lang="en-US" dirty="0" smtClean="0"/>
              <a:t>: Inbuilt media player for audio and video files.</a:t>
            </a:r>
          </a:p>
          <a:p>
            <a:r>
              <a:rPr lang="en-US" dirty="0" smtClean="0"/>
              <a:t>CTRL+C : breaks the current operation.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05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 sleep(): Gives delays between operations in loops.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Usage: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sleep(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en-US" dirty="0" smtClean="0"/>
              <a:t>) : 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en-US" dirty="0" smtClean="0"/>
              <a:t> second’s delay.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sleep(</a:t>
            </a:r>
            <a:r>
              <a:rPr lang="en-US" dirty="0" err="1" smtClean="0">
                <a:solidFill>
                  <a:srgbClr val="00B050"/>
                </a:solidFill>
              </a:rPr>
              <a:t>x</a:t>
            </a:r>
            <a:r>
              <a:rPr lang="en-US" dirty="0" err="1" smtClean="0"/>
              <a:t>m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en-US" dirty="0" smtClean="0"/>
              <a:t> minute’s delay.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 sleep(</a:t>
            </a:r>
            <a:r>
              <a:rPr lang="en-US" dirty="0" err="1" smtClean="0">
                <a:solidFill>
                  <a:srgbClr val="00B050"/>
                </a:solidFill>
              </a:rPr>
              <a:t>x</a:t>
            </a:r>
            <a:r>
              <a:rPr lang="en-US" dirty="0" err="1" smtClean="0"/>
              <a:t>h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en-US" dirty="0" smtClean="0"/>
              <a:t> hour’s delay.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 </a:t>
            </a:r>
            <a:r>
              <a:rPr lang="en-US" dirty="0" smtClean="0"/>
              <a:t>sleep(</a:t>
            </a:r>
            <a:r>
              <a:rPr lang="en-US" dirty="0" err="1" smtClean="0">
                <a:solidFill>
                  <a:srgbClr val="00B050"/>
                </a:solidFill>
              </a:rPr>
              <a:t>x</a:t>
            </a:r>
            <a:r>
              <a:rPr lang="en-US" dirty="0" err="1" smtClean="0"/>
              <a:t>d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en-US" dirty="0" smtClean="0"/>
              <a:t> day’s delay.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21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[ </a:t>
            </a:r>
            <a:r>
              <a:rPr lang="en-US" dirty="0" smtClean="0"/>
              <a:t>condition 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</a:p>
          <a:p>
            <a:pPr marL="0" indent="0">
              <a:buNone/>
            </a:pPr>
            <a:r>
              <a:rPr lang="en-US" dirty="0" smtClean="0"/>
              <a:t>  statements</a:t>
            </a:r>
          </a:p>
          <a:p>
            <a:pPr marL="0" indent="0">
              <a:buNone/>
            </a:pPr>
            <a:r>
              <a:rPr lang="en-US" dirty="0" smtClean="0"/>
              <a:t>  ….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77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 x {init_value..</a:t>
            </a:r>
            <a:r>
              <a:rPr lang="en-US" dirty="0" err="1" smtClean="0"/>
              <a:t>final_value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do</a:t>
            </a:r>
          </a:p>
          <a:p>
            <a:r>
              <a:rPr lang="en-US" dirty="0"/>
              <a:t> </a:t>
            </a:r>
            <a:r>
              <a:rPr lang="en-US" dirty="0" smtClean="0"/>
              <a:t>..</a:t>
            </a:r>
          </a:p>
          <a:p>
            <a:r>
              <a:rPr lang="en-US" dirty="0"/>
              <a:t> </a:t>
            </a:r>
            <a:r>
              <a:rPr lang="en-US" dirty="0" smtClean="0"/>
              <a:t>statements</a:t>
            </a:r>
          </a:p>
          <a:p>
            <a:r>
              <a:rPr lang="en-US" dirty="0"/>
              <a:t> </a:t>
            </a:r>
            <a:r>
              <a:rPr lang="en-US" dirty="0" smtClean="0"/>
              <a:t>..</a:t>
            </a:r>
          </a:p>
          <a:p>
            <a:r>
              <a:rPr lang="en-US" dirty="0" smtClean="0"/>
              <a:t>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30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Shutdown</a:t>
            </a:r>
          </a:p>
          <a:p>
            <a:r>
              <a:rPr lang="en-US" dirty="0"/>
              <a:t> 	</a:t>
            </a:r>
            <a:r>
              <a:rPr lang="en-US" dirty="0" err="1" smtClean="0"/>
              <a:t>sudo</a:t>
            </a:r>
            <a:r>
              <a:rPr lang="en-US" dirty="0" smtClean="0"/>
              <a:t> shutdown –h +0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Reboot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sudo</a:t>
            </a:r>
            <a:r>
              <a:rPr lang="en-US" dirty="0" smtClean="0"/>
              <a:t> reboot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Running Shell script</a:t>
            </a:r>
          </a:p>
          <a:p>
            <a:r>
              <a:rPr lang="en-US"/>
              <a:t> </a:t>
            </a:r>
            <a:r>
              <a:rPr lang="en-US" smtClean="0"/>
              <a:t>	sudo</a:t>
            </a:r>
            <a:r>
              <a:rPr lang="en-US" dirty="0" smtClean="0"/>
              <a:t> shell script_name.sh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8055" y="6450031"/>
            <a:ext cx="43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Robosapiens Technology Pvt. Ltd.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83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Blip>
                <a:blip r:embed="rId2"/>
              </a:buBlip>
            </a:pPr>
            <a:r>
              <a:rPr lang="en-US" dirty="0" smtClean="0"/>
              <a:t>Shell scripting is a  technique which is used to execute several shell functions at a time.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It is used to make set of commands which are to be executed over and over again.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Shell scripts have same concepts as any procedure oriented Programming language.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Linux  Shell commands may be a little different from these programming language but not a lot.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These scripts automate a lot of the process.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Eliminates the need of recursive programming.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Saves a Lot of time.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Shell Script.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800" dirty="0" smtClean="0"/>
              <a:t>The first line of a shell script starts like:</a:t>
            </a:r>
          </a:p>
          <a:p>
            <a:pPr marL="201168" lvl="1" indent="0">
              <a:buNone/>
            </a:pPr>
            <a:r>
              <a:rPr lang="en-US" sz="2400" dirty="0" smtClean="0"/>
              <a:t>#!/bin/bash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This line tells the Linux Shell that the file is supposed to be run by the Bash Shell in the Linux Terminal.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It also differentiates the Shell Script file from all of the other files.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From second line starts your shell programming.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This can be any function that you like to perform.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8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400" dirty="0" smtClean="0"/>
              <a:t>To run a shell script, navigate to the folder containing the script.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Once into the desired folder, Type:</a:t>
            </a:r>
          </a:p>
          <a:p>
            <a:pPr>
              <a:buBlip>
                <a:blip r:embed="rId2"/>
              </a:buBlip>
            </a:pPr>
            <a:r>
              <a:rPr lang="en-US" sz="2400" dirty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shell script_name.sh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This executes the script.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079"/>
            <a:ext cx="802027" cy="1013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724" y="176909"/>
            <a:ext cx="1906476" cy="45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3" y="136485"/>
            <a:ext cx="18478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666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455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Linux Shell Commands</vt:lpstr>
      <vt:lpstr>Basic commands</vt:lpstr>
      <vt:lpstr>Time Delays</vt:lpstr>
      <vt:lpstr>While loop</vt:lpstr>
      <vt:lpstr>For loop</vt:lpstr>
      <vt:lpstr>More Basic Commands</vt:lpstr>
      <vt:lpstr>Shell Scripting</vt:lpstr>
      <vt:lpstr>How to write a Shell Script.</vt:lpstr>
      <vt:lpstr>Executing a Shell Script</vt:lpstr>
      <vt:lpstr>Example Shell 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Shell Commands</dc:title>
  <dc:creator>Kkulbhushan Srivastava</dc:creator>
  <cp:lastModifiedBy>Kkulbhushan Srivastava</cp:lastModifiedBy>
  <cp:revision>10</cp:revision>
  <dcterms:created xsi:type="dcterms:W3CDTF">2015-10-22T18:31:42Z</dcterms:created>
  <dcterms:modified xsi:type="dcterms:W3CDTF">2015-10-25T10:48:06Z</dcterms:modified>
</cp:coreProperties>
</file>