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7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://sourceforge.net/projects/xming/files/latest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Raspberry Pi over the Remote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advanced guide will take the Raspberry pi Experience to a whole new level.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To let your laptop/desktop remotely connect to the Raspberry Pi you will need the following </a:t>
            </a:r>
            <a:r>
              <a:rPr lang="en-US" dirty="0" err="1" smtClean="0"/>
              <a:t>softwares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>
                <a:solidFill>
                  <a:srgbClr val="00B0F0"/>
                </a:solidFill>
                <a:hlinkClick r:id="rId3"/>
              </a:rPr>
              <a:t>Putty</a:t>
            </a:r>
            <a:endParaRPr lang="en-US" dirty="0" smtClean="0">
              <a:solidFill>
                <a:srgbClr val="00B0F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US" dirty="0" smtClean="0">
                <a:hlinkClick r:id="rId4"/>
              </a:rPr>
              <a:t>Xming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These are free and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softwares</a:t>
            </a:r>
            <a:r>
              <a:rPr lang="en-US" dirty="0" smtClean="0"/>
              <a:t> and are freely downloadable from the internet.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9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Open Putty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Enter I.P. Address of the Raspberry Pi.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32" y="1845734"/>
            <a:ext cx="4476750" cy="430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1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Enable X11 forwarding in SSH&gt;X11 in categories 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Press open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This will open a terminal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33" y="1845734"/>
            <a:ext cx="4495800" cy="433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72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Username: pi</a:t>
            </a:r>
          </a:p>
          <a:p>
            <a:r>
              <a:rPr lang="en-US" dirty="0" smtClean="0"/>
              <a:t>Password: raspberry</a:t>
            </a:r>
          </a:p>
          <a:p>
            <a:r>
              <a:rPr lang="en-US" dirty="0" smtClean="0"/>
              <a:t>To log in.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95" y="742466"/>
            <a:ext cx="4153316" cy="2639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5" y="3613281"/>
            <a:ext cx="4153316" cy="2632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9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Xming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Xming icon on  Desktop to start Xming.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17" y="3163038"/>
            <a:ext cx="22955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3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to start</a:t>
            </a:r>
          </a:p>
          <a:p>
            <a:r>
              <a:rPr lang="en-US" dirty="0" smtClean="0"/>
              <a:t>Remote Desktop:</a:t>
            </a:r>
          </a:p>
          <a:p>
            <a:r>
              <a:rPr lang="en-US" dirty="0"/>
              <a:t> </a:t>
            </a:r>
            <a:r>
              <a:rPr lang="en-US" dirty="0" err="1" smtClean="0"/>
              <a:t>startlxde</a:t>
            </a:r>
            <a:r>
              <a:rPr lang="en-US" dirty="0" smtClean="0"/>
              <a:t>-pi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8" y="2104982"/>
            <a:ext cx="6113509" cy="387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remote Raspberry Pi desktop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07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187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Using Raspberry Pi over the Remote Terminal</vt:lpstr>
      <vt:lpstr>Getting what you need</vt:lpstr>
      <vt:lpstr>Putty</vt:lpstr>
      <vt:lpstr>Putty</vt:lpstr>
      <vt:lpstr>Putty Terminal</vt:lpstr>
      <vt:lpstr>Open Xming</vt:lpstr>
      <vt:lpstr>Back to Putty</vt:lpstr>
      <vt:lpstr>The remote Raspberry Pi desktop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Raspberry Pi over the Remote Terminal</dc:title>
  <dc:creator>Kkulbhushan Srivastava</dc:creator>
  <cp:lastModifiedBy>Kkulbhushan Srivastava</cp:lastModifiedBy>
  <cp:revision>6</cp:revision>
  <dcterms:created xsi:type="dcterms:W3CDTF">2015-10-22T19:19:09Z</dcterms:created>
  <dcterms:modified xsi:type="dcterms:W3CDTF">2015-10-23T04:26:26Z</dcterms:modified>
</cp:coreProperties>
</file>