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864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2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CFB1-A30B-4AF2-BEB8-CD1975C14C9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5DFA-7C53-4853-9DCA-E21400B7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Sockets are the endpoints of a bidirectional communications channel. Sockets may communicate within a process, between processes on the same machine, or between processes on different continents.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50" y="2988297"/>
            <a:ext cx="2849433" cy="8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9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a Socket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are the endpoints of a bidirectional communications channel</a:t>
            </a:r>
            <a:r>
              <a:rPr lang="en-US" dirty="0" smtClean="0"/>
              <a:t>.</a:t>
            </a:r>
          </a:p>
          <a:p>
            <a:r>
              <a:rPr lang="en-US" dirty="0"/>
              <a:t>Sockets may be implemented over a number of different channel types: </a:t>
            </a:r>
            <a:r>
              <a:rPr lang="en-US" dirty="0" smtClean="0"/>
              <a:t>Unix </a:t>
            </a:r>
            <a:r>
              <a:rPr lang="en-US" dirty="0"/>
              <a:t>domain sockets, TCP, UDP, and so on</a:t>
            </a:r>
            <a:r>
              <a:rPr lang="en-US" dirty="0" smtClean="0"/>
              <a:t>.</a:t>
            </a:r>
          </a:p>
          <a:p>
            <a:r>
              <a:rPr lang="en-US" dirty="0"/>
              <a:t>To create a socket, you must use the </a:t>
            </a:r>
            <a:r>
              <a:rPr lang="en-US" i="1" dirty="0" err="1"/>
              <a:t>socket.socket</a:t>
            </a:r>
            <a:r>
              <a:rPr lang="en-US" i="1" dirty="0"/>
              <a:t>()</a:t>
            </a:r>
            <a:r>
              <a:rPr lang="en-US" dirty="0"/>
              <a:t> function available </a:t>
            </a:r>
            <a:r>
              <a:rPr lang="en-US" dirty="0" smtClean="0"/>
              <a:t>in </a:t>
            </a:r>
            <a:r>
              <a:rPr lang="en-US" i="1" dirty="0" smtClean="0"/>
              <a:t>socket</a:t>
            </a:r>
            <a:r>
              <a:rPr lang="en-US" dirty="0"/>
              <a:t> </a:t>
            </a:r>
            <a:r>
              <a:rPr lang="en-US" dirty="0" smtClean="0"/>
              <a:t>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socket.socket</a:t>
            </a:r>
            <a:r>
              <a:rPr lang="en-US" i="1" dirty="0" smtClean="0"/>
              <a:t>()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/>
              <a:t>s=socket. socket (</a:t>
            </a:r>
            <a:r>
              <a:rPr lang="en-US" dirty="0" err="1"/>
              <a:t>socket_family</a:t>
            </a:r>
            <a:r>
              <a:rPr lang="en-US" dirty="0"/>
              <a:t>, </a:t>
            </a:r>
            <a:r>
              <a:rPr lang="en-US" dirty="0" err="1"/>
              <a:t>socket_type</a:t>
            </a:r>
            <a:r>
              <a:rPr lang="en-US" dirty="0"/>
              <a:t>, protocol=0)</a:t>
            </a:r>
            <a:endParaRPr lang="en-US" dirty="0" smtClean="0"/>
          </a:p>
          <a:p>
            <a:r>
              <a:rPr lang="en-US" dirty="0" smtClean="0"/>
              <a:t>Description </a:t>
            </a:r>
            <a:r>
              <a:rPr lang="en-US" dirty="0"/>
              <a:t>of the </a:t>
            </a:r>
            <a:r>
              <a:rPr lang="en-US" dirty="0" smtClean="0"/>
              <a:t>parameters:</a:t>
            </a:r>
          </a:p>
          <a:p>
            <a:pPr lvl="1"/>
            <a:r>
              <a:rPr lang="en-US" b="1" dirty="0" err="1"/>
              <a:t>socket_family</a:t>
            </a:r>
            <a:r>
              <a:rPr lang="en-US" b="1" dirty="0"/>
              <a:t>:</a:t>
            </a:r>
            <a:r>
              <a:rPr lang="en-US" dirty="0"/>
              <a:t> This is either AF_UNIX or AF_INET, as explained earlier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socket_type</a:t>
            </a:r>
            <a:r>
              <a:rPr lang="en-US" b="1" dirty="0"/>
              <a:t>:</a:t>
            </a:r>
            <a:r>
              <a:rPr lang="en-US" dirty="0"/>
              <a:t> This is either SOCK_STREAM or SOCK_DGRAM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protocol:</a:t>
            </a:r>
            <a:r>
              <a:rPr lang="en-US" dirty="0"/>
              <a:t> This is usually left out, defaulting to 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8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Socket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74386"/>
              </p:ext>
            </p:extLst>
          </p:nvPr>
        </p:nvGraphicFramePr>
        <p:xfrm>
          <a:off x="1282044" y="3132476"/>
          <a:ext cx="9389097" cy="197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312"/>
                <a:gridCol w="723978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s.bind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binds address (hostname, port number pair) to socket.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s.listen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sets up and start TCP listener.</a:t>
                      </a:r>
                      <a:endParaRPr lang="en-US" dirty="0"/>
                    </a:p>
                  </a:txBody>
                  <a:tcPr/>
                </a:tc>
              </a:tr>
              <a:tr h="803163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s.accept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passively accept TCP client connection, waiting until connection arrives (blocking).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Socket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003884"/>
              </p:ext>
            </p:extLst>
          </p:nvPr>
        </p:nvGraphicFramePr>
        <p:xfrm>
          <a:off x="944988" y="2958969"/>
          <a:ext cx="9613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s.connect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actively initiates TCP server connection.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Socket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412730"/>
              </p:ext>
            </p:extLst>
          </p:nvPr>
        </p:nvGraphicFramePr>
        <p:xfrm>
          <a:off x="681038" y="2336800"/>
          <a:ext cx="96139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s.recv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receives TCP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transmits TCP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s.recvfrom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receives UDP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s.sendto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transmits UDP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s.close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This </a:t>
                      </a:r>
                      <a:r>
                        <a:rPr lang="en-US" dirty="0">
                          <a:effectLst/>
                        </a:rPr>
                        <a:t>method closes socket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socket.gethostname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hostname.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0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write Internet servers, we use the </a:t>
            </a:r>
            <a:r>
              <a:rPr lang="en-US" b="1" dirty="0"/>
              <a:t>socket</a:t>
            </a:r>
            <a:r>
              <a:rPr lang="en-US" dirty="0"/>
              <a:t> function available in socket module to create a socket object. A socket object is then used to call other functions to setup a socket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92" y="3705764"/>
            <a:ext cx="6417821" cy="25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socket.connect</a:t>
            </a:r>
            <a:r>
              <a:rPr lang="en-US" b="1" dirty="0"/>
              <a:t>(</a:t>
            </a:r>
            <a:r>
              <a:rPr lang="en-US" b="1" dirty="0" err="1"/>
              <a:t>hosname</a:t>
            </a:r>
            <a:r>
              <a:rPr lang="en-US" b="1" dirty="0"/>
              <a:t>, port )</a:t>
            </a:r>
            <a:r>
              <a:rPr lang="en-US" dirty="0"/>
              <a:t> opens a TCP connection to </a:t>
            </a:r>
            <a:r>
              <a:rPr lang="en-US" i="1" dirty="0" err="1"/>
              <a:t>hostname</a:t>
            </a:r>
            <a:r>
              <a:rPr lang="en-US" dirty="0" err="1"/>
              <a:t>on</a:t>
            </a:r>
            <a:r>
              <a:rPr lang="en-US" dirty="0"/>
              <a:t> the </a:t>
            </a:r>
            <a:r>
              <a:rPr lang="en-US" i="1" dirty="0"/>
              <a:t>port</a:t>
            </a:r>
            <a:r>
              <a:rPr lang="en-US" dirty="0"/>
              <a:t>. Once you have a socket open, you can read from it like any IO object. When done, remember to close it, as you would close a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93" y="4136531"/>
            <a:ext cx="6622316" cy="21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78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226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Socket Programming</vt:lpstr>
      <vt:lpstr>What is a Socket ?</vt:lpstr>
      <vt:lpstr>socket.socket() module</vt:lpstr>
      <vt:lpstr>Server Socket Methods</vt:lpstr>
      <vt:lpstr>Client Socket Methods</vt:lpstr>
      <vt:lpstr>General Socket Methods</vt:lpstr>
      <vt:lpstr>A Simple Server</vt:lpstr>
      <vt:lpstr>A Simple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kulbhushan s</dc:creator>
  <cp:lastModifiedBy>kulbhushan s</cp:lastModifiedBy>
  <cp:revision>3</cp:revision>
  <dcterms:created xsi:type="dcterms:W3CDTF">2016-10-21T05:37:05Z</dcterms:created>
  <dcterms:modified xsi:type="dcterms:W3CDTF">2016-10-21T05:55:18Z</dcterms:modified>
</cp:coreProperties>
</file>