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96" d="100"/>
          <a:sy n="96" d="100"/>
        </p:scale>
        <p:origin x="96"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56E479-B40A-4E0F-81F8-C904BC79104A}"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D72827FD-0F07-498B-8DD0-E7E207DF5089}" type="slidenum">
              <a:rPr lang="en-US" smtClean="0"/>
              <a:t>‹#›</a:t>
            </a:fld>
            <a:endParaRPr lang="en-US"/>
          </a:p>
        </p:txBody>
      </p:sp>
    </p:spTree>
    <p:extLst>
      <p:ext uri="{BB962C8B-B14F-4D97-AF65-F5344CB8AC3E}">
        <p14:creationId xmlns:p14="http://schemas.microsoft.com/office/powerpoint/2010/main" val="2953917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6E479-B40A-4E0F-81F8-C904BC79104A}"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D72827FD-0F07-498B-8DD0-E7E207DF5089}" type="slidenum">
              <a:rPr lang="en-US" smtClean="0"/>
              <a:t>‹#›</a:t>
            </a:fld>
            <a:endParaRPr lang="en-US"/>
          </a:p>
        </p:txBody>
      </p:sp>
    </p:spTree>
    <p:extLst>
      <p:ext uri="{BB962C8B-B14F-4D97-AF65-F5344CB8AC3E}">
        <p14:creationId xmlns:p14="http://schemas.microsoft.com/office/powerpoint/2010/main" val="336866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6E479-B40A-4E0F-81F8-C904BC79104A}"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D72827FD-0F07-498B-8DD0-E7E207DF5089}" type="slidenum">
              <a:rPr lang="en-US" smtClean="0"/>
              <a:t>‹#›</a:t>
            </a:fld>
            <a:endParaRPr lang="en-US"/>
          </a:p>
        </p:txBody>
      </p:sp>
    </p:spTree>
    <p:extLst>
      <p:ext uri="{BB962C8B-B14F-4D97-AF65-F5344CB8AC3E}">
        <p14:creationId xmlns:p14="http://schemas.microsoft.com/office/powerpoint/2010/main" val="186955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6E479-B40A-4E0F-81F8-C904BC79104A}"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72827FD-0F07-498B-8DD0-E7E207DF5089}"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289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6E479-B40A-4E0F-81F8-C904BC79104A}"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72827FD-0F07-498B-8DD0-E7E207DF5089}" type="slidenum">
              <a:rPr lang="en-US" smtClean="0"/>
              <a:t>‹#›</a:t>
            </a:fld>
            <a:endParaRPr lang="en-US"/>
          </a:p>
        </p:txBody>
      </p:sp>
    </p:spTree>
    <p:extLst>
      <p:ext uri="{BB962C8B-B14F-4D97-AF65-F5344CB8AC3E}">
        <p14:creationId xmlns:p14="http://schemas.microsoft.com/office/powerpoint/2010/main" val="222573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C56E479-B40A-4E0F-81F8-C904BC79104A}"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2827FD-0F07-498B-8DD0-E7E207DF5089}" type="slidenum">
              <a:rPr lang="en-US" smtClean="0"/>
              <a:t>‹#›</a:t>
            </a:fld>
            <a:endParaRPr lang="en-US"/>
          </a:p>
        </p:txBody>
      </p:sp>
    </p:spTree>
    <p:extLst>
      <p:ext uri="{BB962C8B-B14F-4D97-AF65-F5344CB8AC3E}">
        <p14:creationId xmlns:p14="http://schemas.microsoft.com/office/powerpoint/2010/main" val="2698845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C56E479-B40A-4E0F-81F8-C904BC79104A}"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2827FD-0F07-498B-8DD0-E7E207DF5089}" type="slidenum">
              <a:rPr lang="en-US" smtClean="0"/>
              <a:t>‹#›</a:t>
            </a:fld>
            <a:endParaRPr lang="en-US"/>
          </a:p>
        </p:txBody>
      </p:sp>
    </p:spTree>
    <p:extLst>
      <p:ext uri="{BB962C8B-B14F-4D97-AF65-F5344CB8AC3E}">
        <p14:creationId xmlns:p14="http://schemas.microsoft.com/office/powerpoint/2010/main" val="381790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56E479-B40A-4E0F-81F8-C904BC79104A}"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827FD-0F07-498B-8DD0-E7E207DF5089}" type="slidenum">
              <a:rPr lang="en-US" smtClean="0"/>
              <a:t>‹#›</a:t>
            </a:fld>
            <a:endParaRPr lang="en-US"/>
          </a:p>
        </p:txBody>
      </p:sp>
    </p:spTree>
    <p:extLst>
      <p:ext uri="{BB962C8B-B14F-4D97-AF65-F5344CB8AC3E}">
        <p14:creationId xmlns:p14="http://schemas.microsoft.com/office/powerpoint/2010/main" val="1028449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C56E479-B40A-4E0F-81F8-C904BC79104A}" type="datetimeFigureOut">
              <a:rPr lang="en-US" smtClean="0"/>
              <a:t>10/21/2016</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72827FD-0F07-498B-8DD0-E7E207DF5089}" type="slidenum">
              <a:rPr lang="en-US" smtClean="0"/>
              <a:t>‹#›</a:t>
            </a:fld>
            <a:endParaRPr lang="en-US"/>
          </a:p>
        </p:txBody>
      </p:sp>
    </p:spTree>
    <p:extLst>
      <p:ext uri="{BB962C8B-B14F-4D97-AF65-F5344CB8AC3E}">
        <p14:creationId xmlns:p14="http://schemas.microsoft.com/office/powerpoint/2010/main" val="341362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56E479-B40A-4E0F-81F8-C904BC79104A}"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827FD-0F07-498B-8DD0-E7E207DF5089}" type="slidenum">
              <a:rPr lang="en-US" smtClean="0"/>
              <a:t>‹#›</a:t>
            </a:fld>
            <a:endParaRPr lang="en-US"/>
          </a:p>
        </p:txBody>
      </p:sp>
    </p:spTree>
    <p:extLst>
      <p:ext uri="{BB962C8B-B14F-4D97-AF65-F5344CB8AC3E}">
        <p14:creationId xmlns:p14="http://schemas.microsoft.com/office/powerpoint/2010/main" val="341142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56E479-B40A-4E0F-81F8-C904BC79104A}"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D72827FD-0F07-498B-8DD0-E7E207DF5089}" type="slidenum">
              <a:rPr lang="en-US" smtClean="0"/>
              <a:t>‹#›</a:t>
            </a:fld>
            <a:endParaRPr lang="en-US"/>
          </a:p>
        </p:txBody>
      </p:sp>
    </p:spTree>
    <p:extLst>
      <p:ext uri="{BB962C8B-B14F-4D97-AF65-F5344CB8AC3E}">
        <p14:creationId xmlns:p14="http://schemas.microsoft.com/office/powerpoint/2010/main" val="173213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56E479-B40A-4E0F-81F8-C904BC79104A}"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827FD-0F07-498B-8DD0-E7E207DF5089}" type="slidenum">
              <a:rPr lang="en-US" smtClean="0"/>
              <a:t>‹#›</a:t>
            </a:fld>
            <a:endParaRPr lang="en-US"/>
          </a:p>
        </p:txBody>
      </p:sp>
    </p:spTree>
    <p:extLst>
      <p:ext uri="{BB962C8B-B14F-4D97-AF65-F5344CB8AC3E}">
        <p14:creationId xmlns:p14="http://schemas.microsoft.com/office/powerpoint/2010/main" val="88106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56E479-B40A-4E0F-81F8-C904BC79104A}" type="datetimeFigureOut">
              <a:rPr lang="en-US" smtClean="0"/>
              <a:t>10/21/2016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2827FD-0F07-498B-8DD0-E7E207DF5089}" type="slidenum">
              <a:rPr lang="en-US" smtClean="0"/>
              <a:t>‹#›</a:t>
            </a:fld>
            <a:endParaRPr lang="en-US"/>
          </a:p>
        </p:txBody>
      </p:sp>
    </p:spTree>
    <p:extLst>
      <p:ext uri="{BB962C8B-B14F-4D97-AF65-F5344CB8AC3E}">
        <p14:creationId xmlns:p14="http://schemas.microsoft.com/office/powerpoint/2010/main" val="1578709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56E479-B40A-4E0F-81F8-C904BC79104A}"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2827FD-0F07-498B-8DD0-E7E207DF5089}" type="slidenum">
              <a:rPr lang="en-US" smtClean="0"/>
              <a:t>‹#›</a:t>
            </a:fld>
            <a:endParaRPr lang="en-US"/>
          </a:p>
        </p:txBody>
      </p:sp>
    </p:spTree>
    <p:extLst>
      <p:ext uri="{BB962C8B-B14F-4D97-AF65-F5344CB8AC3E}">
        <p14:creationId xmlns:p14="http://schemas.microsoft.com/office/powerpoint/2010/main" val="2501192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C56E479-B40A-4E0F-81F8-C904BC79104A}" type="datetimeFigureOut">
              <a:rPr lang="en-US" smtClean="0"/>
              <a:t>10/21/2016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2827FD-0F07-498B-8DD0-E7E207DF5089}" type="slidenum">
              <a:rPr lang="en-US" smtClean="0"/>
              <a:t>‹#›</a:t>
            </a:fld>
            <a:endParaRPr lang="en-US"/>
          </a:p>
        </p:txBody>
      </p:sp>
    </p:spTree>
    <p:extLst>
      <p:ext uri="{BB962C8B-B14F-4D97-AF65-F5344CB8AC3E}">
        <p14:creationId xmlns:p14="http://schemas.microsoft.com/office/powerpoint/2010/main" val="148288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6E479-B40A-4E0F-81F8-C904BC79104A}"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827FD-0F07-498B-8DD0-E7E207DF5089}" type="slidenum">
              <a:rPr lang="en-US" smtClean="0"/>
              <a:t>‹#›</a:t>
            </a:fld>
            <a:endParaRPr lang="en-US"/>
          </a:p>
        </p:txBody>
      </p:sp>
    </p:spTree>
    <p:extLst>
      <p:ext uri="{BB962C8B-B14F-4D97-AF65-F5344CB8AC3E}">
        <p14:creationId xmlns:p14="http://schemas.microsoft.com/office/powerpoint/2010/main" val="186073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6E479-B40A-4E0F-81F8-C904BC79104A}"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827FD-0F07-498B-8DD0-E7E207DF5089}" type="slidenum">
              <a:rPr lang="en-US" smtClean="0"/>
              <a:t>‹#›</a:t>
            </a:fld>
            <a:endParaRPr lang="en-US"/>
          </a:p>
        </p:txBody>
      </p:sp>
    </p:spTree>
    <p:extLst>
      <p:ext uri="{BB962C8B-B14F-4D97-AF65-F5344CB8AC3E}">
        <p14:creationId xmlns:p14="http://schemas.microsoft.com/office/powerpoint/2010/main" val="161102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56E479-B40A-4E0F-81F8-C904BC79104A}" type="datetimeFigureOut">
              <a:rPr lang="en-US" smtClean="0"/>
              <a:t>10/21/2016</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72827FD-0F07-498B-8DD0-E7E207DF5089}" type="slidenum">
              <a:rPr lang="en-US" smtClean="0"/>
              <a:t>‹#›</a:t>
            </a:fld>
            <a:endParaRPr lang="en-US"/>
          </a:p>
        </p:txBody>
      </p:sp>
    </p:spTree>
    <p:extLst>
      <p:ext uri="{BB962C8B-B14F-4D97-AF65-F5344CB8AC3E}">
        <p14:creationId xmlns:p14="http://schemas.microsoft.com/office/powerpoint/2010/main" val="79725902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Tkinter</a:t>
            </a:r>
            <a:r>
              <a:rPr lang="en-US" dirty="0" smtClean="0"/>
              <a:t>: </a:t>
            </a:r>
            <a:r>
              <a:rPr lang="en-US" dirty="0" err="1"/>
              <a:t>tkMessageBox</a:t>
            </a:r>
            <a:endParaRPr lang="en-US" dirty="0"/>
          </a:p>
        </p:txBody>
      </p:sp>
      <p:sp>
        <p:nvSpPr>
          <p:cNvPr id="3" name="Subtitle 2"/>
          <p:cNvSpPr>
            <a:spLocks noGrp="1"/>
          </p:cNvSpPr>
          <p:nvPr>
            <p:ph type="subTitle" idx="1"/>
          </p:nvPr>
        </p:nvSpPr>
        <p:spPr/>
        <p:txBody>
          <a:bodyPr/>
          <a:lstStyle/>
          <a:p>
            <a:r>
              <a:rPr lang="en-US" dirty="0"/>
              <a:t>The </a:t>
            </a:r>
            <a:r>
              <a:rPr lang="en-US" dirty="0" err="1"/>
              <a:t>tkMessageBox</a:t>
            </a:r>
            <a:r>
              <a:rPr lang="en-US" dirty="0"/>
              <a:t> module is used to display message boxes in your applications. This module provides a number of functions that you can use to display an appropriate message.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4021" y="2999839"/>
            <a:ext cx="2691797" cy="840809"/>
          </a:xfrm>
          <a:prstGeom prst="rect">
            <a:avLst/>
          </a:prstGeom>
        </p:spPr>
      </p:pic>
    </p:spTree>
    <p:extLst>
      <p:ext uri="{BB962C8B-B14F-4D97-AF65-F5344CB8AC3E}">
        <p14:creationId xmlns:p14="http://schemas.microsoft.com/office/powerpoint/2010/main" val="271925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a:xfrm>
            <a:off x="680321" y="2336872"/>
            <a:ext cx="9613861" cy="4153379"/>
          </a:xfrm>
        </p:spPr>
        <p:txBody>
          <a:bodyPr>
            <a:normAutofit/>
          </a:bodyPr>
          <a:lstStyle/>
          <a:p>
            <a:pPr marL="0" indent="0">
              <a:buNone/>
            </a:pPr>
            <a:r>
              <a:rPr lang="en-US" dirty="0" err="1"/>
              <a:t>tkMessageBox.FunctionName</a:t>
            </a:r>
            <a:r>
              <a:rPr lang="en-US" dirty="0"/>
              <a:t>(title, message [, options</a:t>
            </a:r>
            <a:r>
              <a:rPr lang="en-US" dirty="0" smtClean="0"/>
              <a:t>])</a:t>
            </a:r>
          </a:p>
          <a:p>
            <a:pPr marL="0" indent="0">
              <a:buNone/>
            </a:pPr>
            <a:endParaRPr lang="en-US" dirty="0" smtClean="0"/>
          </a:p>
          <a:p>
            <a:pPr marL="0" indent="0">
              <a:buNone/>
            </a:pPr>
            <a:r>
              <a:rPr lang="en-US" dirty="0"/>
              <a:t>Parameters</a:t>
            </a:r>
          </a:p>
          <a:p>
            <a:r>
              <a:rPr lang="en-US" sz="1800" b="1" dirty="0" err="1"/>
              <a:t>FunctionName</a:t>
            </a:r>
            <a:r>
              <a:rPr lang="en-US" sz="1800" b="1" dirty="0"/>
              <a:t>:</a:t>
            </a:r>
            <a:r>
              <a:rPr lang="en-US" sz="1800" dirty="0"/>
              <a:t> This is the name of the appropriate message box function.</a:t>
            </a:r>
          </a:p>
          <a:p>
            <a:r>
              <a:rPr lang="en-US" sz="1800" b="1" dirty="0"/>
              <a:t>title:</a:t>
            </a:r>
            <a:r>
              <a:rPr lang="en-US" sz="1800" dirty="0"/>
              <a:t> This is the text to be displayed in the title bar of a message box.</a:t>
            </a:r>
          </a:p>
          <a:p>
            <a:r>
              <a:rPr lang="en-US" sz="1800" b="1" dirty="0"/>
              <a:t>message:</a:t>
            </a:r>
            <a:r>
              <a:rPr lang="en-US" sz="1800" dirty="0"/>
              <a:t> This is the text to be displayed as a message.</a:t>
            </a:r>
          </a:p>
          <a:p>
            <a:r>
              <a:rPr lang="en-US" sz="1800" b="1" dirty="0"/>
              <a:t>options:</a:t>
            </a:r>
            <a:r>
              <a:rPr lang="en-US" sz="1800" dirty="0"/>
              <a:t> options are alternative choices that you may use to tailor a standard message box. Some of the options that you can use are default and parent. The default option is used to specify the default button, such as ABORT, RETRY, or IGNORE in the message box. The parent option is used to specify the window on top of which the message box is to be displayed.</a:t>
            </a:r>
          </a:p>
          <a:p>
            <a:pPr marL="0" indent="0">
              <a:buNone/>
            </a:pPr>
            <a:endParaRPr lang="en-US" dirty="0"/>
          </a:p>
        </p:txBody>
      </p:sp>
    </p:spTree>
    <p:extLst>
      <p:ext uri="{BB962C8B-B14F-4D97-AF65-F5344CB8AC3E}">
        <p14:creationId xmlns:p14="http://schemas.microsoft.com/office/powerpoint/2010/main" val="4213543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tkMessageBox</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You could use one of the following functions with dialogue box −</a:t>
            </a:r>
          </a:p>
          <a:p>
            <a:r>
              <a:rPr lang="en-US" dirty="0" err="1"/>
              <a:t>showinfo</a:t>
            </a:r>
            <a:r>
              <a:rPr lang="en-US" dirty="0"/>
              <a:t>()</a:t>
            </a:r>
          </a:p>
          <a:p>
            <a:r>
              <a:rPr lang="en-US" dirty="0" err="1"/>
              <a:t>showwarning</a:t>
            </a:r>
            <a:r>
              <a:rPr lang="en-US" dirty="0"/>
              <a:t>()</a:t>
            </a:r>
          </a:p>
          <a:p>
            <a:r>
              <a:rPr lang="en-US" dirty="0" err="1"/>
              <a:t>showerror</a:t>
            </a:r>
            <a:r>
              <a:rPr lang="en-US" dirty="0"/>
              <a:t> ()</a:t>
            </a:r>
          </a:p>
          <a:p>
            <a:r>
              <a:rPr lang="en-US" dirty="0" err="1"/>
              <a:t>askquestion</a:t>
            </a:r>
            <a:r>
              <a:rPr lang="en-US" dirty="0"/>
              <a:t>()</a:t>
            </a:r>
          </a:p>
          <a:p>
            <a:r>
              <a:rPr lang="en-US" dirty="0" err="1"/>
              <a:t>askokcancel</a:t>
            </a:r>
            <a:r>
              <a:rPr lang="en-US" dirty="0"/>
              <a:t>()</a:t>
            </a:r>
          </a:p>
          <a:p>
            <a:r>
              <a:rPr lang="en-US" dirty="0" err="1"/>
              <a:t>askyesno</a:t>
            </a:r>
            <a:r>
              <a:rPr lang="en-US" dirty="0"/>
              <a:t> ()</a:t>
            </a:r>
          </a:p>
          <a:p>
            <a:r>
              <a:rPr lang="en-US" dirty="0" err="1"/>
              <a:t>askretrycancel</a:t>
            </a:r>
            <a:r>
              <a:rPr lang="en-US" dirty="0"/>
              <a:t> ()</a:t>
            </a:r>
          </a:p>
          <a:p>
            <a:endParaRPr lang="en-US" dirty="0"/>
          </a:p>
        </p:txBody>
      </p:sp>
    </p:spTree>
    <p:extLst>
      <p:ext uri="{BB962C8B-B14F-4D97-AF65-F5344CB8AC3E}">
        <p14:creationId xmlns:p14="http://schemas.microsoft.com/office/powerpoint/2010/main" val="298136993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2</TotalTime>
  <Words>70</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Trebuchet MS</vt:lpstr>
      <vt:lpstr>Berlin</vt:lpstr>
      <vt:lpstr>Tkinter: tkMessageBox</vt:lpstr>
      <vt:lpstr>Syntax</vt:lpstr>
      <vt:lpstr>tkMessageBox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 tkMessageBox</dc:title>
  <dc:creator>kulbhushan s</dc:creator>
  <cp:lastModifiedBy>kulbhushan s</cp:lastModifiedBy>
  <cp:revision>1</cp:revision>
  <dcterms:created xsi:type="dcterms:W3CDTF">2016-10-21T09:11:21Z</dcterms:created>
  <dcterms:modified xsi:type="dcterms:W3CDTF">2016-10-21T09:13:56Z</dcterms:modified>
</cp:coreProperties>
</file>