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1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8" r:id="rId11"/>
    <p:sldId id="367" r:id="rId12"/>
    <p:sldId id="3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3C1"/>
    <a:srgbClr val="B5D8E1"/>
    <a:srgbClr val="FF0000"/>
    <a:srgbClr val="8F00FF"/>
    <a:srgbClr val="FCAF17"/>
    <a:srgbClr val="00B050"/>
    <a:srgbClr val="FD49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F2F7BB4-71C9-478A-B483-094648EBC0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C8A67B-0607-4A7E-9B01-59C215446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CCFF-94A6-483F-98AF-905814CE0763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75B255-53F3-40FE-8E1D-132F4AC35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BBD855-E69B-45F2-8EE2-0B4B499EFA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81E19-7B25-43DD-8188-4459C89A3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06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5358F-9434-4E9B-9C5A-C44783BD469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4C123-E484-4749-84E4-7411DE0E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3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AC4BC-D931-4C13-AED5-5505C1EA4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7E2CBA-A684-46AB-922E-428AC83B0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BAC33-36B9-4417-BD4F-CB61328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AE96-F707-4F27-93F0-35EF67B37D46}" type="datetime1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516DE-D19B-49C1-80C0-9BA44BC3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728A8-9FF5-4912-AA49-CF2BA31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539E55-9DC2-4D16-AA36-9F62C6EB73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45" y="237747"/>
            <a:ext cx="1226111" cy="4785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7E6EA1-6AB4-431E-BDF0-6297087D41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88" y="261922"/>
            <a:ext cx="499623" cy="4301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1BB9B-9598-4314-B3DA-565E6B5EA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3" y="117484"/>
            <a:ext cx="1226112" cy="7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713E5-3EF5-49BF-8F90-DE2F8901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32837E-40FB-4EB9-B1EA-02CDD485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7E10A-CD01-4C20-914D-FC0409EF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8C2-561B-4206-8AB5-DD6A60C8FD08}" type="datetime1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CC9D0-4519-43FC-8187-9E7E23AD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3AD95-85E8-45E5-A4FB-4130D073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AFF2E-7753-440A-8430-F110C7CD0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98C501-609A-4C4D-B29F-A73A6A11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8F898-5C1A-4B94-A6D8-64CD0985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659-38B3-493C-9A1D-6EBB60A0081F}" type="datetime1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3F1BA-71CB-46D3-A1F2-B75915C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B35A9-DEC5-4B94-8AF2-19D205BD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22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всем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B34838-476C-411B-A7B9-DA97C807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07BC8-43AB-424C-A0A9-C1917A66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C78-0A6C-4AE9-BB5B-A509E77FDC16}" type="datetime1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583FB-7218-4D9E-9697-6AF40864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1CDDA-FD00-466E-BAB4-69E5D0A7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FF0000">
              <a:alpha val="60000"/>
            </a:srgbClr>
          </a:solidFill>
          <a:ln>
            <a:noFill/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29356599-0F77-482E-B5A3-2417453393D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4B040-DD3C-4AA8-B7AE-4BF0CCFDB4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97226"/>
            <a:ext cx="1226111" cy="4785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26188-CD1F-40AE-ADD5-FB3F1CF402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43" y="6321401"/>
            <a:ext cx="499623" cy="4301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01314E-0227-44B8-8C4F-6C664108E3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98" y="6176963"/>
            <a:ext cx="1226112" cy="7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EAB1C-2B1D-4D63-8F00-8D5196F5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1A17DC-70DA-4755-A7A2-F34E4E63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7CA51-D9D4-4A42-B9DF-060EAD03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8240-48C0-467F-B798-31C7B060AB67}" type="datetime1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A1E5D-7107-4544-9341-018FA006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97423-B7E8-48A5-A362-193B3E49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EE38-1243-40D6-A8FD-ABF1261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BE26-CC8B-40ED-A4E1-DBBBEA5E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3EF32-F8FD-4D7D-BCFF-93354D00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8FF5F-0017-490F-AB23-D83C101E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08AF-8112-4C2D-867E-DD8B3AC3B210}" type="datetime1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94AC8-680D-4EED-8BA1-3A23C198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6E8C8-66BF-4588-B2D3-E96E0D5D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9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0B262-4B32-4E2C-B15B-05C4D10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2DF7C-A0A7-4C97-BB60-F24D6086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9276BA-4CA5-474D-A495-5BE1C859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3270D-FC9F-43E1-8C52-B05E8E792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D0BDB-1377-4D92-91BB-3D9CA0C27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1C6264-F37A-4DF6-85CE-33D2301B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B27-D4D5-491D-A2E6-E6EC29F31999}" type="datetime1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CBDBEC-AF5C-4C05-9880-A72D48B6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EBC2C7-850D-4222-B1A8-8C65160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60CDA-1009-41AD-8627-7ECB0AEA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8ECAD-988C-4B44-ADFD-3906E6EB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DC9-DDB3-4658-AF1A-6CFC1BC45134}" type="datetime1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05BCD2-72E4-418F-96E7-A7BAEF66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D3DFAE-1230-41AF-BF38-8238DAA9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2D3397-271E-4597-AB4B-80C64ABA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102-98B6-4C65-9A1E-C4D0F299FD6F}" type="datetime1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D500A8-D4CC-4484-B408-886A32F9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16235-E509-424D-8BCE-D2245609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F8F3-41BA-40EF-866D-23660E5C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09C15-1AD4-4016-9D70-791C00A7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C4B54-016A-4784-9505-3C04EC9A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ABA891-3167-4EB8-AE7E-A65DEDA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B448-1253-4D7C-825E-5369385F2C5F}" type="datetime1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2A58B-F4CE-4914-BB5E-14C4F0BA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5B4F6-0B58-47C8-8303-CB966BC1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5D709-29F9-4E01-A06D-3487BB7C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0587BF-E5A7-499F-94AD-2A6F22D2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A56A7A-B045-438E-89A9-7FC3AE76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F73583-2B38-4272-9D5F-5EC5CD5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B14-B131-4C16-8503-010E53551094}" type="datetime1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A6F411-17E6-40DA-BE10-F4B54070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231A97-981E-4C70-9838-EBCEC8C9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9515B-63F2-4FB2-AA42-B991A3EF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841BC-B784-427B-AFAF-7DE749DE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3A472-5A31-457E-997E-8A46CC60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DD90-03DA-4AD3-B765-C149DDD450DF}" type="datetime1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0AF2D-E083-401D-8236-000EC6110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6A14F-0876-4E5B-AE9E-C841E1DE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21294" cy="4999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6599-0F77-482E-B5A3-2417453393D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0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Тизер, титульный слайд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210165" y="3580572"/>
            <a:ext cx="5421225" cy="64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Рассказать одной фразой о сути идеи. Мы делаем … для … чтобы они могли…!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AutoShape 4" descr="Как сделать презентацию стартапа для инвесторов | Блог о дизайне ...">
            <a:extLst>
              <a:ext uri="{FF2B5EF4-FFF2-40B4-BE49-F238E27FC236}">
                <a16:creationId xmlns:a16="http://schemas.microsoft.com/office/drawing/2014/main" id="{F9F3EBB3-A3DB-CEA1-B808-27CDF7AF5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843" y="3275842"/>
            <a:ext cx="304729" cy="3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2EA028-5424-FCE8-1C29-E6A0BE49E2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3" y="2521687"/>
            <a:ext cx="6400112" cy="3600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План развития проекта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6" y="2795679"/>
            <a:ext cx="3964237" cy="27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на 2-5 лет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Будущие каналы продаж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Прогнозируемая доля на рынке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Точка безубыточности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Дополнительно: финансовые показатели, инвестиционные раунды, стратегия выхода, стадии развития продукта, График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10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05B451-AD73-BDA2-F98F-3D0E81F09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34" y="2222591"/>
            <a:ext cx="5802288" cy="45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5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Предложение для инвестора или запрос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961252" y="3224205"/>
            <a:ext cx="5821183" cy="150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Необходимая сумма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что необходимо данная сумма крупными блоками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получит инвестор?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Прочие запросы к экспертам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11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0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Команда проекта, менторы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79265" y="2889562"/>
            <a:ext cx="3535712" cy="195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Кто участвует в создании вашего продукта?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Покажите их компетенции и сильные стороны.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Есть ли у вас опытные наставники и консультанты?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12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DAF13A-A8CF-B302-C7C0-9CEBE073E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82" y="2297561"/>
            <a:ext cx="8332446" cy="35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3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Проблема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89907" y="2726882"/>
            <a:ext cx="6087821" cy="324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Опишите в одно-два предложения существующую проблему клиентов, добавьте интересную историю о потребителях, их привычках и поведении.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вы узнали о существовании проблемы? Какие данные демонстрируют актуальность проблемы? 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Покажите реальные результаты опроса вашей аудитории, «полевые» исследования, тесты и проверки. Каждое утверждение должно быть подкреплено фактами и основано на объективных данных.</a:t>
            </a:r>
          </a:p>
          <a:p>
            <a:endParaRPr lang="ru-RU" altLang="ru-RU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2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5D2D49-366C-FBA1-4657-B6EE537C4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96" y="2230779"/>
            <a:ext cx="6019201" cy="33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9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Решение и технология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049711" y="2670148"/>
            <a:ext cx="8122945" cy="327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вы решаете описанную проблему?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чем суть вашей технологии / инновации?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чем ваша УТП/новизна/технология?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Почему ваше решение лучше, чем существующие? Ваши основные гипотезы и их подтверждение / опровержение.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Продемонстрируйте прототип / визуальное представление решения / скриншоты /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мокапы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Приведите примеры решений из других отраслей. </a:t>
            </a:r>
          </a:p>
          <a:p>
            <a:pPr algn="ctr"/>
            <a:endParaRPr lang="ru-RU" altLang="ru-RU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3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9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Целевая аудитория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5" y="2887732"/>
            <a:ext cx="4126125" cy="36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Подробно опишите, кто ваш клиент.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Какая у него боль / проблема / потребность?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общения с потенциальными клиентами: скриншоты, ключевые фразы, формулировки, в чем их особенности и отличия. 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вы исследовали клиентов? Продемонстрируйте результаты интервью.</a:t>
            </a:r>
          </a:p>
          <a:p>
            <a:pPr algn="ctr"/>
            <a:endParaRPr lang="ru-RU" altLang="ru-RU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4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56CCA8-C337-5BAC-D680-49BC13C6D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09" y="2641889"/>
            <a:ext cx="6693250" cy="36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Конкуренты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5" y="2795679"/>
            <a:ext cx="3935669" cy="251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Прямые и косвенные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Кто еще удовлетворяет эту потребность?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Ваше отличие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хорошего инструмента: сравнительная матрица (таблица)</a:t>
            </a:r>
          </a:p>
          <a:p>
            <a:pPr algn="ctr"/>
            <a:endParaRPr lang="ru-RU" altLang="ru-RU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5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050" name="Picture 2" descr="Конкурентный анализ предприятия, компании, организации: методы ...">
            <a:extLst>
              <a:ext uri="{FF2B5EF4-FFF2-40B4-BE49-F238E27FC236}">
                <a16:creationId xmlns:a16="http://schemas.microsoft.com/office/drawing/2014/main" id="{DD75D658-3643-B45D-18F6-00A64263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63" y="2594306"/>
            <a:ext cx="6827844" cy="2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6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Рынок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6" y="2795679"/>
            <a:ext cx="3773781" cy="1887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продаем (география)?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Какой потенциал продаж?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TAM, SAM, SOM (оценка рынка)</a:t>
            </a:r>
          </a:p>
          <a:p>
            <a:pPr>
              <a:spcAft>
                <a:spcPts val="800"/>
              </a:spcAft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Пруфлинк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(источники)</a:t>
            </a:r>
          </a:p>
          <a:p>
            <a:endParaRPr lang="ru-RU" altLang="ru-RU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6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076" name="Picture 4" descr="Оценка рынка и TAM-SAM-SOM анализ">
            <a:extLst>
              <a:ext uri="{FF2B5EF4-FFF2-40B4-BE49-F238E27FC236}">
                <a16:creationId xmlns:a16="http://schemas.microsoft.com/office/drawing/2014/main" id="{896C6653-431F-8343-0AED-CB668276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67" y="2506146"/>
            <a:ext cx="7580144" cy="375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2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Модель монетизации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098166" y="3014703"/>
            <a:ext cx="6617503" cy="150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Что, кому и как?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движения товара и денег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для покупателя (цена)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Расчет экономики продукта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экономика)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7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0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Защита интеллектуальной собственности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742228" y="2709974"/>
            <a:ext cx="7935243" cy="313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Опишите основные объекты интеллектуальной собственности, которые планируете защищать в проекте, в какие сроки, какие потребуются ресурсы: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изобретения,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модели,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промышленные образцы,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товарные знаки,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фирменные наименования и наименования мест происхождения товаров, интегральные микросхемы,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авторское право,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ЭВМ </a:t>
            </a:r>
          </a:p>
          <a:p>
            <a:pPr marL="285693" indent="-285693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8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5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Результаты работы за время акселератора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5" y="2795679"/>
            <a:ext cx="8639930" cy="254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2-3 ключевые цифры (по продажам и по клиентам)</a:t>
            </a: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Ключевые партнерства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Прочие награды / заслуги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было реализовано: количественные и качественные показатели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Какой путь прошли</a:t>
            </a:r>
          </a:p>
          <a:p>
            <a:pPr algn="just"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еще может быть: подготовлена заявка на Умник\студ. или получены договора о намерениях … штук\ подготовлены заявка на патент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9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08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Ost">
      <a:majorFont>
        <a:latin typeface="JOst"/>
        <a:ea typeface=""/>
        <a:cs typeface=""/>
      </a:majorFont>
      <a:minorFont>
        <a:latin typeface="JOs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461</Words>
  <Application>Microsoft Office PowerPoint</Application>
  <PresentationFormat>Широкоэкранный</PresentationFormat>
  <Paragraphs>77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JOst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Илья Коняшов</dc:creator>
  <cp:lastModifiedBy>Иван Табунов</cp:lastModifiedBy>
  <cp:revision>29</cp:revision>
  <dcterms:created xsi:type="dcterms:W3CDTF">2024-04-21T07:35:36Z</dcterms:created>
  <dcterms:modified xsi:type="dcterms:W3CDTF">2024-11-20T19:51:52Z</dcterms:modified>
</cp:coreProperties>
</file>