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6" r:id="rId6"/>
    <p:sldId id="289" r:id="rId7"/>
    <p:sldId id="288" r:id="rId8"/>
    <p:sldId id="290" r:id="rId9"/>
    <p:sldId id="291" r:id="rId10"/>
    <p:sldId id="292" r:id="rId11"/>
    <p:sldId id="271" r:id="rId12"/>
    <p:sldId id="273" r:id="rId13"/>
    <p:sldId id="283" r:id="rId14"/>
  </p:sldIdLst>
  <p:sldSz cx="12190413" cy="6859588"/>
  <p:notesSz cx="6858000" cy="9144000"/>
  <p:defaultTextStyle>
    <a:defPPr>
      <a:defRPr lang="ru-RU"/>
    </a:defPPr>
    <a:lvl1pPr marL="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3">
          <p15:clr>
            <a:srgbClr val="A4A3A4"/>
          </p15:clr>
        </p15:guide>
        <p15:guide id="2" orient="horz" pos="176">
          <p15:clr>
            <a:srgbClr val="A4A3A4"/>
          </p15:clr>
        </p15:guide>
        <p15:guide id="3" pos="7482">
          <p15:clr>
            <a:srgbClr val="A4A3A4"/>
          </p15:clr>
        </p15:guide>
        <p15:guide id="4" pos="196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D5C"/>
    <a:srgbClr val="E63538"/>
    <a:srgbClr val="FF6600"/>
    <a:srgbClr val="008000"/>
    <a:srgbClr val="FF33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28789-5363-600F-8B3F-D2EC153BE130}" v="58" dt="2024-04-17T00:58:05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143"/>
        <p:guide orient="horz" pos="176"/>
        <p:guide pos="7482"/>
        <p:guide pos="196"/>
        <p:guide orient="horz" pos="2160"/>
        <p:guide pos="3839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ра Бочарова" userId="23990a4ced122c3d" providerId="LiveId" clId="{343762B5-FB67-4884-BF63-CD2C8E6BE18E}"/>
    <pc:docChg chg="custSel modSld">
      <pc:chgData name="Александра Бочарова" userId="23990a4ced122c3d" providerId="LiveId" clId="{343762B5-FB67-4884-BF63-CD2C8E6BE18E}" dt="2022-07-28T12:26:29.391" v="0" actId="478"/>
      <pc:docMkLst>
        <pc:docMk/>
      </pc:docMkLst>
      <pc:sldChg chg="delSp mod">
        <pc:chgData name="Александра Бочарова" userId="23990a4ced122c3d" providerId="LiveId" clId="{343762B5-FB67-4884-BF63-CD2C8E6BE18E}" dt="2022-07-28T12:26:29.391" v="0" actId="478"/>
        <pc:sldMkLst>
          <pc:docMk/>
          <pc:sldMk cId="3742280270" sldId="271"/>
        </pc:sldMkLst>
        <pc:spChg chg="del">
          <ac:chgData name="Александра Бочарова" userId="23990a4ced122c3d" providerId="LiveId" clId="{343762B5-FB67-4884-BF63-CD2C8E6BE18E}" dt="2022-07-28T12:26:29.391" v="0" actId="478"/>
          <ac:spMkLst>
            <pc:docMk/>
            <pc:sldMk cId="3742280270" sldId="271"/>
            <ac:spMk id="2" creationId="{00000000-0000-0000-0000-000000000000}"/>
          </ac:spMkLst>
        </pc:spChg>
      </pc:sldChg>
    </pc:docChg>
  </pc:docChgLst>
  <pc:docChgLst>
    <pc:chgData name="Куркин Александр Романович" userId="S::arkurkin@chsu.ru::1b0d0226-d359-4560-a52a-2e3b06a71693" providerId="AD" clId="Web-{EA828789-5363-600F-8B3F-D2EC153BE130}"/>
    <pc:docChg chg="modSld">
      <pc:chgData name="Куркин Александр Романович" userId="S::arkurkin@chsu.ru::1b0d0226-d359-4560-a52a-2e3b06a71693" providerId="AD" clId="Web-{EA828789-5363-600F-8B3F-D2EC153BE130}" dt="2024-04-17T01:00:20.922" v="57" actId="1076"/>
      <pc:docMkLst>
        <pc:docMk/>
      </pc:docMkLst>
      <pc:sldChg chg="modSp">
        <pc:chgData name="Куркин Александр Романович" userId="S::arkurkin@chsu.ru::1b0d0226-d359-4560-a52a-2e3b06a71693" providerId="AD" clId="Web-{EA828789-5363-600F-8B3F-D2EC153BE130}" dt="2024-04-17T01:00:20.922" v="57" actId="1076"/>
        <pc:sldMkLst>
          <pc:docMk/>
          <pc:sldMk cId="3742280270" sldId="271"/>
        </pc:sldMkLst>
        <pc:spChg chg="mod">
          <ac:chgData name="Куркин Александр Романович" userId="S::arkurkin@chsu.ru::1b0d0226-d359-4560-a52a-2e3b06a71693" providerId="AD" clId="Web-{EA828789-5363-600F-8B3F-D2EC153BE130}" dt="2024-04-17T00:57:57.888" v="54" actId="1076"/>
          <ac:spMkLst>
            <pc:docMk/>
            <pc:sldMk cId="3742280270" sldId="271"/>
            <ac:spMk id="3" creationId="{00000000-0000-0000-0000-000000000000}"/>
          </ac:spMkLst>
        </pc:spChg>
        <pc:spChg chg="mod">
          <ac:chgData name="Куркин Александр Романович" userId="S::arkurkin@chsu.ru::1b0d0226-d359-4560-a52a-2e3b06a71693" providerId="AD" clId="Web-{EA828789-5363-600F-8B3F-D2EC153BE130}" dt="2024-04-17T00:58:05.451" v="55" actId="1076"/>
          <ac:spMkLst>
            <pc:docMk/>
            <pc:sldMk cId="3742280270" sldId="271"/>
            <ac:spMk id="4" creationId="{00000000-0000-0000-0000-000000000000}"/>
          </ac:spMkLst>
        </pc:spChg>
        <pc:graphicFrameChg chg="mod">
          <ac:chgData name="Куркин Александр Романович" userId="S::arkurkin@chsu.ru::1b0d0226-d359-4560-a52a-2e3b06a71693" providerId="AD" clId="Web-{EA828789-5363-600F-8B3F-D2EC153BE130}" dt="2024-04-17T01:00:20.922" v="57" actId="1076"/>
          <ac:graphicFrameMkLst>
            <pc:docMk/>
            <pc:sldMk cId="3742280270" sldId="271"/>
            <ac:graphicFrameMk id="104" creationId="{C3029DDE-8CB2-434E-FF27-2608A4A560F2}"/>
          </ac:graphicFrameMkLst>
        </pc:graphicFrameChg>
      </pc:sldChg>
      <pc:sldChg chg="modSp">
        <pc:chgData name="Куркин Александр Романович" userId="S::arkurkin@chsu.ru::1b0d0226-d359-4560-a52a-2e3b06a71693" providerId="AD" clId="Web-{EA828789-5363-600F-8B3F-D2EC153BE130}" dt="2024-04-16T23:23:25.290" v="53" actId="14100"/>
        <pc:sldMkLst>
          <pc:docMk/>
          <pc:sldMk cId="257108328" sldId="289"/>
        </pc:sldMkLst>
        <pc:spChg chg="mod">
          <ac:chgData name="Куркин Александр Романович" userId="S::arkurkin@chsu.ru::1b0d0226-d359-4560-a52a-2e3b06a71693" providerId="AD" clId="Web-{EA828789-5363-600F-8B3F-D2EC153BE130}" dt="2024-04-16T23:23:25.290" v="53" actId="14100"/>
          <ac:spMkLst>
            <pc:docMk/>
            <pc:sldMk cId="257108328" sldId="289"/>
            <ac:spMk id="120" creationId="{00000000-0000-0000-0000-000000000000}"/>
          </ac:spMkLst>
        </pc:spChg>
      </pc:sldChg>
    </pc:docChg>
  </pc:docChgLst>
  <pc:docChgLst>
    <pc:chgData name="Ерофеевская Анастасия Викторовна" userId="S::averofeevskaia@chsu.ru::dcc22762-ee59-40eb-a652-866d9449b20f" providerId="AD" clId="Web-{B3B84D75-3344-77C5-3232-720317CA9ED7}"/>
    <pc:docChg chg="modSld">
      <pc:chgData name="Ерофеевская Анастасия Викторовна" userId="S::averofeevskaia@chsu.ru::dcc22762-ee59-40eb-a652-866d9449b20f" providerId="AD" clId="Web-{B3B84D75-3344-77C5-3232-720317CA9ED7}" dt="2024-03-24T15:33:56.646" v="1"/>
      <pc:docMkLst>
        <pc:docMk/>
      </pc:docMkLst>
      <pc:sldChg chg="modSp">
        <pc:chgData name="Ерофеевская Анастасия Викторовна" userId="S::averofeevskaia@chsu.ru::dcc22762-ee59-40eb-a652-866d9449b20f" providerId="AD" clId="Web-{B3B84D75-3344-77C5-3232-720317CA9ED7}" dt="2024-03-24T15:33:56.646" v="1"/>
        <pc:sldMkLst>
          <pc:docMk/>
          <pc:sldMk cId="257108328" sldId="289"/>
        </pc:sldMkLst>
        <pc:graphicFrameChg chg="mod modGraphic">
          <ac:chgData name="Ерофеевская Анастасия Викторовна" userId="S::averofeevskaia@chsu.ru::dcc22762-ee59-40eb-a652-866d9449b20f" providerId="AD" clId="Web-{B3B84D75-3344-77C5-3232-720317CA9ED7}" dt="2024-03-24T15:33:56.646" v="1"/>
          <ac:graphicFrameMkLst>
            <pc:docMk/>
            <pc:sldMk cId="257108328" sldId="289"/>
            <ac:graphicFrameMk id="118" creationId="{00000000-0000-0000-0000-000000000000}"/>
          </ac:graphicFrameMkLst>
        </pc:graphicFrameChg>
      </pc:sldChg>
    </pc:docChg>
  </pc:docChgLst>
  <pc:docChgLst>
    <pc:chgData name="Александра Бочарова" userId="23990a4ced122c3d" providerId="LiveId" clId="{9BB9C9CA-3806-4536-8494-E41C394B85D9}"/>
    <pc:docChg chg="undo custSel addSld delSld modSld sldOrd">
      <pc:chgData name="Александра Бочарова" userId="23990a4ced122c3d" providerId="LiveId" clId="{9BB9C9CA-3806-4536-8494-E41C394B85D9}" dt="2022-07-28T09:32:51.859" v="661" actId="2696"/>
      <pc:docMkLst>
        <pc:docMk/>
      </pc:docMkLst>
      <pc:sldChg chg="modSp mod">
        <pc:chgData name="Александра Бочарова" userId="23990a4ced122c3d" providerId="LiveId" clId="{9BB9C9CA-3806-4536-8494-E41C394B85D9}" dt="2022-07-28T08:07:57.743" v="178" actId="1036"/>
        <pc:sldMkLst>
          <pc:docMk/>
          <pc:sldMk cId="0" sldId="256"/>
        </pc:sldMkLst>
        <pc:spChg chg="mod">
          <ac:chgData name="Александра Бочарова" userId="23990a4ced122c3d" providerId="LiveId" clId="{9BB9C9CA-3806-4536-8494-E41C394B85D9}" dt="2022-07-28T08:07:57.743" v="178" actId="1036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Александра Бочарова" userId="23990a4ced122c3d" providerId="LiveId" clId="{9BB9C9CA-3806-4536-8494-E41C394B85D9}" dt="2022-07-28T09:05:44.882" v="432" actId="2696"/>
        <pc:sldMkLst>
          <pc:docMk/>
          <pc:sldMk cId="0" sldId="257"/>
        </pc:sldMkLst>
      </pc:sldChg>
      <pc:sldChg chg="addSp delSp modSp mod">
        <pc:chgData name="Александра Бочарова" userId="23990a4ced122c3d" providerId="LiveId" clId="{9BB9C9CA-3806-4536-8494-E41C394B85D9}" dt="2022-07-28T09:04:09.279" v="428"/>
        <pc:sldMkLst>
          <pc:docMk/>
          <pc:sldMk cId="0" sldId="258"/>
        </pc:sldMkLst>
        <pc:spChg chg="del">
          <ac:chgData name="Александра Бочарова" userId="23990a4ced122c3d" providerId="LiveId" clId="{9BB9C9CA-3806-4536-8494-E41C394B85D9}" dt="2022-07-28T08:04:26.509" v="148" actId="47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Александра Бочарова" userId="23990a4ced122c3d" providerId="LiveId" clId="{9BB9C9CA-3806-4536-8494-E41C394B85D9}" dt="2022-07-28T07:44:23.358" v="58" actId="1035"/>
          <ac:spMkLst>
            <pc:docMk/>
            <pc:sldMk cId="0" sldId="258"/>
            <ac:spMk id="3" creationId="{27DF0AD1-B3FE-4AAE-5275-6A1A36C4E072}"/>
          </ac:spMkLst>
        </pc:spChg>
        <pc:spChg chg="mod">
          <ac:chgData name="Александра Бочарова" userId="23990a4ced122c3d" providerId="LiveId" clId="{9BB9C9CA-3806-4536-8494-E41C394B85D9}" dt="2022-07-28T07:50:55.955" v="120" actId="313"/>
          <ac:spMkLst>
            <pc:docMk/>
            <pc:sldMk cId="0" sldId="258"/>
            <ac:spMk id="6" creationId="{00000000-0000-0000-0000-000000000000}"/>
          </ac:spMkLst>
        </pc:spChg>
        <pc:graphicFrameChg chg="mod modGraphic">
          <ac:chgData name="Александра Бочарова" userId="23990a4ced122c3d" providerId="LiveId" clId="{9BB9C9CA-3806-4536-8494-E41C394B85D9}" dt="2022-07-28T09:04:09.279" v="428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  <pc:sldChg chg="delSp modSp mod">
        <pc:chgData name="Александра Бочарова" userId="23990a4ced122c3d" providerId="LiveId" clId="{9BB9C9CA-3806-4536-8494-E41C394B85D9}" dt="2022-07-28T09:32:14.062" v="659" actId="478"/>
        <pc:sldMkLst>
          <pc:docMk/>
          <pc:sldMk cId="0" sldId="260"/>
        </pc:sldMkLst>
        <pc:spChg chg="del">
          <ac:chgData name="Александра Бочарова" userId="23990a4ced122c3d" providerId="LiveId" clId="{9BB9C9CA-3806-4536-8494-E41C394B85D9}" dt="2022-07-28T09:32:14.062" v="659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32:02.461" v="658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mod">
        <pc:chgData name="Александра Бочарова" userId="23990a4ced122c3d" providerId="LiveId" clId="{9BB9C9CA-3806-4536-8494-E41C394B85D9}" dt="2022-07-28T09:24:55.331" v="563" actId="1076"/>
        <pc:sldMkLst>
          <pc:docMk/>
          <pc:sldMk cId="0" sldId="262"/>
        </pc:sldMkLst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3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4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5" creationId="{00000000-0000-0000-0000-000000000000}"/>
          </ac:spMkLst>
        </pc:spChg>
        <pc:spChg chg="del">
          <ac:chgData name="Александра Бочарова" userId="23990a4ced122c3d" providerId="LiveId" clId="{9BB9C9CA-3806-4536-8494-E41C394B85D9}" dt="2022-07-28T09:23:42.528" v="535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1:01.272" v="518" actId="20577"/>
          <ac:spMkLst>
            <pc:docMk/>
            <pc:sldMk cId="0" sldId="262"/>
            <ac:spMk id="8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9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10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11" creationId="{00000000-0000-0000-0000-000000000000}"/>
          </ac:spMkLst>
        </pc:spChg>
        <pc:spChg chg="mod">
          <ac:chgData name="Александра Бочарова" userId="23990a4ced122c3d" providerId="LiveId" clId="{9BB9C9CA-3806-4536-8494-E41C394B85D9}" dt="2022-07-28T09:24:45.529" v="561" actId="1036"/>
          <ac:spMkLst>
            <pc:docMk/>
            <pc:sldMk cId="0" sldId="262"/>
            <ac:spMk id="12" creationId="{00000000-0000-0000-0000-000000000000}"/>
          </ac:spMkLst>
        </pc:spChg>
        <pc:spChg chg="add mod">
          <ac:chgData name="Александра Бочарова" userId="23990a4ced122c3d" providerId="LiveId" clId="{9BB9C9CA-3806-4536-8494-E41C394B85D9}" dt="2022-07-28T09:24:55.331" v="563" actId="1076"/>
          <ac:spMkLst>
            <pc:docMk/>
            <pc:sldMk cId="0" sldId="262"/>
            <ac:spMk id="14" creationId="{D7BD6152-9E61-01F2-60D4-AF5F99611CEC}"/>
          </ac:spMkLst>
        </pc:spChg>
      </pc:sldChg>
      <pc:sldChg chg="del">
        <pc:chgData name="Александра Бочарова" userId="23990a4ced122c3d" providerId="LiveId" clId="{9BB9C9CA-3806-4536-8494-E41C394B85D9}" dt="2022-07-28T09:05:26.137" v="429" actId="2696"/>
        <pc:sldMkLst>
          <pc:docMk/>
          <pc:sldMk cId="870201542" sldId="263"/>
        </pc:sldMkLst>
      </pc:sldChg>
      <pc:sldChg chg="del">
        <pc:chgData name="Александра Бочарова" userId="23990a4ced122c3d" providerId="LiveId" clId="{9BB9C9CA-3806-4536-8494-E41C394B85D9}" dt="2022-07-28T09:05:37.324" v="431" actId="2696"/>
        <pc:sldMkLst>
          <pc:docMk/>
          <pc:sldMk cId="140661025" sldId="264"/>
        </pc:sldMkLst>
      </pc:sldChg>
      <pc:sldChg chg="del">
        <pc:chgData name="Александра Бочарова" userId="23990a4ced122c3d" providerId="LiveId" clId="{9BB9C9CA-3806-4536-8494-E41C394B85D9}" dt="2022-07-28T09:05:30.753" v="430" actId="2696"/>
        <pc:sldMkLst>
          <pc:docMk/>
          <pc:sldMk cId="49048764" sldId="265"/>
        </pc:sldMkLst>
      </pc:sldChg>
      <pc:sldChg chg="del">
        <pc:chgData name="Александра Бочарова" userId="23990a4ced122c3d" providerId="LiveId" clId="{9BB9C9CA-3806-4536-8494-E41C394B85D9}" dt="2022-07-28T09:32:46.221" v="660" actId="2696"/>
        <pc:sldMkLst>
          <pc:docMk/>
          <pc:sldMk cId="1920711521" sldId="266"/>
        </pc:sldMkLst>
      </pc:sldChg>
      <pc:sldChg chg="addSp delSp modSp new mod ord">
        <pc:chgData name="Александра Бочарова" userId="23990a4ced122c3d" providerId="LiveId" clId="{9BB9C9CA-3806-4536-8494-E41C394B85D9}" dt="2022-07-28T09:23:17.711" v="534" actId="1076"/>
        <pc:sldMkLst>
          <pc:docMk/>
          <pc:sldMk cId="1646028645" sldId="267"/>
        </pc:sldMkLst>
        <pc:spChg chg="del">
          <ac:chgData name="Александра Бочарова" userId="23990a4ced122c3d" providerId="LiveId" clId="{9BB9C9CA-3806-4536-8494-E41C394B85D9}" dt="2022-07-28T09:23:08.460" v="532" actId="478"/>
          <ac:spMkLst>
            <pc:docMk/>
            <pc:sldMk cId="1646028645" sldId="267"/>
            <ac:spMk id="2" creationId="{215A3BDC-70CA-B910-D083-6FB99CEEE9F3}"/>
          </ac:spMkLst>
        </pc:spChg>
        <pc:spChg chg="mod">
          <ac:chgData name="Александра Бочарова" userId="23990a4ced122c3d" providerId="LiveId" clId="{9BB9C9CA-3806-4536-8494-E41C394B85D9}" dt="2022-07-28T09:20:36.277" v="497" actId="20577"/>
          <ac:spMkLst>
            <pc:docMk/>
            <pc:sldMk cId="1646028645" sldId="267"/>
            <ac:spMk id="3" creationId="{2085E452-0531-1587-3613-5F04397AA416}"/>
          </ac:spMkLst>
        </pc:spChg>
        <pc:spChg chg="del">
          <ac:chgData name="Александра Бочарова" userId="23990a4ced122c3d" providerId="LiveId" clId="{9BB9C9CA-3806-4536-8494-E41C394B85D9}" dt="2022-07-28T09:21:38.787" v="519" actId="22"/>
          <ac:spMkLst>
            <pc:docMk/>
            <pc:sldMk cId="1646028645" sldId="267"/>
            <ac:spMk id="4" creationId="{A2AFCDCB-398B-A9C4-BA0A-93026E0E447B}"/>
          </ac:spMkLst>
        </pc:spChg>
        <pc:spChg chg="add mod">
          <ac:chgData name="Александра Бочарова" userId="23990a4ced122c3d" providerId="LiveId" clId="{9BB9C9CA-3806-4536-8494-E41C394B85D9}" dt="2022-07-28T09:23:06.028" v="531" actId="1076"/>
          <ac:spMkLst>
            <pc:docMk/>
            <pc:sldMk cId="1646028645" sldId="267"/>
            <ac:spMk id="13" creationId="{D52FDBE1-A387-6088-C104-2EB87AF0C335}"/>
          </ac:spMkLst>
        </pc:spChg>
        <pc:spChg chg="add mod">
          <ac:chgData name="Александра Бочарова" userId="23990a4ced122c3d" providerId="LiveId" clId="{9BB9C9CA-3806-4536-8494-E41C394B85D9}" dt="2022-07-28T09:23:17.711" v="534" actId="1076"/>
          <ac:spMkLst>
            <pc:docMk/>
            <pc:sldMk cId="1646028645" sldId="267"/>
            <ac:spMk id="14" creationId="{152EF6DD-B825-26E4-AF9C-985461D20C7F}"/>
          </ac:spMkLst>
        </pc:spChg>
        <pc:picChg chg="add mod ord">
          <ac:chgData name="Александра Бочарова" userId="23990a4ced122c3d" providerId="LiveId" clId="{9BB9C9CA-3806-4536-8494-E41C394B85D9}" dt="2022-07-28T09:21:49.301" v="520" actId="1076"/>
          <ac:picMkLst>
            <pc:docMk/>
            <pc:sldMk cId="1646028645" sldId="267"/>
            <ac:picMk id="7" creationId="{28A3F70B-5354-D5FE-DB0D-A07991E66727}"/>
          </ac:picMkLst>
        </pc:picChg>
        <pc:picChg chg="add mod">
          <ac:chgData name="Александра Бочарова" userId="23990a4ced122c3d" providerId="LiveId" clId="{9BB9C9CA-3806-4536-8494-E41C394B85D9}" dt="2022-07-28T09:22:42.718" v="529" actId="1035"/>
          <ac:picMkLst>
            <pc:docMk/>
            <pc:sldMk cId="1646028645" sldId="267"/>
            <ac:picMk id="8" creationId="{77DF58D4-AD52-C09D-2900-03F371FAA6A8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9" creationId="{06042BFD-582F-7787-6FB3-E1E698B46CE3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10" creationId="{4A43F381-9846-99A7-8D87-75523E0F01DF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11" creationId="{3BF87D1F-0E63-7407-84FD-A98DA533A5D7}"/>
          </ac:picMkLst>
        </pc:picChg>
        <pc:picChg chg="add mod">
          <ac:chgData name="Александра Бочарова" userId="23990a4ced122c3d" providerId="LiveId" clId="{9BB9C9CA-3806-4536-8494-E41C394B85D9}" dt="2022-07-28T09:22:12.791" v="522" actId="1076"/>
          <ac:picMkLst>
            <pc:docMk/>
            <pc:sldMk cId="1646028645" sldId="267"/>
            <ac:picMk id="12" creationId="{7E6EA5CE-0FF2-2E68-CDF1-9C1039C68D0D}"/>
          </ac:picMkLst>
        </pc:picChg>
      </pc:sldChg>
      <pc:sldChg chg="delSp new del mod">
        <pc:chgData name="Александра Бочарова" userId="23990a4ced122c3d" providerId="LiveId" clId="{9BB9C9CA-3806-4536-8494-E41C394B85D9}" dt="2022-07-28T09:30:01.890" v="655" actId="2696"/>
        <pc:sldMkLst>
          <pc:docMk/>
          <pc:sldMk cId="332317205" sldId="268"/>
        </pc:sldMkLst>
        <pc:spChg chg="del">
          <ac:chgData name="Александра Бочарова" userId="23990a4ced122c3d" providerId="LiveId" clId="{9BB9C9CA-3806-4536-8494-E41C394B85D9}" dt="2022-07-28T09:25:38.942" v="565" actId="478"/>
          <ac:spMkLst>
            <pc:docMk/>
            <pc:sldMk cId="332317205" sldId="268"/>
            <ac:spMk id="2" creationId="{DD36BE12-3984-C8B1-1E87-1AED4D33A6AE}"/>
          </ac:spMkLst>
        </pc:spChg>
      </pc:sldChg>
      <pc:sldChg chg="delSp new del mod ord">
        <pc:chgData name="Александра Бочарова" userId="23990a4ced122c3d" providerId="LiveId" clId="{9BB9C9CA-3806-4536-8494-E41C394B85D9}" dt="2022-07-28T09:32:51.859" v="661" actId="2696"/>
        <pc:sldMkLst>
          <pc:docMk/>
          <pc:sldMk cId="1248147895" sldId="269"/>
        </pc:sldMkLst>
        <pc:spChg chg="del">
          <ac:chgData name="Александра Бочарова" userId="23990a4ced122c3d" providerId="LiveId" clId="{9BB9C9CA-3806-4536-8494-E41C394B85D9}" dt="2022-07-28T09:26:49.029" v="569" actId="478"/>
          <ac:spMkLst>
            <pc:docMk/>
            <pc:sldMk cId="1248147895" sldId="269"/>
            <ac:spMk id="6" creationId="{4E3897F8-BBC1-5A9E-A07A-6629D5105BE7}"/>
          </ac:spMkLst>
        </pc:spChg>
      </pc:sldChg>
      <pc:sldChg chg="delSp modSp new mod">
        <pc:chgData name="Александра Бочарова" userId="23990a4ced122c3d" providerId="LiveId" clId="{9BB9C9CA-3806-4536-8494-E41C394B85D9}" dt="2022-07-28T09:29:46.932" v="654" actId="478"/>
        <pc:sldMkLst>
          <pc:docMk/>
          <pc:sldMk cId="2492239102" sldId="270"/>
        </pc:sldMkLst>
        <pc:spChg chg="del">
          <ac:chgData name="Александра Бочарова" userId="23990a4ced122c3d" providerId="LiveId" clId="{9BB9C9CA-3806-4536-8494-E41C394B85D9}" dt="2022-07-28T09:29:46.932" v="654" actId="478"/>
          <ac:spMkLst>
            <pc:docMk/>
            <pc:sldMk cId="2492239102" sldId="270"/>
            <ac:spMk id="2" creationId="{63484D49-531E-3DDE-5D9C-B185927B1294}"/>
          </ac:spMkLst>
        </pc:spChg>
        <pc:spChg chg="mod">
          <ac:chgData name="Александра Бочарова" userId="23990a4ced122c3d" providerId="LiveId" clId="{9BB9C9CA-3806-4536-8494-E41C394B85D9}" dt="2022-07-28T09:29:39.184" v="653" actId="20577"/>
          <ac:spMkLst>
            <pc:docMk/>
            <pc:sldMk cId="2492239102" sldId="270"/>
            <ac:spMk id="4" creationId="{F747CC28-D76C-BF2E-E6C2-001EA2525CAD}"/>
          </ac:spMkLst>
        </pc:spChg>
      </pc:sldChg>
      <pc:sldChg chg="add">
        <pc:chgData name="Александра Бочарова" userId="23990a4ced122c3d" providerId="LiveId" clId="{9BB9C9CA-3806-4536-8494-E41C394B85D9}" dt="2022-07-28T09:31:46.190" v="656" actId="2890"/>
        <pc:sldMkLst>
          <pc:docMk/>
          <pc:sldMk cId="3742280270" sldId="271"/>
        </pc:sldMkLst>
      </pc:sldChg>
    </pc:docChg>
  </pc:docChgLst>
  <pc:docChgLst>
    <pc:chgData name="Медведев Михаил Дмитриевич" userId="S::mdmedvedev@chsu.ru::6265ae36-040c-4714-ba86-ca5566553c0f" providerId="AD" clId="Web-{EFBA1E27-8793-DD07-31DD-EC960D05B945}"/>
    <pc:docChg chg="addSld delSld modSld">
      <pc:chgData name="Медведев Михаил Дмитриевич" userId="S::mdmedvedev@chsu.ru::6265ae36-040c-4714-ba86-ca5566553c0f" providerId="AD" clId="Web-{EFBA1E27-8793-DD07-31DD-EC960D05B945}" dt="2024-04-08T17:26:04.990" v="1245" actId="20577"/>
      <pc:docMkLst>
        <pc:docMk/>
      </pc:docMkLst>
      <pc:sldChg chg="addSp delSp modSp">
        <pc:chgData name="Медведев Михаил Дмитриевич" userId="S::mdmedvedev@chsu.ru::6265ae36-040c-4714-ba86-ca5566553c0f" providerId="AD" clId="Web-{EFBA1E27-8793-DD07-31DD-EC960D05B945}" dt="2024-04-08T15:31:38.264" v="4" actId="20577"/>
        <pc:sldMkLst>
          <pc:docMk/>
          <pc:sldMk cId="0" sldId="256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5:31:38.264" v="4" actId="20577"/>
          <ac:spMkLst>
            <pc:docMk/>
            <pc:sldMk cId="0" sldId="256"/>
            <ac:spMk id="2" creationId="{00000000-0000-0000-0000-000000000000}"/>
          </ac:spMkLst>
        </pc:spChg>
        <pc:picChg chg="add del mod">
          <ac:chgData name="Медведев Михаил Дмитриевич" userId="S::mdmedvedev@chsu.ru::6265ae36-040c-4714-ba86-ca5566553c0f" providerId="AD" clId="Web-{EFBA1E27-8793-DD07-31DD-EC960D05B945}" dt="2024-04-08T15:31:16.075" v="2"/>
          <ac:picMkLst>
            <pc:docMk/>
            <pc:sldMk cId="0" sldId="256"/>
            <ac:picMk id="3" creationId="{E569E3C3-F475-E534-35A6-C1DA3D89CFDB}"/>
          </ac:picMkLst>
        </pc:picChg>
      </pc:sldChg>
      <pc:sldChg chg="addSp delSp modSp">
        <pc:chgData name="Медведев Михаил Дмитриевич" userId="S::mdmedvedev@chsu.ru::6265ae36-040c-4714-ba86-ca5566553c0f" providerId="AD" clId="Web-{EFBA1E27-8793-DD07-31DD-EC960D05B945}" dt="2024-04-08T17:24:28.018" v="1194" actId="20577"/>
        <pc:sldMkLst>
          <pc:docMk/>
          <pc:sldMk cId="3742280270" sldId="271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6:52:10.516" v="891" actId="20577"/>
          <ac:spMkLst>
            <pc:docMk/>
            <pc:sldMk cId="3742280270" sldId="271"/>
            <ac:spMk id="4" creationId="{00000000-0000-0000-0000-000000000000}"/>
          </ac:spMkLst>
        </pc:spChg>
        <pc:graphicFrameChg chg="add del mod modGraphic">
          <ac:chgData name="Медведев Михаил Дмитриевич" userId="S::mdmedvedev@chsu.ru::6265ae36-040c-4714-ba86-ca5566553c0f" providerId="AD" clId="Web-{EFBA1E27-8793-DD07-31DD-EC960D05B945}" dt="2024-04-08T16:50:32.012" v="864"/>
          <ac:graphicFrameMkLst>
            <pc:docMk/>
            <pc:sldMk cId="3742280270" sldId="271"/>
            <ac:graphicFrameMk id="2" creationId="{64491C96-75FD-5B05-F740-356DD75F4BF4}"/>
          </ac:graphicFrameMkLst>
        </pc:graphicFrameChg>
        <pc:graphicFrameChg chg="add mod modGraphic">
          <ac:chgData name="Медведев Михаил Дмитриевич" userId="S::mdmedvedev@chsu.ru::6265ae36-040c-4714-ba86-ca5566553c0f" providerId="AD" clId="Web-{EFBA1E27-8793-DD07-31DD-EC960D05B945}" dt="2024-04-08T17:24:28.018" v="1194" actId="20577"/>
          <ac:graphicFrameMkLst>
            <pc:docMk/>
            <pc:sldMk cId="3742280270" sldId="271"/>
            <ac:graphicFrameMk id="104" creationId="{C3029DDE-8CB2-434E-FF27-2608A4A560F2}"/>
          </ac:graphicFrameMkLst>
        </pc:graphicFrameChg>
      </pc:sldChg>
      <pc:sldChg chg="addSp delSp modSp">
        <pc:chgData name="Медведев Михаил Дмитриевич" userId="S::mdmedvedev@chsu.ru::6265ae36-040c-4714-ba86-ca5566553c0f" providerId="AD" clId="Web-{EFBA1E27-8793-DD07-31DD-EC960D05B945}" dt="2024-04-08T17:22:55.995" v="1137"/>
        <pc:sldMkLst>
          <pc:docMk/>
          <pc:sldMk cId="2808749120" sldId="273"/>
        </pc:sldMkLst>
        <pc:spChg chg="add del mod">
          <ac:chgData name="Медведев Михаил Дмитриевич" userId="S::mdmedvedev@chsu.ru::6265ae36-040c-4714-ba86-ca5566553c0f" providerId="AD" clId="Web-{EFBA1E27-8793-DD07-31DD-EC960D05B945}" dt="2024-04-08T16:56:51.465" v="949"/>
          <ac:spMkLst>
            <pc:docMk/>
            <pc:sldMk cId="2808749120" sldId="273"/>
            <ac:spMk id="2" creationId="{5021B74C-F88F-C71E-68CC-A851F67A8458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7:01:07.460" v="1048" actId="1076"/>
          <ac:spMkLst>
            <pc:docMk/>
            <pc:sldMk cId="2808749120" sldId="273"/>
            <ac:spMk id="5" creationId="{00000000-0000-0000-0000-000000000000}"/>
          </ac:spMkLst>
        </pc:spChg>
        <pc:graphicFrameChg chg="mod modGraphic">
          <ac:chgData name="Медведев Михаил Дмитриевич" userId="S::mdmedvedev@chsu.ru::6265ae36-040c-4714-ba86-ca5566553c0f" providerId="AD" clId="Web-{EFBA1E27-8793-DD07-31DD-EC960D05B945}" dt="2024-04-08T17:22:55.995" v="1137"/>
          <ac:graphicFrameMkLst>
            <pc:docMk/>
            <pc:sldMk cId="2808749120" sldId="273"/>
            <ac:graphicFrameMk id="7" creationId="{00000000-0000-0000-0000-000000000000}"/>
          </ac:graphicFrameMkLst>
        </pc:graphicFrameChg>
      </pc:sldChg>
      <pc:sldChg chg="del">
        <pc:chgData name="Медведев Михаил Дмитриевич" userId="S::mdmedvedev@chsu.ru::6265ae36-040c-4714-ba86-ca5566553c0f" providerId="AD" clId="Web-{EFBA1E27-8793-DD07-31DD-EC960D05B945}" dt="2024-04-08T16:47:11.973" v="832"/>
        <pc:sldMkLst>
          <pc:docMk/>
          <pc:sldMk cId="1921555212" sldId="282"/>
        </pc:sldMkLst>
      </pc:sldChg>
      <pc:sldChg chg="addSp delSp modSp">
        <pc:chgData name="Медведев Михаил Дмитриевич" userId="S::mdmedvedev@chsu.ru::6265ae36-040c-4714-ba86-ca5566553c0f" providerId="AD" clId="Web-{EFBA1E27-8793-DD07-31DD-EC960D05B945}" dt="2024-04-08T17:22:21.666" v="1115" actId="1076"/>
        <pc:sldMkLst>
          <pc:docMk/>
          <pc:sldMk cId="1807612093" sldId="283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6:48:21.070" v="856" actId="20577"/>
          <ac:spMkLst>
            <pc:docMk/>
            <pc:sldMk cId="1807612093" sldId="283"/>
            <ac:spMk id="4" creationId="{00000000-0000-0000-0000-000000000000}"/>
          </ac:spMkLst>
        </pc:spChg>
        <pc:spChg chg="add mod">
          <ac:chgData name="Медведев Михаил Дмитриевич" userId="S::mdmedvedev@chsu.ru::6265ae36-040c-4714-ba86-ca5566553c0f" providerId="AD" clId="Web-{EFBA1E27-8793-DD07-31DD-EC960D05B945}" dt="2024-04-08T17:22:17.134" v="1113" actId="20577"/>
          <ac:spMkLst>
            <pc:docMk/>
            <pc:sldMk cId="1807612093" sldId="283"/>
            <ac:spMk id="5" creationId="{046CDE29-1865-BE5C-2630-D411CDB865F8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54"/>
          <ac:spMkLst>
            <pc:docMk/>
            <pc:sldMk cId="1807612093" sldId="283"/>
            <ac:spMk id="6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53"/>
          <ac:spMkLst>
            <pc:docMk/>
            <pc:sldMk cId="1807612093" sldId="283"/>
            <ac:spMk id="8" creationId="{00000000-0000-0000-0000-000000000000}"/>
          </ac:spMkLst>
        </pc:spChg>
        <pc:spChg chg="add mod">
          <ac:chgData name="Медведев Михаил Дмитриевич" userId="S::mdmedvedev@chsu.ru::6265ae36-040c-4714-ba86-ca5566553c0f" providerId="AD" clId="Web-{EFBA1E27-8793-DD07-31DD-EC960D05B945}" dt="2024-04-08T17:22:21.666" v="1115" actId="1076"/>
          <ac:spMkLst>
            <pc:docMk/>
            <pc:sldMk cId="1807612093" sldId="283"/>
            <ac:spMk id="9" creationId="{826D5CF1-A237-8A06-7008-B8AEEBFFCA8F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51"/>
          <ac:spMkLst>
            <pc:docMk/>
            <pc:sldMk cId="1807612093" sldId="283"/>
            <ac:spMk id="21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49"/>
          <ac:spMkLst>
            <pc:docMk/>
            <pc:sldMk cId="1807612093" sldId="283"/>
            <ac:spMk id="26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47"/>
          <ac:spMkLst>
            <pc:docMk/>
            <pc:sldMk cId="1807612093" sldId="283"/>
            <ac:spMk id="28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45"/>
          <ac:spMkLst>
            <pc:docMk/>
            <pc:sldMk cId="1807612093" sldId="283"/>
            <ac:spMk id="30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43"/>
          <ac:spMkLst>
            <pc:docMk/>
            <pc:sldMk cId="1807612093" sldId="283"/>
            <ac:spMk id="32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41"/>
          <ac:spMkLst>
            <pc:docMk/>
            <pc:sldMk cId="1807612093" sldId="283"/>
            <ac:spMk id="34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39"/>
          <ac:spMkLst>
            <pc:docMk/>
            <pc:sldMk cId="1807612093" sldId="283"/>
            <ac:spMk id="36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37"/>
          <ac:spMkLst>
            <pc:docMk/>
            <pc:sldMk cId="1807612093" sldId="283"/>
            <ac:spMk id="38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6:47:17.239" v="835"/>
          <ac:spMkLst>
            <pc:docMk/>
            <pc:sldMk cId="1807612093" sldId="283"/>
            <ac:spMk id="40" creationId="{00000000-0000-0000-0000-000000000000}"/>
          </ac:spMkLst>
        </pc:spChg>
        <pc:picChg chg="add mod">
          <ac:chgData name="Медведев Михаил Дмитриевич" userId="S::mdmedvedev@chsu.ru::6265ae36-040c-4714-ba86-ca5566553c0f" providerId="AD" clId="Web-{EFBA1E27-8793-DD07-31DD-EC960D05B945}" dt="2024-04-08T17:20:47.256" v="1084" actId="1076"/>
          <ac:picMkLst>
            <pc:docMk/>
            <pc:sldMk cId="1807612093" sldId="283"/>
            <ac:picMk id="2" creationId="{AE454682-5481-88D0-836F-C3EF1CEEC5EA}"/>
          </ac:picMkLst>
        </pc:picChg>
        <pc:picChg chg="add mod">
          <ac:chgData name="Медведев Михаил Дмитриевич" userId="S::mdmedvedev@chsu.ru::6265ae36-040c-4714-ba86-ca5566553c0f" providerId="AD" clId="Web-{EFBA1E27-8793-DD07-31DD-EC960D05B945}" dt="2024-04-08T17:21:25.929" v="1095" actId="1076"/>
          <ac:picMkLst>
            <pc:docMk/>
            <pc:sldMk cId="1807612093" sldId="283"/>
            <ac:picMk id="7" creationId="{C7AA6E07-6835-4F1D-F204-5CE9D0F9C2DF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52"/>
          <ac:picMkLst>
            <pc:docMk/>
            <pc:sldMk cId="1807612093" sldId="283"/>
            <ac:picMk id="18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50"/>
          <ac:picMkLst>
            <pc:docMk/>
            <pc:sldMk cId="1807612093" sldId="283"/>
            <ac:picMk id="22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48"/>
          <ac:picMkLst>
            <pc:docMk/>
            <pc:sldMk cId="1807612093" sldId="283"/>
            <ac:picMk id="27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46"/>
          <ac:picMkLst>
            <pc:docMk/>
            <pc:sldMk cId="1807612093" sldId="283"/>
            <ac:picMk id="29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44"/>
          <ac:picMkLst>
            <pc:docMk/>
            <pc:sldMk cId="1807612093" sldId="283"/>
            <ac:picMk id="31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42"/>
          <ac:picMkLst>
            <pc:docMk/>
            <pc:sldMk cId="1807612093" sldId="283"/>
            <ac:picMk id="33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40"/>
          <ac:picMkLst>
            <pc:docMk/>
            <pc:sldMk cId="1807612093" sldId="283"/>
            <ac:picMk id="35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38"/>
          <ac:picMkLst>
            <pc:docMk/>
            <pc:sldMk cId="1807612093" sldId="283"/>
            <ac:picMk id="37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36"/>
          <ac:picMkLst>
            <pc:docMk/>
            <pc:sldMk cId="1807612093" sldId="283"/>
            <ac:picMk id="39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34"/>
          <ac:picMkLst>
            <pc:docMk/>
            <pc:sldMk cId="1807612093" sldId="283"/>
            <ac:picMk id="41" creationId="{00000000-0000-0000-0000-000000000000}"/>
          </ac:picMkLst>
        </pc:picChg>
        <pc:picChg chg="del">
          <ac:chgData name="Медведев Михаил Дмитриевич" userId="S::mdmedvedev@chsu.ru::6265ae36-040c-4714-ba86-ca5566553c0f" providerId="AD" clId="Web-{EFBA1E27-8793-DD07-31DD-EC960D05B945}" dt="2024-04-08T16:47:17.239" v="833"/>
          <ac:picMkLst>
            <pc:docMk/>
            <pc:sldMk cId="1807612093" sldId="283"/>
            <ac:picMk id="42" creationId="{00000000-0000-0000-0000-000000000000}"/>
          </ac:picMkLst>
        </pc:picChg>
      </pc:sldChg>
      <pc:sldChg chg="addSp modSp">
        <pc:chgData name="Медведев Михаил Дмитриевич" userId="S::mdmedvedev@chsu.ru::6265ae36-040c-4714-ba86-ca5566553c0f" providerId="AD" clId="Web-{EFBA1E27-8793-DD07-31DD-EC960D05B945}" dt="2024-04-08T15:35:08.663" v="42" actId="14100"/>
        <pc:sldMkLst>
          <pc:docMk/>
          <pc:sldMk cId="1170573268" sldId="286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5:34:57.725" v="38" actId="20577"/>
          <ac:spMkLst>
            <pc:docMk/>
            <pc:sldMk cId="1170573268" sldId="286"/>
            <ac:spMk id="8" creationId="{00000000-0000-0000-0000-000000000000}"/>
          </ac:spMkLst>
        </pc:spChg>
        <pc:picChg chg="add mod">
          <ac:chgData name="Медведев Михаил Дмитриевич" userId="S::mdmedvedev@chsu.ru::6265ae36-040c-4714-ba86-ca5566553c0f" providerId="AD" clId="Web-{EFBA1E27-8793-DD07-31DD-EC960D05B945}" dt="2024-04-08T15:35:08.663" v="42" actId="14100"/>
          <ac:picMkLst>
            <pc:docMk/>
            <pc:sldMk cId="1170573268" sldId="286"/>
            <ac:picMk id="2" creationId="{324C4151-FE2B-FA09-46D9-942DE8059C8F}"/>
          </ac:picMkLst>
        </pc:picChg>
        <pc:picChg chg="add mod">
          <ac:chgData name="Медведев Михаил Дмитриевич" userId="S::mdmedvedev@chsu.ru::6265ae36-040c-4714-ba86-ca5566553c0f" providerId="AD" clId="Web-{EFBA1E27-8793-DD07-31DD-EC960D05B945}" dt="2024-04-08T15:35:05.616" v="41" actId="14100"/>
          <ac:picMkLst>
            <pc:docMk/>
            <pc:sldMk cId="1170573268" sldId="286"/>
            <ac:picMk id="3" creationId="{5ECEF1B9-E627-3984-3813-D3593023DA23}"/>
          </ac:picMkLst>
        </pc:picChg>
      </pc:sldChg>
      <pc:sldChg chg="del">
        <pc:chgData name="Медведев Михаил Дмитриевич" userId="S::mdmedvedev@chsu.ru::6265ae36-040c-4714-ba86-ca5566553c0f" providerId="AD" clId="Web-{EFBA1E27-8793-DD07-31DD-EC960D05B945}" dt="2024-04-08T16:47:04.489" v="831"/>
        <pc:sldMkLst>
          <pc:docMk/>
          <pc:sldMk cId="1899143109" sldId="287"/>
        </pc:sldMkLst>
      </pc:sldChg>
      <pc:sldChg chg="addSp delSp modSp">
        <pc:chgData name="Медведев Михаил Дмитриевич" userId="S::mdmedvedev@chsu.ru::6265ae36-040c-4714-ba86-ca5566553c0f" providerId="AD" clId="Web-{EFBA1E27-8793-DD07-31DD-EC960D05B945}" dt="2024-04-08T17:26:04.990" v="1245" actId="20577"/>
        <pc:sldMkLst>
          <pc:docMk/>
          <pc:sldMk cId="1599133520" sldId="288"/>
        </pc:sldMkLst>
        <pc:spChg chg="del mod">
          <ac:chgData name="Медведев Михаил Дмитриевич" userId="S::mdmedvedev@chsu.ru::6265ae36-040c-4714-ba86-ca5566553c0f" providerId="AD" clId="Web-{EFBA1E27-8793-DD07-31DD-EC960D05B945}" dt="2024-04-08T15:40:36.675" v="150"/>
          <ac:spMkLst>
            <pc:docMk/>
            <pc:sldMk cId="1599133520" sldId="288"/>
            <ac:spMk id="126" creationId="{00000000-0000-0000-0000-000000000000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7:26:04.990" v="1245" actId="20577"/>
          <ac:spMkLst>
            <pc:docMk/>
            <pc:sldMk cId="1599133520" sldId="288"/>
            <ac:spMk id="129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5:36:51.073" v="70"/>
          <ac:spMkLst>
            <pc:docMk/>
            <pc:sldMk cId="1599133520" sldId="288"/>
            <ac:spMk id="130" creationId="{00000000-0000-0000-0000-000000000000}"/>
          </ac:spMkLst>
        </pc:spChg>
        <pc:spChg chg="del">
          <ac:chgData name="Медведев Михаил Дмитриевич" userId="S::mdmedvedev@chsu.ru::6265ae36-040c-4714-ba86-ca5566553c0f" providerId="AD" clId="Web-{EFBA1E27-8793-DD07-31DD-EC960D05B945}" dt="2024-04-08T15:36:51.057" v="68"/>
          <ac:spMkLst>
            <pc:docMk/>
            <pc:sldMk cId="1599133520" sldId="288"/>
            <ac:spMk id="132" creationId="{00000000-0000-0000-0000-000000000000}"/>
          </ac:spMkLst>
        </pc:spChg>
        <pc:graphicFrameChg chg="del mod modGraphic">
          <ac:chgData name="Медведев Михаил Дмитриевич" userId="S::mdmedvedev@chsu.ru::6265ae36-040c-4714-ba86-ca5566553c0f" providerId="AD" clId="Web-{EFBA1E27-8793-DD07-31DD-EC960D05B945}" dt="2024-04-08T15:41:53.460" v="253"/>
          <ac:graphicFrameMkLst>
            <pc:docMk/>
            <pc:sldMk cId="1599133520" sldId="288"/>
            <ac:graphicFrameMk id="128" creationId="{00000000-0000-0000-0000-000000000000}"/>
          </ac:graphicFrameMkLst>
        </pc:graphicFrameChg>
        <pc:graphicFrameChg chg="del modGraphic">
          <ac:chgData name="Медведев Михаил Дмитриевич" userId="S::mdmedvedev@chsu.ru::6265ae36-040c-4714-ba86-ca5566553c0f" providerId="AD" clId="Web-{EFBA1E27-8793-DD07-31DD-EC960D05B945}" dt="2024-04-08T15:36:51.073" v="69"/>
          <ac:graphicFrameMkLst>
            <pc:docMk/>
            <pc:sldMk cId="1599133520" sldId="288"/>
            <ac:graphicFrameMk id="131" creationId="{00000000-0000-0000-0000-000000000000}"/>
          </ac:graphicFrameMkLst>
        </pc:graphicFrameChg>
        <pc:picChg chg="add mod">
          <ac:chgData name="Медведев Михаил Дмитриевич" userId="S::mdmedvedev@chsu.ru::6265ae36-040c-4714-ba86-ca5566553c0f" providerId="AD" clId="Web-{EFBA1E27-8793-DD07-31DD-EC960D05B945}" dt="2024-04-08T16:35:42.025" v="808" actId="14100"/>
          <ac:picMkLst>
            <pc:docMk/>
            <pc:sldMk cId="1599133520" sldId="288"/>
            <ac:picMk id="2" creationId="{B16B3CB2-35A3-1552-D82E-5745ACBFB7B6}"/>
          </ac:picMkLst>
        </pc:picChg>
      </pc:sldChg>
      <pc:sldChg chg="addSp delSp modSp">
        <pc:chgData name="Медведев Михаил Дмитриевич" userId="S::mdmedvedev@chsu.ru::6265ae36-040c-4714-ba86-ca5566553c0f" providerId="AD" clId="Web-{EFBA1E27-8793-DD07-31DD-EC960D05B945}" dt="2024-04-08T17:25:05.129" v="1210" actId="14100"/>
        <pc:sldMkLst>
          <pc:docMk/>
          <pc:sldMk cId="257108328" sldId="289"/>
        </pc:sldMkLst>
        <pc:spChg chg="add del mod">
          <ac:chgData name="Медведев Михаил Дмитриевич" userId="S::mdmedvedev@chsu.ru::6265ae36-040c-4714-ba86-ca5566553c0f" providerId="AD" clId="Web-{EFBA1E27-8793-DD07-31DD-EC960D05B945}" dt="2024-04-08T17:24:39.674" v="1196"/>
          <ac:spMkLst>
            <pc:docMk/>
            <pc:sldMk cId="257108328" sldId="289"/>
            <ac:spMk id="3" creationId="{9BDA85FC-F059-53A0-65F1-48366B4E94B4}"/>
          </ac:spMkLst>
        </pc:spChg>
        <pc:spChg chg="add del mod">
          <ac:chgData name="Медведев Михаил Дмитриевич" userId="S::mdmedvedev@chsu.ru::6265ae36-040c-4714-ba86-ca5566553c0f" providerId="AD" clId="Web-{EFBA1E27-8793-DD07-31DD-EC960D05B945}" dt="2024-04-08T17:25:05.129" v="1210" actId="14100"/>
          <ac:spMkLst>
            <pc:docMk/>
            <pc:sldMk cId="257108328" sldId="289"/>
            <ac:spMk id="120" creationId="{00000000-0000-0000-0000-000000000000}"/>
          </ac:spMkLst>
        </pc:spChg>
        <pc:graphicFrameChg chg="mod modGraphic">
          <ac:chgData name="Медведев Михаил Дмитриевич" userId="S::mdmedvedev@chsu.ru::6265ae36-040c-4714-ba86-ca5566553c0f" providerId="AD" clId="Web-{EFBA1E27-8793-DD07-31DD-EC960D05B945}" dt="2024-04-08T16:33:00.846" v="785"/>
          <ac:graphicFrameMkLst>
            <pc:docMk/>
            <pc:sldMk cId="257108328" sldId="289"/>
            <ac:graphicFrameMk id="118" creationId="{00000000-0000-0000-0000-000000000000}"/>
          </ac:graphicFrameMkLst>
        </pc:graphicFrameChg>
      </pc:sldChg>
      <pc:sldChg chg="addSp modSp new">
        <pc:chgData name="Медведев Михаил Дмитриевич" userId="S::mdmedvedev@chsu.ru::6265ae36-040c-4714-ba86-ca5566553c0f" providerId="AD" clId="Web-{EFBA1E27-8793-DD07-31DD-EC960D05B945}" dt="2024-04-08T16:09:57.651" v="418" actId="1076"/>
        <pc:sldMkLst>
          <pc:docMk/>
          <pc:sldMk cId="1703537797" sldId="290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6:08:41.227" v="392" actId="20577"/>
          <ac:spMkLst>
            <pc:docMk/>
            <pc:sldMk cId="1703537797" sldId="290"/>
            <ac:spMk id="2" creationId="{50AADC71-48C9-148E-F9DE-E639CA4E1213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6:01:17.646" v="358" actId="20577"/>
          <ac:spMkLst>
            <pc:docMk/>
            <pc:sldMk cId="1703537797" sldId="290"/>
            <ac:spMk id="3" creationId="{4A35B204-1614-629E-13A4-C56D464F15E7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6:09:15.025" v="404" actId="20577"/>
          <ac:spMkLst>
            <pc:docMk/>
            <pc:sldMk cId="1703537797" sldId="290"/>
            <ac:spMk id="4" creationId="{1613F535-F4A4-C2A3-FBFA-DEAD81CC4E6E}"/>
          </ac:spMkLst>
        </pc:spChg>
        <pc:spChg chg="add mod">
          <ac:chgData name="Медведев Михаил Дмитриевич" userId="S::mdmedvedev@chsu.ru::6265ae36-040c-4714-ba86-ca5566553c0f" providerId="AD" clId="Web-{EFBA1E27-8793-DD07-31DD-EC960D05B945}" dt="2024-04-08T16:09:37.494" v="413" actId="1076"/>
          <ac:spMkLst>
            <pc:docMk/>
            <pc:sldMk cId="1703537797" sldId="290"/>
            <ac:spMk id="8" creationId="{F8EE5B3E-6E2E-2F7A-ABB1-35D2924485D6}"/>
          </ac:spMkLst>
        </pc:spChg>
        <pc:picChg chg="add mod">
          <ac:chgData name="Медведев Михаил Дмитриевич" userId="S::mdmedvedev@chsu.ru::6265ae36-040c-4714-ba86-ca5566553c0f" providerId="AD" clId="Web-{EFBA1E27-8793-DD07-31DD-EC960D05B945}" dt="2024-04-08T16:09:57.651" v="418" actId="1076"/>
          <ac:picMkLst>
            <pc:docMk/>
            <pc:sldMk cId="1703537797" sldId="290"/>
            <ac:picMk id="6" creationId="{B78A6470-0CE6-5BF8-F77D-006E616AE6DF}"/>
          </ac:picMkLst>
        </pc:picChg>
        <pc:picChg chg="add mod">
          <ac:chgData name="Медведев Михаил Дмитриевич" userId="S::mdmedvedev@chsu.ru::6265ae36-040c-4714-ba86-ca5566553c0f" providerId="AD" clId="Web-{EFBA1E27-8793-DD07-31DD-EC960D05B945}" dt="2024-04-08T16:09:55.823" v="416" actId="1076"/>
          <ac:picMkLst>
            <pc:docMk/>
            <pc:sldMk cId="1703537797" sldId="290"/>
            <ac:picMk id="7" creationId="{406D4C33-B3A2-C623-B705-3F57C6A7E994}"/>
          </ac:picMkLst>
        </pc:picChg>
      </pc:sldChg>
      <pc:sldChg chg="addSp modSp new">
        <pc:chgData name="Медведев Михаил Дмитриевич" userId="S::mdmedvedev@chsu.ru::6265ae36-040c-4714-ba86-ca5566553c0f" providerId="AD" clId="Web-{EFBA1E27-8793-DD07-31DD-EC960D05B945}" dt="2024-04-08T16:17:55.686" v="518" actId="1076"/>
        <pc:sldMkLst>
          <pc:docMk/>
          <pc:sldMk cId="3737369463" sldId="291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6:17:38.420" v="510" actId="1076"/>
          <ac:spMkLst>
            <pc:docMk/>
            <pc:sldMk cId="3737369463" sldId="291"/>
            <ac:spMk id="2" creationId="{2B43251F-D562-25EF-5834-94CFCF7673F8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6:10:31.872" v="422" actId="20577"/>
          <ac:spMkLst>
            <pc:docMk/>
            <pc:sldMk cId="3737369463" sldId="291"/>
            <ac:spMk id="3" creationId="{0EC3EF1E-A6AD-5CE3-5CD3-779B4B261C75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6:17:52.764" v="516" actId="20577"/>
          <ac:spMkLst>
            <pc:docMk/>
            <pc:sldMk cId="3737369463" sldId="291"/>
            <ac:spMk id="4" creationId="{A8A74B71-3F04-08B4-D2F6-61C051B61F1B}"/>
          </ac:spMkLst>
        </pc:spChg>
        <pc:picChg chg="add mod">
          <ac:chgData name="Медведев Михаил Дмитриевич" userId="S::mdmedvedev@chsu.ru::6265ae36-040c-4714-ba86-ca5566553c0f" providerId="AD" clId="Web-{EFBA1E27-8793-DD07-31DD-EC960D05B945}" dt="2024-04-08T16:17:54.451" v="517" actId="1076"/>
          <ac:picMkLst>
            <pc:docMk/>
            <pc:sldMk cId="3737369463" sldId="291"/>
            <ac:picMk id="6" creationId="{F9A16894-1A4D-7BEE-F63D-8F2A73E3B965}"/>
          </ac:picMkLst>
        </pc:picChg>
        <pc:picChg chg="add mod">
          <ac:chgData name="Медведев Михаил Дмитриевич" userId="S::mdmedvedev@chsu.ru::6265ae36-040c-4714-ba86-ca5566553c0f" providerId="AD" clId="Web-{EFBA1E27-8793-DD07-31DD-EC960D05B945}" dt="2024-04-08T16:17:55.686" v="518" actId="1076"/>
          <ac:picMkLst>
            <pc:docMk/>
            <pc:sldMk cId="3737369463" sldId="291"/>
            <ac:picMk id="7" creationId="{49C04747-375D-83E2-DE58-74288B2A7204}"/>
          </ac:picMkLst>
        </pc:picChg>
      </pc:sldChg>
      <pc:sldChg chg="addSp modSp new">
        <pc:chgData name="Медведев Михаил Дмитриевич" userId="S::mdmedvedev@chsu.ru::6265ae36-040c-4714-ba86-ca5566553c0f" providerId="AD" clId="Web-{EFBA1E27-8793-DD07-31DD-EC960D05B945}" dt="2024-04-08T16:36:51.793" v="820" actId="1076"/>
        <pc:sldMkLst>
          <pc:docMk/>
          <pc:sldMk cId="1848399723" sldId="292"/>
        </pc:sldMkLst>
        <pc:spChg chg="mod">
          <ac:chgData name="Медведев Михаил Дмитриевич" userId="S::mdmedvedev@chsu.ru::6265ae36-040c-4714-ba86-ca5566553c0f" providerId="AD" clId="Web-{EFBA1E27-8793-DD07-31DD-EC960D05B945}" dt="2024-04-08T16:36:45.386" v="816" actId="1076"/>
          <ac:spMkLst>
            <pc:docMk/>
            <pc:sldMk cId="1848399723" sldId="292"/>
            <ac:spMk id="2" creationId="{82E964B7-D216-F976-E308-ABB598957BFA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6:20:37.473" v="520" actId="20577"/>
          <ac:spMkLst>
            <pc:docMk/>
            <pc:sldMk cId="1848399723" sldId="292"/>
            <ac:spMk id="3" creationId="{308A107F-A184-DBAD-0369-6A57D5443C13}"/>
          </ac:spMkLst>
        </pc:spChg>
        <pc:spChg chg="mod">
          <ac:chgData name="Медведев Михаил Дмитриевич" userId="S::mdmedvedev@chsu.ru::6265ae36-040c-4714-ba86-ca5566553c0f" providerId="AD" clId="Web-{EFBA1E27-8793-DD07-31DD-EC960D05B945}" dt="2024-04-08T16:20:58.646" v="527" actId="20577"/>
          <ac:spMkLst>
            <pc:docMk/>
            <pc:sldMk cId="1848399723" sldId="292"/>
            <ac:spMk id="4" creationId="{52AE8EEF-A58F-450E-B657-B01FA25983BC}"/>
          </ac:spMkLst>
        </pc:spChg>
        <pc:picChg chg="add mod">
          <ac:chgData name="Медведев Михаил Дмитриевич" userId="S::mdmedvedev@chsu.ru::6265ae36-040c-4714-ba86-ca5566553c0f" providerId="AD" clId="Web-{EFBA1E27-8793-DD07-31DD-EC960D05B945}" dt="2024-04-08T16:36:51.793" v="820" actId="1076"/>
          <ac:picMkLst>
            <pc:docMk/>
            <pc:sldMk cId="1848399723" sldId="292"/>
            <ac:picMk id="6" creationId="{9C33C816-D413-62AC-126D-2BDC83D57C2F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D0843-ACD4-4E11-903B-A230E703E125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02C844B-0BF7-431A-9709-1787F6FAA643}">
      <dgm:prSet phldrT="[Текст]" phldr="0"/>
      <dgm:spPr/>
      <dgm:t>
        <a:bodyPr/>
        <a:lstStyle/>
        <a:p>
          <a:pPr rtl="0"/>
          <a:r>
            <a:rPr lang="ru-RU" dirty="0">
              <a:solidFill>
                <a:srgbClr val="000000"/>
              </a:solidFill>
              <a:latin typeface="Times New Roman"/>
              <a:cs typeface="Times New Roman"/>
            </a:rPr>
            <a:t>Создания экспериментальной установки</a:t>
          </a:r>
          <a:r>
            <a:rPr lang="ru-RU" dirty="0">
              <a:latin typeface="Times New Roman"/>
              <a:cs typeface="Times New Roman"/>
            </a:rPr>
            <a:t> </a:t>
          </a:r>
          <a:r>
            <a:rPr lang="ru-RU" dirty="0">
              <a:solidFill>
                <a:srgbClr val="000000"/>
              </a:solidFill>
              <a:latin typeface="Calibri"/>
              <a:ea typeface="Calibri"/>
              <a:cs typeface="Calibri"/>
            </a:rPr>
            <a:t>(2 месяца)</a:t>
          </a:r>
        </a:p>
      </dgm:t>
    </dgm:pt>
    <dgm:pt modelId="{7261A163-9D52-4608-B0EC-C66C4240892C}" type="parTrans" cxnId="{166F4141-FFA4-4135-B208-713AFE93EFCA}">
      <dgm:prSet/>
      <dgm:spPr/>
      <dgm:t>
        <a:bodyPr/>
        <a:lstStyle/>
        <a:p>
          <a:endParaRPr lang="ru-RU"/>
        </a:p>
      </dgm:t>
    </dgm:pt>
    <dgm:pt modelId="{850FAC69-5CF2-4BF3-9A69-FF249B626D11}" type="sibTrans" cxnId="{166F4141-FFA4-4135-B208-713AFE93EFCA}">
      <dgm:prSet/>
      <dgm:spPr/>
      <dgm:t>
        <a:bodyPr/>
        <a:lstStyle/>
        <a:p>
          <a:endParaRPr lang="ru-RU"/>
        </a:p>
      </dgm:t>
    </dgm:pt>
    <dgm:pt modelId="{F175F2E4-0828-4E3A-A19B-5093CED1F645}">
      <dgm:prSet phldr="0"/>
      <dgm:spPr/>
      <dgm:t>
        <a:bodyPr/>
        <a:lstStyle/>
        <a:p>
          <a:pPr rtl="0"/>
          <a:r>
            <a:rPr lang="ru-RU" dirty="0">
              <a:solidFill>
                <a:srgbClr val="000000"/>
              </a:solidFill>
              <a:latin typeface="Times New Roman"/>
              <a:cs typeface="Times New Roman"/>
            </a:rPr>
            <a:t>Проектирование устройства     (2 месяца)</a:t>
          </a:r>
        </a:p>
      </dgm:t>
    </dgm:pt>
    <dgm:pt modelId="{84A37811-F6A1-45F5-A39A-468E45089CF5}" type="parTrans" cxnId="{6B0468EF-14E4-45F3-A63A-13D414A57343}">
      <dgm:prSet/>
      <dgm:spPr/>
    </dgm:pt>
    <dgm:pt modelId="{811842CF-F9A5-4E2F-A645-C96A9ACAE873}" type="sibTrans" cxnId="{6B0468EF-14E4-45F3-A63A-13D414A57343}">
      <dgm:prSet/>
      <dgm:spPr/>
      <dgm:t>
        <a:bodyPr/>
        <a:lstStyle/>
        <a:p>
          <a:endParaRPr lang="ru-RU"/>
        </a:p>
      </dgm:t>
    </dgm:pt>
    <dgm:pt modelId="{E5891545-0510-4941-84B0-BE2AAA928892}">
      <dgm:prSet phldr="0"/>
      <dgm:spPr/>
      <dgm:t>
        <a:bodyPr/>
        <a:lstStyle/>
        <a:p>
          <a:pPr rtl="0"/>
          <a:r>
            <a:rPr lang="ru-RU" dirty="0">
              <a:solidFill>
                <a:srgbClr val="000000"/>
              </a:solidFill>
              <a:latin typeface="Times New Roman"/>
              <a:cs typeface="Times New Roman"/>
            </a:rPr>
            <a:t>Сбор информации (1 месяц)</a:t>
          </a:r>
        </a:p>
      </dgm:t>
    </dgm:pt>
    <dgm:pt modelId="{49232B08-34A6-468D-9AB4-35FD0B1BDED1}" type="parTrans" cxnId="{F9D80306-E117-46E5-A5A2-9AE73AABADA3}">
      <dgm:prSet/>
      <dgm:spPr/>
    </dgm:pt>
    <dgm:pt modelId="{83371FC3-181A-42A9-AAE0-36056F110970}" type="sibTrans" cxnId="{F9D80306-E117-46E5-A5A2-9AE73AABADA3}">
      <dgm:prSet/>
      <dgm:spPr/>
      <dgm:t>
        <a:bodyPr/>
        <a:lstStyle/>
        <a:p>
          <a:endParaRPr lang="ru-RU"/>
        </a:p>
      </dgm:t>
    </dgm:pt>
    <dgm:pt modelId="{FB33BAB0-4D4F-4777-B167-CF57C4CF226F}">
      <dgm:prSet phldr="0"/>
      <dgm:spPr/>
      <dgm:t>
        <a:bodyPr/>
        <a:lstStyle/>
        <a:p>
          <a:pPr rtl="0"/>
          <a:r>
            <a:rPr lang="ru-RU" dirty="0">
              <a:solidFill>
                <a:srgbClr val="000000"/>
              </a:solidFill>
              <a:latin typeface="Times New Roman"/>
              <a:cs typeface="Times New Roman"/>
            </a:rPr>
            <a:t>Закупка Оборудования</a:t>
          </a:r>
          <a:r>
            <a:rPr lang="ru-RU" dirty="0">
              <a:solidFill>
                <a:srgbClr val="000000"/>
              </a:solidFill>
              <a:latin typeface="Times New Roman"/>
              <a:ea typeface="Calibri"/>
              <a:cs typeface="Times New Roman"/>
            </a:rPr>
            <a:t>  (2месяца)</a:t>
          </a:r>
          <a:endParaRPr lang="ru-RU" dirty="0">
            <a:solidFill>
              <a:srgbClr val="000000"/>
            </a:solidFill>
            <a:latin typeface="Calibri"/>
            <a:ea typeface="Calibri"/>
            <a:cs typeface="Calibri"/>
          </a:endParaRPr>
        </a:p>
      </dgm:t>
    </dgm:pt>
    <dgm:pt modelId="{F1E2EE3B-0F38-40DC-A726-9FC6B1951778}" type="parTrans" cxnId="{63FE00EF-D0F3-4B37-91A0-7E9799A3BF5F}">
      <dgm:prSet/>
      <dgm:spPr/>
    </dgm:pt>
    <dgm:pt modelId="{9E35B78B-DD84-458A-B424-0F1E84138393}" type="sibTrans" cxnId="{63FE00EF-D0F3-4B37-91A0-7E9799A3BF5F}">
      <dgm:prSet/>
      <dgm:spPr/>
      <dgm:t>
        <a:bodyPr/>
        <a:lstStyle/>
        <a:p>
          <a:endParaRPr lang="ru-RU"/>
        </a:p>
      </dgm:t>
    </dgm:pt>
    <dgm:pt modelId="{2E76A092-73CA-4233-8621-34C28D046F7B}">
      <dgm:prSet phldr="0"/>
      <dgm:spPr/>
      <dgm:t>
        <a:bodyPr/>
        <a:lstStyle/>
        <a:p>
          <a:pPr rtl="0"/>
          <a:r>
            <a:rPr lang="ru-RU" dirty="0">
              <a:solidFill>
                <a:srgbClr val="000000"/>
              </a:solidFill>
              <a:latin typeface="Times New Roman"/>
              <a:cs typeface="Times New Roman"/>
            </a:rPr>
            <a:t>Разработка экспериментальной установки </a:t>
          </a:r>
          <a:r>
            <a:rPr lang="ru-RU" dirty="0">
              <a:solidFill>
                <a:srgbClr val="000000"/>
              </a:solidFill>
              <a:latin typeface="Calibri"/>
              <a:ea typeface="Calibri"/>
              <a:cs typeface="Calibri"/>
            </a:rPr>
            <a:t> (2 месяца)</a:t>
          </a:r>
        </a:p>
      </dgm:t>
    </dgm:pt>
    <dgm:pt modelId="{448CD1C3-D86D-4A3C-9F08-FAFB79534F72}" type="parTrans" cxnId="{F1CB8C56-D864-4FAE-8E80-7E54B27C3861}">
      <dgm:prSet/>
      <dgm:spPr/>
    </dgm:pt>
    <dgm:pt modelId="{79EB1562-5CA3-4F52-B370-2DDC24389B71}" type="sibTrans" cxnId="{F1CB8C56-D864-4FAE-8E80-7E54B27C3861}">
      <dgm:prSet/>
      <dgm:spPr/>
      <dgm:t>
        <a:bodyPr/>
        <a:lstStyle/>
        <a:p>
          <a:endParaRPr lang="ru-RU"/>
        </a:p>
      </dgm:t>
    </dgm:pt>
    <dgm:pt modelId="{027526A9-CC1E-440B-9877-53F202818859}">
      <dgm:prSet phldr="0"/>
      <dgm:spPr/>
      <dgm:t>
        <a:bodyPr/>
        <a:lstStyle/>
        <a:p>
          <a:pPr rtl="0"/>
          <a:r>
            <a:rPr lang="ru-RU" dirty="0">
              <a:solidFill>
                <a:srgbClr val="000000"/>
              </a:solidFill>
              <a:latin typeface="Times New Roman"/>
              <a:cs typeface="Times New Roman"/>
            </a:rPr>
            <a:t>Пробные испытания  </a:t>
          </a:r>
          <a:r>
            <a:rPr lang="ru-RU" dirty="0">
              <a:solidFill>
                <a:srgbClr val="000000"/>
              </a:solidFill>
              <a:latin typeface="Calibri"/>
              <a:ea typeface="Calibri"/>
              <a:cs typeface="Calibri"/>
            </a:rPr>
            <a:t> (1месяца)</a:t>
          </a:r>
        </a:p>
      </dgm:t>
    </dgm:pt>
    <dgm:pt modelId="{362CB1A4-3EA2-4D12-8F4B-DB5872F77E2A}" type="parTrans" cxnId="{566DA7A5-7D45-49F7-BDBE-B18F8C6E7153}">
      <dgm:prSet/>
      <dgm:spPr/>
    </dgm:pt>
    <dgm:pt modelId="{CA79EB09-33B1-4FF8-9632-226E28F0BE86}" type="sibTrans" cxnId="{566DA7A5-7D45-49F7-BDBE-B18F8C6E7153}">
      <dgm:prSet/>
      <dgm:spPr/>
      <dgm:t>
        <a:bodyPr/>
        <a:lstStyle/>
        <a:p>
          <a:endParaRPr lang="ru-RU"/>
        </a:p>
      </dgm:t>
    </dgm:pt>
    <dgm:pt modelId="{E150E8C5-17F5-48BD-A3FE-F275B3BA0867}" type="pres">
      <dgm:prSet presAssocID="{997D0843-ACD4-4E11-903B-A230E703E125}" presName="diagram" presStyleCnt="0">
        <dgm:presLayoutVars>
          <dgm:dir/>
          <dgm:resizeHandles val="exact"/>
        </dgm:presLayoutVars>
      </dgm:prSet>
      <dgm:spPr/>
    </dgm:pt>
    <dgm:pt modelId="{F05F440B-6E83-42B4-8F94-9C602B8DDC52}" type="pres">
      <dgm:prSet presAssocID="{E5891545-0510-4941-84B0-BE2AAA928892}" presName="node" presStyleLbl="node1" presStyleIdx="0" presStyleCnt="6">
        <dgm:presLayoutVars>
          <dgm:bulletEnabled val="1"/>
        </dgm:presLayoutVars>
      </dgm:prSet>
      <dgm:spPr/>
    </dgm:pt>
    <dgm:pt modelId="{98896926-EFE8-4C0D-8355-9625A9829B1B}" type="pres">
      <dgm:prSet presAssocID="{83371FC3-181A-42A9-AAE0-36056F110970}" presName="sibTrans" presStyleLbl="sibTrans2D1" presStyleIdx="0" presStyleCnt="5"/>
      <dgm:spPr/>
    </dgm:pt>
    <dgm:pt modelId="{A998D10E-D269-4DBC-BAD6-D7A09A0411D5}" type="pres">
      <dgm:prSet presAssocID="{83371FC3-181A-42A9-AAE0-36056F110970}" presName="connectorText" presStyleLbl="sibTrans2D1" presStyleIdx="0" presStyleCnt="5"/>
      <dgm:spPr/>
    </dgm:pt>
    <dgm:pt modelId="{53F968C0-5AF0-4EC1-A14F-720A10BD979F}" type="pres">
      <dgm:prSet presAssocID="{F175F2E4-0828-4E3A-A19B-5093CED1F645}" presName="node" presStyleLbl="node1" presStyleIdx="1" presStyleCnt="6">
        <dgm:presLayoutVars>
          <dgm:bulletEnabled val="1"/>
        </dgm:presLayoutVars>
      </dgm:prSet>
      <dgm:spPr/>
    </dgm:pt>
    <dgm:pt modelId="{5E3CB74A-CDCA-4E35-BD69-1962085A86DF}" type="pres">
      <dgm:prSet presAssocID="{811842CF-F9A5-4E2F-A645-C96A9ACAE873}" presName="sibTrans" presStyleLbl="sibTrans2D1" presStyleIdx="1" presStyleCnt="5"/>
      <dgm:spPr/>
    </dgm:pt>
    <dgm:pt modelId="{F166CCDD-C494-4116-8B3F-204A08EAC578}" type="pres">
      <dgm:prSet presAssocID="{811842CF-F9A5-4E2F-A645-C96A9ACAE873}" presName="connectorText" presStyleLbl="sibTrans2D1" presStyleIdx="1" presStyleCnt="5"/>
      <dgm:spPr/>
    </dgm:pt>
    <dgm:pt modelId="{53429899-4CBB-4BB8-A1AD-1914CB631CDF}" type="pres">
      <dgm:prSet presAssocID="{FB33BAB0-4D4F-4777-B167-CF57C4CF226F}" presName="node" presStyleLbl="node1" presStyleIdx="2" presStyleCnt="6">
        <dgm:presLayoutVars>
          <dgm:bulletEnabled val="1"/>
        </dgm:presLayoutVars>
      </dgm:prSet>
      <dgm:spPr/>
    </dgm:pt>
    <dgm:pt modelId="{F81E5C07-C952-40CF-BE3A-ECC336569DE8}" type="pres">
      <dgm:prSet presAssocID="{9E35B78B-DD84-458A-B424-0F1E84138393}" presName="sibTrans" presStyleLbl="sibTrans2D1" presStyleIdx="2" presStyleCnt="5"/>
      <dgm:spPr/>
    </dgm:pt>
    <dgm:pt modelId="{E95191D4-D167-4A86-8F0E-D3230CBCCFED}" type="pres">
      <dgm:prSet presAssocID="{9E35B78B-DD84-458A-B424-0F1E84138393}" presName="connectorText" presStyleLbl="sibTrans2D1" presStyleIdx="2" presStyleCnt="5"/>
      <dgm:spPr/>
    </dgm:pt>
    <dgm:pt modelId="{5C359839-130B-4746-A752-05EC29026A34}" type="pres">
      <dgm:prSet presAssocID="{2E76A092-73CA-4233-8621-34C28D046F7B}" presName="node" presStyleLbl="node1" presStyleIdx="3" presStyleCnt="6">
        <dgm:presLayoutVars>
          <dgm:bulletEnabled val="1"/>
        </dgm:presLayoutVars>
      </dgm:prSet>
      <dgm:spPr/>
    </dgm:pt>
    <dgm:pt modelId="{41A712DD-3AA0-4AA8-956A-30CB20AA6DB5}" type="pres">
      <dgm:prSet presAssocID="{79EB1562-5CA3-4F52-B370-2DDC24389B71}" presName="sibTrans" presStyleLbl="sibTrans2D1" presStyleIdx="3" presStyleCnt="5"/>
      <dgm:spPr/>
    </dgm:pt>
    <dgm:pt modelId="{BEBF56DF-687A-49A9-9A57-222AF11E9834}" type="pres">
      <dgm:prSet presAssocID="{79EB1562-5CA3-4F52-B370-2DDC24389B71}" presName="connectorText" presStyleLbl="sibTrans2D1" presStyleIdx="3" presStyleCnt="5"/>
      <dgm:spPr/>
    </dgm:pt>
    <dgm:pt modelId="{81D96340-F7FE-4A0C-A784-EB5A5B2C205F}" type="pres">
      <dgm:prSet presAssocID="{302C844B-0BF7-431A-9709-1787F6FAA643}" presName="node" presStyleLbl="node1" presStyleIdx="4" presStyleCnt="6">
        <dgm:presLayoutVars>
          <dgm:bulletEnabled val="1"/>
        </dgm:presLayoutVars>
      </dgm:prSet>
      <dgm:spPr/>
    </dgm:pt>
    <dgm:pt modelId="{0403EEB7-0331-4F66-86E7-CCB48CDF6B64}" type="pres">
      <dgm:prSet presAssocID="{850FAC69-5CF2-4BF3-9A69-FF249B626D11}" presName="sibTrans" presStyleLbl="sibTrans2D1" presStyleIdx="4" presStyleCnt="5"/>
      <dgm:spPr/>
    </dgm:pt>
    <dgm:pt modelId="{F3B5F4CE-D0BF-437F-94D0-8FE5B86AE0BA}" type="pres">
      <dgm:prSet presAssocID="{850FAC69-5CF2-4BF3-9A69-FF249B626D11}" presName="connectorText" presStyleLbl="sibTrans2D1" presStyleIdx="4" presStyleCnt="5"/>
      <dgm:spPr/>
    </dgm:pt>
    <dgm:pt modelId="{88702B09-CA7C-478A-9AB0-842B0BA95CEC}" type="pres">
      <dgm:prSet presAssocID="{027526A9-CC1E-440B-9877-53F202818859}" presName="node" presStyleLbl="node1" presStyleIdx="5" presStyleCnt="6">
        <dgm:presLayoutVars>
          <dgm:bulletEnabled val="1"/>
        </dgm:presLayoutVars>
      </dgm:prSet>
      <dgm:spPr/>
    </dgm:pt>
  </dgm:ptLst>
  <dgm:cxnLst>
    <dgm:cxn modelId="{F9D80306-E117-46E5-A5A2-9AE73AABADA3}" srcId="{997D0843-ACD4-4E11-903B-A230E703E125}" destId="{E5891545-0510-4941-84B0-BE2AAA928892}" srcOrd="0" destOrd="0" parTransId="{49232B08-34A6-468D-9AB4-35FD0B1BDED1}" sibTransId="{83371FC3-181A-42A9-AAE0-36056F110970}"/>
    <dgm:cxn modelId="{8271A61E-342F-43E8-A752-848EBD777A93}" type="presOf" srcId="{83371FC3-181A-42A9-AAE0-36056F110970}" destId="{A998D10E-D269-4DBC-BAD6-D7A09A0411D5}" srcOrd="1" destOrd="0" presId="urn:microsoft.com/office/officeart/2005/8/layout/process5"/>
    <dgm:cxn modelId="{F202F623-92FA-4778-B2D1-80E9BA00C057}" type="presOf" srcId="{2E76A092-73CA-4233-8621-34C28D046F7B}" destId="{5C359839-130B-4746-A752-05EC29026A34}" srcOrd="0" destOrd="0" presId="urn:microsoft.com/office/officeart/2005/8/layout/process5"/>
    <dgm:cxn modelId="{62C7462B-3E3F-416A-AE29-E3B5E3301876}" type="presOf" srcId="{79EB1562-5CA3-4F52-B370-2DDC24389B71}" destId="{BEBF56DF-687A-49A9-9A57-222AF11E9834}" srcOrd="1" destOrd="0" presId="urn:microsoft.com/office/officeart/2005/8/layout/process5"/>
    <dgm:cxn modelId="{B7AEFA31-23C2-4FF5-9277-290CF988F0AA}" type="presOf" srcId="{83371FC3-181A-42A9-AAE0-36056F110970}" destId="{98896926-EFE8-4C0D-8355-9625A9829B1B}" srcOrd="0" destOrd="0" presId="urn:microsoft.com/office/officeart/2005/8/layout/process5"/>
    <dgm:cxn modelId="{1789803C-D9AA-414F-93B6-F21F1D40A310}" type="presOf" srcId="{E5891545-0510-4941-84B0-BE2AAA928892}" destId="{F05F440B-6E83-42B4-8F94-9C602B8DDC52}" srcOrd="0" destOrd="0" presId="urn:microsoft.com/office/officeart/2005/8/layout/process5"/>
    <dgm:cxn modelId="{166F4141-FFA4-4135-B208-713AFE93EFCA}" srcId="{997D0843-ACD4-4E11-903B-A230E703E125}" destId="{302C844B-0BF7-431A-9709-1787F6FAA643}" srcOrd="4" destOrd="0" parTransId="{7261A163-9D52-4608-B0EC-C66C4240892C}" sibTransId="{850FAC69-5CF2-4BF3-9A69-FF249B626D11}"/>
    <dgm:cxn modelId="{5DE43448-29A2-406A-AC6D-6664639BDE02}" type="presOf" srcId="{9E35B78B-DD84-458A-B424-0F1E84138393}" destId="{F81E5C07-C952-40CF-BE3A-ECC336569DE8}" srcOrd="0" destOrd="0" presId="urn:microsoft.com/office/officeart/2005/8/layout/process5"/>
    <dgm:cxn modelId="{59F14568-3BEF-4F10-A2CF-3EC8008A5ACC}" type="presOf" srcId="{9E35B78B-DD84-458A-B424-0F1E84138393}" destId="{E95191D4-D167-4A86-8F0E-D3230CBCCFED}" srcOrd="1" destOrd="0" presId="urn:microsoft.com/office/officeart/2005/8/layout/process5"/>
    <dgm:cxn modelId="{84D63D52-07A8-4336-9E65-D9055B601962}" type="presOf" srcId="{FB33BAB0-4D4F-4777-B167-CF57C4CF226F}" destId="{53429899-4CBB-4BB8-A1AD-1914CB631CDF}" srcOrd="0" destOrd="0" presId="urn:microsoft.com/office/officeart/2005/8/layout/process5"/>
    <dgm:cxn modelId="{F1CB8C56-D864-4FAE-8E80-7E54B27C3861}" srcId="{997D0843-ACD4-4E11-903B-A230E703E125}" destId="{2E76A092-73CA-4233-8621-34C28D046F7B}" srcOrd="3" destOrd="0" parTransId="{448CD1C3-D86D-4A3C-9F08-FAFB79534F72}" sibTransId="{79EB1562-5CA3-4F52-B370-2DDC24389B71}"/>
    <dgm:cxn modelId="{A8B79E78-FD63-431A-99BF-F2D5FE268589}" type="presOf" srcId="{027526A9-CC1E-440B-9877-53F202818859}" destId="{88702B09-CA7C-478A-9AB0-842B0BA95CEC}" srcOrd="0" destOrd="0" presId="urn:microsoft.com/office/officeart/2005/8/layout/process5"/>
    <dgm:cxn modelId="{3E63FE79-71B9-4484-AA2E-D394DE4FE457}" type="presOf" srcId="{811842CF-F9A5-4E2F-A645-C96A9ACAE873}" destId="{5E3CB74A-CDCA-4E35-BD69-1962085A86DF}" srcOrd="0" destOrd="0" presId="urn:microsoft.com/office/officeart/2005/8/layout/process5"/>
    <dgm:cxn modelId="{ED09C87B-E52D-4196-B1EC-FB1244BD3BAB}" type="presOf" srcId="{F175F2E4-0828-4E3A-A19B-5093CED1F645}" destId="{53F968C0-5AF0-4EC1-A14F-720A10BD979F}" srcOrd="0" destOrd="0" presId="urn:microsoft.com/office/officeart/2005/8/layout/process5"/>
    <dgm:cxn modelId="{5F4E7D86-B592-40D4-9A92-0F2B0C6725D2}" type="presOf" srcId="{302C844B-0BF7-431A-9709-1787F6FAA643}" destId="{81D96340-F7FE-4A0C-A784-EB5A5B2C205F}" srcOrd="0" destOrd="0" presId="urn:microsoft.com/office/officeart/2005/8/layout/process5"/>
    <dgm:cxn modelId="{566DA7A5-7D45-49F7-BDBE-B18F8C6E7153}" srcId="{997D0843-ACD4-4E11-903B-A230E703E125}" destId="{027526A9-CC1E-440B-9877-53F202818859}" srcOrd="5" destOrd="0" parTransId="{362CB1A4-3EA2-4D12-8F4B-DB5872F77E2A}" sibTransId="{CA79EB09-33B1-4FF8-9632-226E28F0BE86}"/>
    <dgm:cxn modelId="{F0ECD3A7-2396-4654-BC0B-38E9906CE291}" type="presOf" srcId="{997D0843-ACD4-4E11-903B-A230E703E125}" destId="{E150E8C5-17F5-48BD-A3FE-F275B3BA0867}" srcOrd="0" destOrd="0" presId="urn:microsoft.com/office/officeart/2005/8/layout/process5"/>
    <dgm:cxn modelId="{CD4223E7-A8C4-4C96-9CED-101F7F19DECA}" type="presOf" srcId="{811842CF-F9A5-4E2F-A645-C96A9ACAE873}" destId="{F166CCDD-C494-4116-8B3F-204A08EAC578}" srcOrd="1" destOrd="0" presId="urn:microsoft.com/office/officeart/2005/8/layout/process5"/>
    <dgm:cxn modelId="{63FE00EF-D0F3-4B37-91A0-7E9799A3BF5F}" srcId="{997D0843-ACD4-4E11-903B-A230E703E125}" destId="{FB33BAB0-4D4F-4777-B167-CF57C4CF226F}" srcOrd="2" destOrd="0" parTransId="{F1E2EE3B-0F38-40DC-A726-9FC6B1951778}" sibTransId="{9E35B78B-DD84-458A-B424-0F1E84138393}"/>
    <dgm:cxn modelId="{6B0468EF-14E4-45F3-A63A-13D414A57343}" srcId="{997D0843-ACD4-4E11-903B-A230E703E125}" destId="{F175F2E4-0828-4E3A-A19B-5093CED1F645}" srcOrd="1" destOrd="0" parTransId="{84A37811-F6A1-45F5-A39A-468E45089CF5}" sibTransId="{811842CF-F9A5-4E2F-A645-C96A9ACAE873}"/>
    <dgm:cxn modelId="{A73016F4-6D03-4E69-84A6-9E31C022413A}" type="presOf" srcId="{850FAC69-5CF2-4BF3-9A69-FF249B626D11}" destId="{F3B5F4CE-D0BF-437F-94D0-8FE5B86AE0BA}" srcOrd="1" destOrd="0" presId="urn:microsoft.com/office/officeart/2005/8/layout/process5"/>
    <dgm:cxn modelId="{D45702F9-4F81-442A-BC54-7DD61D9AE3AB}" type="presOf" srcId="{79EB1562-5CA3-4F52-B370-2DDC24389B71}" destId="{41A712DD-3AA0-4AA8-956A-30CB20AA6DB5}" srcOrd="0" destOrd="0" presId="urn:microsoft.com/office/officeart/2005/8/layout/process5"/>
    <dgm:cxn modelId="{0A71D8FD-C2AD-41E4-BB38-B6D23DE55CCC}" type="presOf" srcId="{850FAC69-5CF2-4BF3-9A69-FF249B626D11}" destId="{0403EEB7-0331-4F66-86E7-CCB48CDF6B64}" srcOrd="0" destOrd="0" presId="urn:microsoft.com/office/officeart/2005/8/layout/process5"/>
    <dgm:cxn modelId="{DCD520BD-0168-4908-AD57-E73709E1B3F7}" type="presParOf" srcId="{E150E8C5-17F5-48BD-A3FE-F275B3BA0867}" destId="{F05F440B-6E83-42B4-8F94-9C602B8DDC52}" srcOrd="0" destOrd="0" presId="urn:microsoft.com/office/officeart/2005/8/layout/process5"/>
    <dgm:cxn modelId="{29604623-9DEF-48E9-BE1F-6AD73832BE73}" type="presParOf" srcId="{E150E8C5-17F5-48BD-A3FE-F275B3BA0867}" destId="{98896926-EFE8-4C0D-8355-9625A9829B1B}" srcOrd="1" destOrd="0" presId="urn:microsoft.com/office/officeart/2005/8/layout/process5"/>
    <dgm:cxn modelId="{1525A73D-DED0-4521-A905-447C373F2978}" type="presParOf" srcId="{98896926-EFE8-4C0D-8355-9625A9829B1B}" destId="{A998D10E-D269-4DBC-BAD6-D7A09A0411D5}" srcOrd="0" destOrd="0" presId="urn:microsoft.com/office/officeart/2005/8/layout/process5"/>
    <dgm:cxn modelId="{5F30AE32-6415-4355-8D35-50267FC6B4BD}" type="presParOf" srcId="{E150E8C5-17F5-48BD-A3FE-F275B3BA0867}" destId="{53F968C0-5AF0-4EC1-A14F-720A10BD979F}" srcOrd="2" destOrd="0" presId="urn:microsoft.com/office/officeart/2005/8/layout/process5"/>
    <dgm:cxn modelId="{90DBDF3B-1A67-4933-B862-FAA3A25D94F9}" type="presParOf" srcId="{E150E8C5-17F5-48BD-A3FE-F275B3BA0867}" destId="{5E3CB74A-CDCA-4E35-BD69-1962085A86DF}" srcOrd="3" destOrd="0" presId="urn:microsoft.com/office/officeart/2005/8/layout/process5"/>
    <dgm:cxn modelId="{7AE8E344-B087-4202-B9C8-F23EEC3B45D3}" type="presParOf" srcId="{5E3CB74A-CDCA-4E35-BD69-1962085A86DF}" destId="{F166CCDD-C494-4116-8B3F-204A08EAC578}" srcOrd="0" destOrd="0" presId="urn:microsoft.com/office/officeart/2005/8/layout/process5"/>
    <dgm:cxn modelId="{BE07A44A-E896-4065-A800-757C084AB46B}" type="presParOf" srcId="{E150E8C5-17F5-48BD-A3FE-F275B3BA0867}" destId="{53429899-4CBB-4BB8-A1AD-1914CB631CDF}" srcOrd="4" destOrd="0" presId="urn:microsoft.com/office/officeart/2005/8/layout/process5"/>
    <dgm:cxn modelId="{607B5F4B-3AFB-444C-9493-95009D3953E4}" type="presParOf" srcId="{E150E8C5-17F5-48BD-A3FE-F275B3BA0867}" destId="{F81E5C07-C952-40CF-BE3A-ECC336569DE8}" srcOrd="5" destOrd="0" presId="urn:microsoft.com/office/officeart/2005/8/layout/process5"/>
    <dgm:cxn modelId="{4C12B8E2-D7F1-4A5A-AA3A-64C600EA62A7}" type="presParOf" srcId="{F81E5C07-C952-40CF-BE3A-ECC336569DE8}" destId="{E95191D4-D167-4A86-8F0E-D3230CBCCFED}" srcOrd="0" destOrd="0" presId="urn:microsoft.com/office/officeart/2005/8/layout/process5"/>
    <dgm:cxn modelId="{D7090650-DF36-4D0C-B12B-1EF3D3AD064B}" type="presParOf" srcId="{E150E8C5-17F5-48BD-A3FE-F275B3BA0867}" destId="{5C359839-130B-4746-A752-05EC29026A34}" srcOrd="6" destOrd="0" presId="urn:microsoft.com/office/officeart/2005/8/layout/process5"/>
    <dgm:cxn modelId="{6C747E34-52EA-431B-9B15-69C7AEEBAC1B}" type="presParOf" srcId="{E150E8C5-17F5-48BD-A3FE-F275B3BA0867}" destId="{41A712DD-3AA0-4AA8-956A-30CB20AA6DB5}" srcOrd="7" destOrd="0" presId="urn:microsoft.com/office/officeart/2005/8/layout/process5"/>
    <dgm:cxn modelId="{0CAD384D-BA91-492A-A33D-85035F07330C}" type="presParOf" srcId="{41A712DD-3AA0-4AA8-956A-30CB20AA6DB5}" destId="{BEBF56DF-687A-49A9-9A57-222AF11E9834}" srcOrd="0" destOrd="0" presId="urn:microsoft.com/office/officeart/2005/8/layout/process5"/>
    <dgm:cxn modelId="{602AA499-44BA-4023-92DF-1A62C8EA9E0C}" type="presParOf" srcId="{E150E8C5-17F5-48BD-A3FE-F275B3BA0867}" destId="{81D96340-F7FE-4A0C-A784-EB5A5B2C205F}" srcOrd="8" destOrd="0" presId="urn:microsoft.com/office/officeart/2005/8/layout/process5"/>
    <dgm:cxn modelId="{F5CDEA3E-D650-472F-9F62-02AC8B93CEFD}" type="presParOf" srcId="{E150E8C5-17F5-48BD-A3FE-F275B3BA0867}" destId="{0403EEB7-0331-4F66-86E7-CCB48CDF6B64}" srcOrd="9" destOrd="0" presId="urn:microsoft.com/office/officeart/2005/8/layout/process5"/>
    <dgm:cxn modelId="{79350D2A-8F6A-4E53-A453-957663E1F71F}" type="presParOf" srcId="{0403EEB7-0331-4F66-86E7-CCB48CDF6B64}" destId="{F3B5F4CE-D0BF-437F-94D0-8FE5B86AE0BA}" srcOrd="0" destOrd="0" presId="urn:microsoft.com/office/officeart/2005/8/layout/process5"/>
    <dgm:cxn modelId="{CD30B8AC-E46C-4176-84B2-F8BBB3981CA6}" type="presParOf" srcId="{E150E8C5-17F5-48BD-A3FE-F275B3BA0867}" destId="{88702B09-CA7C-478A-9AB0-842B0BA95CEC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F440B-6E83-42B4-8F94-9C602B8DDC52}">
      <dsp:nvSpPr>
        <dsp:cNvPr id="0" name=""/>
        <dsp:cNvSpPr/>
      </dsp:nvSpPr>
      <dsp:spPr>
        <a:xfrm>
          <a:off x="8986" y="735817"/>
          <a:ext cx="2685905" cy="161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000000"/>
              </a:solidFill>
              <a:latin typeface="Times New Roman"/>
              <a:cs typeface="Times New Roman"/>
            </a:rPr>
            <a:t>Сбор информации (1 месяц)</a:t>
          </a:r>
        </a:p>
      </dsp:txBody>
      <dsp:txXfrm>
        <a:off x="56186" y="783017"/>
        <a:ext cx="2591505" cy="1517143"/>
      </dsp:txXfrm>
    </dsp:sp>
    <dsp:sp modelId="{98896926-EFE8-4C0D-8355-9625A9829B1B}">
      <dsp:nvSpPr>
        <dsp:cNvPr id="0" name=""/>
        <dsp:cNvSpPr/>
      </dsp:nvSpPr>
      <dsp:spPr>
        <a:xfrm>
          <a:off x="2931251" y="1208536"/>
          <a:ext cx="569411" cy="666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2931251" y="1341757"/>
        <a:ext cx="398588" cy="399662"/>
      </dsp:txXfrm>
    </dsp:sp>
    <dsp:sp modelId="{53F968C0-5AF0-4EC1-A14F-720A10BD979F}">
      <dsp:nvSpPr>
        <dsp:cNvPr id="0" name=""/>
        <dsp:cNvSpPr/>
      </dsp:nvSpPr>
      <dsp:spPr>
        <a:xfrm>
          <a:off x="3769253" y="735817"/>
          <a:ext cx="2685905" cy="161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000000"/>
              </a:solidFill>
              <a:latin typeface="Times New Roman"/>
              <a:cs typeface="Times New Roman"/>
            </a:rPr>
            <a:t>Проектирование устройства     (2 месяца)</a:t>
          </a:r>
        </a:p>
      </dsp:txBody>
      <dsp:txXfrm>
        <a:off x="3816453" y="783017"/>
        <a:ext cx="2591505" cy="1517143"/>
      </dsp:txXfrm>
    </dsp:sp>
    <dsp:sp modelId="{5E3CB74A-CDCA-4E35-BD69-1962085A86DF}">
      <dsp:nvSpPr>
        <dsp:cNvPr id="0" name=""/>
        <dsp:cNvSpPr/>
      </dsp:nvSpPr>
      <dsp:spPr>
        <a:xfrm>
          <a:off x="6691518" y="1208536"/>
          <a:ext cx="569411" cy="666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6691518" y="1341757"/>
        <a:ext cx="398588" cy="399662"/>
      </dsp:txXfrm>
    </dsp:sp>
    <dsp:sp modelId="{53429899-4CBB-4BB8-A1AD-1914CB631CDF}">
      <dsp:nvSpPr>
        <dsp:cNvPr id="0" name=""/>
        <dsp:cNvSpPr/>
      </dsp:nvSpPr>
      <dsp:spPr>
        <a:xfrm>
          <a:off x="7529521" y="735817"/>
          <a:ext cx="2685905" cy="161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000000"/>
              </a:solidFill>
              <a:latin typeface="Times New Roman"/>
              <a:cs typeface="Times New Roman"/>
            </a:rPr>
            <a:t>Закупка Оборудования</a:t>
          </a:r>
          <a:r>
            <a:rPr lang="ru-RU" sz="1300" kern="1200" dirty="0">
              <a:solidFill>
                <a:srgbClr val="000000"/>
              </a:solidFill>
              <a:latin typeface="Times New Roman"/>
              <a:ea typeface="Calibri"/>
              <a:cs typeface="Times New Roman"/>
            </a:rPr>
            <a:t>  (2месяца)</a:t>
          </a:r>
          <a:endParaRPr lang="ru-RU" sz="1300" kern="1200" dirty="0">
            <a:solidFill>
              <a:srgbClr val="000000"/>
            </a:solidFill>
            <a:latin typeface="Calibri"/>
            <a:ea typeface="Calibri"/>
            <a:cs typeface="Calibri"/>
          </a:endParaRPr>
        </a:p>
      </dsp:txBody>
      <dsp:txXfrm>
        <a:off x="7576721" y="783017"/>
        <a:ext cx="2591505" cy="1517143"/>
      </dsp:txXfrm>
    </dsp:sp>
    <dsp:sp modelId="{F81E5C07-C952-40CF-BE3A-ECC336569DE8}">
      <dsp:nvSpPr>
        <dsp:cNvPr id="0" name=""/>
        <dsp:cNvSpPr/>
      </dsp:nvSpPr>
      <dsp:spPr>
        <a:xfrm rot="5400000">
          <a:off x="8587768" y="2535373"/>
          <a:ext cx="569411" cy="666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8672643" y="2583720"/>
        <a:ext cx="399662" cy="398588"/>
      </dsp:txXfrm>
    </dsp:sp>
    <dsp:sp modelId="{5C359839-130B-4746-A752-05EC29026A34}">
      <dsp:nvSpPr>
        <dsp:cNvPr id="0" name=""/>
        <dsp:cNvSpPr/>
      </dsp:nvSpPr>
      <dsp:spPr>
        <a:xfrm>
          <a:off x="7529521" y="3421722"/>
          <a:ext cx="2685905" cy="161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000000"/>
              </a:solidFill>
              <a:latin typeface="Times New Roman"/>
              <a:cs typeface="Times New Roman"/>
            </a:rPr>
            <a:t>Разработка экспериментальной установки </a:t>
          </a:r>
          <a:r>
            <a:rPr lang="ru-RU" sz="13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 (2 месяца)</a:t>
          </a:r>
        </a:p>
      </dsp:txBody>
      <dsp:txXfrm>
        <a:off x="7576721" y="3468922"/>
        <a:ext cx="2591505" cy="1517143"/>
      </dsp:txXfrm>
    </dsp:sp>
    <dsp:sp modelId="{41A712DD-3AA0-4AA8-956A-30CB20AA6DB5}">
      <dsp:nvSpPr>
        <dsp:cNvPr id="0" name=""/>
        <dsp:cNvSpPr/>
      </dsp:nvSpPr>
      <dsp:spPr>
        <a:xfrm rot="10800000">
          <a:off x="6723749" y="3894441"/>
          <a:ext cx="569411" cy="666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10800000">
        <a:off x="6894572" y="4027662"/>
        <a:ext cx="398588" cy="399662"/>
      </dsp:txXfrm>
    </dsp:sp>
    <dsp:sp modelId="{81D96340-F7FE-4A0C-A784-EB5A5B2C205F}">
      <dsp:nvSpPr>
        <dsp:cNvPr id="0" name=""/>
        <dsp:cNvSpPr/>
      </dsp:nvSpPr>
      <dsp:spPr>
        <a:xfrm>
          <a:off x="3769253" y="3421722"/>
          <a:ext cx="2685905" cy="161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000000"/>
              </a:solidFill>
              <a:latin typeface="Times New Roman"/>
              <a:cs typeface="Times New Roman"/>
            </a:rPr>
            <a:t>Создания экспериментальной установки</a:t>
          </a:r>
          <a:r>
            <a:rPr lang="ru-RU" sz="1300" kern="1200" dirty="0">
              <a:latin typeface="Times New Roman"/>
              <a:cs typeface="Times New Roman"/>
            </a:rPr>
            <a:t> </a:t>
          </a:r>
          <a:r>
            <a:rPr lang="ru-RU" sz="13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(2 месяца)</a:t>
          </a:r>
        </a:p>
      </dsp:txBody>
      <dsp:txXfrm>
        <a:off x="3816453" y="3468922"/>
        <a:ext cx="2591505" cy="1517143"/>
      </dsp:txXfrm>
    </dsp:sp>
    <dsp:sp modelId="{0403EEB7-0331-4F66-86E7-CCB48CDF6B64}">
      <dsp:nvSpPr>
        <dsp:cNvPr id="0" name=""/>
        <dsp:cNvSpPr/>
      </dsp:nvSpPr>
      <dsp:spPr>
        <a:xfrm rot="10800000">
          <a:off x="2963482" y="3894441"/>
          <a:ext cx="569411" cy="6661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10800000">
        <a:off x="3134305" y="4027662"/>
        <a:ext cx="398588" cy="399662"/>
      </dsp:txXfrm>
    </dsp:sp>
    <dsp:sp modelId="{88702B09-CA7C-478A-9AB0-842B0BA95CEC}">
      <dsp:nvSpPr>
        <dsp:cNvPr id="0" name=""/>
        <dsp:cNvSpPr/>
      </dsp:nvSpPr>
      <dsp:spPr>
        <a:xfrm>
          <a:off x="8986" y="3421722"/>
          <a:ext cx="2685905" cy="16115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solidFill>
                <a:srgbClr val="000000"/>
              </a:solidFill>
              <a:latin typeface="Times New Roman"/>
              <a:cs typeface="Times New Roman"/>
            </a:rPr>
            <a:t>Пробные испытания  </a:t>
          </a:r>
          <a:r>
            <a:rPr lang="ru-RU" sz="13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 (1месяца)</a:t>
          </a:r>
        </a:p>
      </dsp:txBody>
      <dsp:txXfrm>
        <a:off x="56186" y="3468922"/>
        <a:ext cx="2591505" cy="151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FC8F61-8705-440C-8B29-6BD7C90BE63C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BE808-1554-468C-B2C2-0DAAB620BEF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1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896A2-B392-49D6-B011-BDC8CAECD43A}" type="datetimeFigureOut">
              <a:rPr lang="ru-RU" smtClean="0"/>
              <a:pPr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19DFDB-5F00-45A8-8ECA-5F26B55FE99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673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86130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7226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58391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4452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93065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516782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10291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89043" algn="l" defTabSz="1172261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6148431" y="-1"/>
            <a:ext cx="6041982" cy="685958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281" y="1841949"/>
            <a:ext cx="5753344" cy="2844046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14281" y="4685995"/>
            <a:ext cx="5753344" cy="1078445"/>
          </a:xfrm>
        </p:spPr>
        <p:txBody>
          <a:bodyPr>
            <a:normAutofit/>
          </a:bodyPr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586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2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58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44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16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02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89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1111" y="6357823"/>
            <a:ext cx="7714245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 userDrawn="1"/>
        </p:nvSpPr>
        <p:spPr>
          <a:xfrm>
            <a:off x="1784630" y="687152"/>
            <a:ext cx="4012647" cy="826257"/>
          </a:xfrm>
          <a:prstGeom prst="rect">
            <a:avLst/>
          </a:prstGeom>
          <a:noFill/>
        </p:spPr>
        <p:txBody>
          <a:bodyPr wrap="none" lIns="117226" tIns="58613" rIns="117226" bIns="58613" rtlCol="0">
            <a:spAutoFit/>
          </a:bodyPr>
          <a:lstStyle/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>
                <a:solidFill>
                  <a:schemeClr val="bg1"/>
                </a:solidFill>
                <a:latin typeface="+mj-lt"/>
              </a:rPr>
              <a:t>Череповецкий</a:t>
            </a:r>
            <a:endParaRPr lang="en-US" b="0" i="0">
              <a:solidFill>
                <a:schemeClr val="bg1"/>
              </a:solidFill>
              <a:latin typeface="+mj-lt"/>
            </a:endParaRPr>
          </a:p>
          <a:p>
            <a:pPr marL="0" marR="0" indent="0" algn="ctr" defTabSz="117226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i="0">
                <a:solidFill>
                  <a:schemeClr val="bg1"/>
                </a:solidFill>
                <a:latin typeface="+mj-lt"/>
              </a:rPr>
              <a:t>государственный университет</a:t>
            </a:r>
            <a:endParaRPr lang="ru-RU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аблица 1"/>
          <p:cNvSpPr>
            <a:spLocks noGrp="1"/>
          </p:cNvSpPr>
          <p:nvPr userDrawn="1">
            <p:ph type="tbl" sz="quarter" idx="12"/>
          </p:nvPr>
        </p:nvSpPr>
        <p:spPr>
          <a:xfrm>
            <a:off x="487617" y="2109174"/>
            <a:ext cx="11204580" cy="4027474"/>
          </a:xfrm>
        </p:spPr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9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2" name="Текст 10"/>
          <p:cNvSpPr>
            <a:spLocks noGrp="1"/>
          </p:cNvSpPr>
          <p:nvPr>
            <p:ph type="body" sz="quarter" idx="14"/>
          </p:nvPr>
        </p:nvSpPr>
        <p:spPr>
          <a:xfrm>
            <a:off x="487616" y="991957"/>
            <a:ext cx="11204580" cy="11172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а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 txBox="1">
            <a:spLocks/>
          </p:cNvSpPr>
          <p:nvPr userDrawn="1"/>
        </p:nvSpPr>
        <p:spPr>
          <a:xfrm>
            <a:off x="311110" y="1"/>
            <a:ext cx="11119190" cy="777014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>
            <a:lvl1pPr algn="l">
              <a:defRPr/>
            </a:lvl1pPr>
          </a:lstStyle>
          <a:p>
            <a:pPr marL="0" marR="0" lvl="0" indent="0" algn="l" defTabSz="117226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Образец заголовка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6"/>
          </p:nvPr>
        </p:nvSpPr>
        <p:spPr>
          <a:xfrm>
            <a:off x="561820" y="3263209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5" name="Текст 13"/>
          <p:cNvSpPr>
            <a:spLocks noGrp="1"/>
          </p:cNvSpPr>
          <p:nvPr>
            <p:ph type="body" sz="quarter" idx="17"/>
          </p:nvPr>
        </p:nvSpPr>
        <p:spPr>
          <a:xfrm>
            <a:off x="3390024" y="3262396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Текст 13"/>
          <p:cNvSpPr>
            <a:spLocks noGrp="1"/>
          </p:cNvSpPr>
          <p:nvPr>
            <p:ph type="body" sz="quarter" idx="18"/>
          </p:nvPr>
        </p:nvSpPr>
        <p:spPr>
          <a:xfrm>
            <a:off x="6218227" y="3262396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Текст 13"/>
          <p:cNvSpPr>
            <a:spLocks noGrp="1"/>
          </p:cNvSpPr>
          <p:nvPr>
            <p:ph type="body" sz="quarter" idx="19"/>
          </p:nvPr>
        </p:nvSpPr>
        <p:spPr>
          <a:xfrm>
            <a:off x="9046431" y="3262396"/>
            <a:ext cx="2657551" cy="261575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Рисунок 19"/>
          <p:cNvSpPr>
            <a:spLocks noGrp="1"/>
          </p:cNvSpPr>
          <p:nvPr>
            <p:ph type="pic" sz="quarter" idx="20"/>
          </p:nvPr>
        </p:nvSpPr>
        <p:spPr>
          <a:xfrm>
            <a:off x="859466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1" name="Рисунок 19"/>
          <p:cNvSpPr>
            <a:spLocks noGrp="1"/>
          </p:cNvSpPr>
          <p:nvPr>
            <p:ph type="pic" sz="quarter" idx="21"/>
          </p:nvPr>
        </p:nvSpPr>
        <p:spPr>
          <a:xfrm>
            <a:off x="3687670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2" name="Рисунок 19"/>
          <p:cNvSpPr>
            <a:spLocks noGrp="1"/>
          </p:cNvSpPr>
          <p:nvPr>
            <p:ph type="pic" sz="quarter" idx="22"/>
          </p:nvPr>
        </p:nvSpPr>
        <p:spPr>
          <a:xfrm>
            <a:off x="6515873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3" name="Рисунок 19"/>
          <p:cNvSpPr>
            <a:spLocks noGrp="1"/>
          </p:cNvSpPr>
          <p:nvPr>
            <p:ph type="pic" sz="quarter" idx="23"/>
          </p:nvPr>
        </p:nvSpPr>
        <p:spPr>
          <a:xfrm>
            <a:off x="9344077" y="1112742"/>
            <a:ext cx="2062258" cy="206225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8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21" y="983009"/>
            <a:ext cx="10971372" cy="51445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0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9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0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6118257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Содержимое 2"/>
          <p:cNvSpPr>
            <a:spLocks noGrp="1"/>
          </p:cNvSpPr>
          <p:nvPr>
            <p:ph idx="1"/>
          </p:nvPr>
        </p:nvSpPr>
        <p:spPr>
          <a:xfrm>
            <a:off x="512515" y="983009"/>
            <a:ext cx="5434286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Содержимое 2"/>
          <p:cNvSpPr>
            <a:spLocks noGrp="1"/>
          </p:cNvSpPr>
          <p:nvPr>
            <p:ph idx="16"/>
          </p:nvPr>
        </p:nvSpPr>
        <p:spPr>
          <a:xfrm>
            <a:off x="6289712" y="983009"/>
            <a:ext cx="5434286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2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1110" y="983010"/>
            <a:ext cx="3611023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3" name="Прямая соединительная линия 12"/>
          <p:cNvCxnSpPr/>
          <p:nvPr userDrawn="1"/>
        </p:nvCxnSpPr>
        <p:spPr>
          <a:xfrm>
            <a:off x="4105386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одержимое 2"/>
          <p:cNvSpPr>
            <a:spLocks noGrp="1"/>
          </p:cNvSpPr>
          <p:nvPr>
            <p:ph idx="13"/>
          </p:nvPr>
        </p:nvSpPr>
        <p:spPr>
          <a:xfrm>
            <a:off x="4288638" y="983010"/>
            <a:ext cx="3611023" cy="5144571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cxnSp>
        <p:nvCxnSpPr>
          <p:cNvPr id="11" name="Прямая соединительная линия 10"/>
          <p:cNvCxnSpPr/>
          <p:nvPr userDrawn="1"/>
        </p:nvCxnSpPr>
        <p:spPr>
          <a:xfrm>
            <a:off x="8082913" y="983009"/>
            <a:ext cx="0" cy="5144573"/>
          </a:xfrm>
          <a:prstGeom prst="line">
            <a:avLst/>
          </a:prstGeom>
          <a:ln w="127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Содержимое 2"/>
          <p:cNvSpPr>
            <a:spLocks noGrp="1"/>
          </p:cNvSpPr>
          <p:nvPr>
            <p:ph idx="14"/>
          </p:nvPr>
        </p:nvSpPr>
        <p:spPr>
          <a:xfrm>
            <a:off x="8266164" y="983010"/>
            <a:ext cx="3611023" cy="514457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5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6174715" y="983009"/>
            <a:ext cx="5517482" cy="5144573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5517690" cy="514469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9" name="Содержимое 2"/>
          <p:cNvSpPr>
            <a:spLocks noGrp="1"/>
          </p:cNvSpPr>
          <p:nvPr>
            <p:ph idx="13"/>
          </p:nvPr>
        </p:nvSpPr>
        <p:spPr>
          <a:xfrm>
            <a:off x="524514" y="3932036"/>
            <a:ext cx="11167682" cy="2195546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/>
          </p:nvPr>
        </p:nvSpPr>
        <p:spPr>
          <a:xfrm>
            <a:off x="524514" y="983208"/>
            <a:ext cx="11167682" cy="27961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pic>
        <p:nvPicPr>
          <p:cNvPr id="10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pic>
        <p:nvPicPr>
          <p:cNvPr id="7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аг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18"/>
          <p:cNvSpPr>
            <a:spLocks noGrp="1"/>
          </p:cNvSpPr>
          <p:nvPr>
            <p:ph type="body" sz="quarter" idx="24"/>
          </p:nvPr>
        </p:nvSpPr>
        <p:spPr>
          <a:xfrm>
            <a:off x="2088070" y="3878127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2" name="Текст 18"/>
          <p:cNvSpPr>
            <a:spLocks noGrp="1"/>
          </p:cNvSpPr>
          <p:nvPr>
            <p:ph type="body" sz="quarter" idx="26"/>
          </p:nvPr>
        </p:nvSpPr>
        <p:spPr>
          <a:xfrm>
            <a:off x="7802084" y="3876272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4" name="Текст 18"/>
          <p:cNvSpPr>
            <a:spLocks noGrp="1"/>
          </p:cNvSpPr>
          <p:nvPr>
            <p:ph type="body" sz="quarter" idx="28"/>
          </p:nvPr>
        </p:nvSpPr>
        <p:spPr>
          <a:xfrm>
            <a:off x="7802084" y="1620535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Текст 18"/>
          <p:cNvSpPr>
            <a:spLocks noGrp="1"/>
          </p:cNvSpPr>
          <p:nvPr>
            <p:ph type="body" sz="quarter" idx="23"/>
          </p:nvPr>
        </p:nvSpPr>
        <p:spPr>
          <a:xfrm>
            <a:off x="2088879" y="1619625"/>
            <a:ext cx="3667705" cy="141955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1"/>
            <a:ext cx="12190413" cy="77701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77800" dist="63500" dir="5400000" algn="tl" rotWithShape="0">
              <a:prstClr val="black">
                <a:alpha val="3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226" tIns="58613" rIns="117226" bIns="58613" rtlCol="0" anchor="ctr"/>
          <a:lstStyle/>
          <a:p>
            <a:pPr algn="ctr"/>
            <a:endParaRPr lang="ru-RU"/>
          </a:p>
        </p:txBody>
      </p:sp>
      <p:sp>
        <p:nvSpPr>
          <p:cNvPr id="15" name="Заголовок 1"/>
          <p:cNvSpPr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pic>
        <p:nvPicPr>
          <p:cNvPr id="16" name="Picture 6" descr="G:\CHSU\Бакалавриат\Презентации\ЧГУ (Brandbook)_титул_700 - копия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508036" y="1"/>
            <a:ext cx="682377" cy="77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Рисунок 25"/>
          <p:cNvSpPr>
            <a:spLocks noGrp="1"/>
          </p:cNvSpPr>
          <p:nvPr>
            <p:ph type="pic" sz="quarter" idx="30"/>
          </p:nvPr>
        </p:nvSpPr>
        <p:spPr>
          <a:xfrm>
            <a:off x="758776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7" name="Рисунок 25"/>
          <p:cNvSpPr>
            <a:spLocks noGrp="1"/>
          </p:cNvSpPr>
          <p:nvPr>
            <p:ph type="pic" sz="quarter" idx="31"/>
          </p:nvPr>
        </p:nvSpPr>
        <p:spPr>
          <a:xfrm>
            <a:off x="6464251" y="1813465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8" name="Рисунок 25"/>
          <p:cNvSpPr>
            <a:spLocks noGrp="1"/>
          </p:cNvSpPr>
          <p:nvPr>
            <p:ph type="pic" sz="quarter" idx="32"/>
          </p:nvPr>
        </p:nvSpPr>
        <p:spPr>
          <a:xfrm>
            <a:off x="6464251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29" name="Рисунок 25"/>
          <p:cNvSpPr>
            <a:spLocks noGrp="1"/>
          </p:cNvSpPr>
          <p:nvPr>
            <p:ph type="pic" sz="quarter" idx="33"/>
          </p:nvPr>
        </p:nvSpPr>
        <p:spPr>
          <a:xfrm>
            <a:off x="758776" y="4070112"/>
            <a:ext cx="1031875" cy="1031875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 vert="horz" lIns="117226" tIns="58613" rIns="117226" bIns="58613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117226" tIns="58613" rIns="117226" bIns="5861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1111" y="6357823"/>
            <a:ext cx="7714245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</p:spPr>
        <p:txBody>
          <a:bodyPr vert="horz" lIns="117226" tIns="58613" rIns="117226" bIns="58613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55D1-92A9-4B02-AD60-DEC4B6659F3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defTabSz="1172261" rtl="0" eaLnBrk="1" latinLnBrk="0" hangingPunct="1">
        <a:spcBef>
          <a:spcPct val="0"/>
        </a:spcBef>
        <a:buNone/>
        <a:defRPr sz="3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036" indent="-2036" algn="l" defTabSz="1172261" rtl="0" eaLnBrk="1" latinLnBrk="0" hangingPunct="1">
        <a:spcBef>
          <a:spcPct val="20000"/>
        </a:spcBef>
        <a:buFont typeface="Arial" pitchFamily="34" charset="0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461985" indent="-4070" algn="l" defTabSz="1172261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3744" indent="2036" algn="l" defTabSz="1172261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bg1">
              <a:lumMod val="75000"/>
            </a:schemeClr>
          </a:solidFill>
          <a:latin typeface="+mn-lt"/>
          <a:ea typeface="+mn-ea"/>
          <a:cs typeface="+mn-cs"/>
        </a:defRPr>
      </a:lvl3pPr>
      <a:lvl4pPr marL="2051456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37587" indent="-293065" algn="l" defTabSz="1172261" rtl="0" eaLnBrk="1" latinLnBrk="0" hangingPunct="1">
        <a:spcBef>
          <a:spcPct val="20000"/>
        </a:spcBef>
        <a:buFont typeface="Arial" pitchFamily="34" charset="0"/>
        <a:buNone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23717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0984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39597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82108" indent="-293065" algn="l" defTabSz="117226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6130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26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391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52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65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782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91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89043" algn="l" defTabSz="1172261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dirty="0">
                <a:ea typeface="Calibri"/>
                <a:cs typeface="Calibri"/>
              </a:rPr>
              <a:t>Разработка системы машинного зрения </a:t>
            </a:r>
            <a:br>
              <a:rPr lang="ru-RU" sz="2400" dirty="0">
                <a:ea typeface="Calibri"/>
                <a:cs typeface="Calibri"/>
              </a:rPr>
            </a:br>
            <a:r>
              <a:rPr lang="ru-RU" sz="2400" dirty="0">
                <a:ea typeface="Calibri"/>
                <a:cs typeface="Calibri"/>
              </a:rPr>
              <a:t>для обнаружения продольных разрывов на конвейерной ленты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ea typeface="Calibri"/>
                <a:cs typeface="Calibri"/>
              </a:rPr>
              <a:t>Лента</a:t>
            </a:r>
          </a:p>
        </p:txBody>
      </p:sp>
      <p:pic>
        <p:nvPicPr>
          <p:cNvPr id="2" name="Рисунок 1" descr="Изображение выглядит как человек, на открытом воздухе, одежда, защитные очки&#10;&#10;Автоматически созданное описание">
            <a:extLst>
              <a:ext uri="{FF2B5EF4-FFF2-40B4-BE49-F238E27FC236}">
                <a16:creationId xmlns:a16="http://schemas.microsoft.com/office/drawing/2014/main" id="{AE454682-5481-88D0-836F-C3EF1CEE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482" y="2267520"/>
            <a:ext cx="3237239" cy="3307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CDE29-1865-BE5C-2630-D411CDB865F8}"/>
              </a:ext>
            </a:extLst>
          </p:cNvPr>
          <p:cNvSpPr txBox="1"/>
          <p:nvPr/>
        </p:nvSpPr>
        <p:spPr>
          <a:xfrm>
            <a:off x="1422572" y="1374582"/>
            <a:ext cx="35303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>
                <a:latin typeface="Times New Roman"/>
                <a:cs typeface="Times New Roman"/>
              </a:rPr>
              <a:t>Шабалов Виктор Александрович</a:t>
            </a:r>
          </a:p>
        </p:txBody>
      </p:sp>
      <p:pic>
        <p:nvPicPr>
          <p:cNvPr id="7" name="Рисунок 6" descr="Изображение выглядит как одежда, человек, хоккей, катание на коньках&#10;&#10;Автоматически созданное описание">
            <a:extLst>
              <a:ext uri="{FF2B5EF4-FFF2-40B4-BE49-F238E27FC236}">
                <a16:creationId xmlns:a16="http://schemas.microsoft.com/office/drawing/2014/main" id="{C7AA6E07-6835-4F1D-F204-5CE9D0F9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975" y="2270482"/>
            <a:ext cx="2643909" cy="39684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6D5CF1-A237-8A06-7008-B8AEEBFFCA8F}"/>
              </a:ext>
            </a:extLst>
          </p:cNvPr>
          <p:cNvSpPr txBox="1"/>
          <p:nvPr/>
        </p:nvSpPr>
        <p:spPr>
          <a:xfrm>
            <a:off x="6833207" y="1374582"/>
            <a:ext cx="39567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800" dirty="0">
                <a:latin typeface="Times New Roman"/>
                <a:cs typeface="Times New Roman"/>
              </a:rPr>
              <a:t>Медведев Михаил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1807612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Проблема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609521" y="983009"/>
            <a:ext cx="11440234" cy="2512872"/>
          </a:xfrm>
          <a:prstGeom prst="rect">
            <a:avLst/>
          </a:prstGeom>
        </p:spPr>
        <p:txBody>
          <a:bodyPr vert="horz" wrap="square" lIns="117226" tIns="58613" rIns="117226" bIns="58613" rtlCol="0" anchor="t">
            <a:spAutoFit/>
          </a:bodyPr>
          <a:lstStyle/>
          <a:p>
            <a:pPr marL="0" indent="0"/>
            <a:r>
              <a:rPr lang="ru-RU" sz="1600" dirty="0">
                <a:latin typeface="Times New Roman"/>
                <a:cs typeface="Times New Roman"/>
              </a:rPr>
              <a:t>Ленточные конвейеры широко используются для транспортирования сыпучих и кусковых материалов: руды, угля, щебня и т.п. Конвейерная лента, изготовленная из армированной резины является главной частью конвейера. Ее стоимость составляет около 40% от стоимости всего конвейера. Продольный разрыв конвейерной ленты в процессе транспортирования материала влечет за собой разрушительные последствия и дорогостоящие затраты на их устранение. Помимо ремонта или замены самой ленты, потребуется проведение работ по разгрузке конвейера, ведущих к существенным затратам, к которым добавляются экономические потери, связанные с остановом технологического процесса.</a:t>
            </a:r>
            <a:br>
              <a:rPr lang="ru-RU" sz="1600" dirty="0">
                <a:latin typeface="Times New Roman"/>
                <a:cs typeface="Times New Roman"/>
              </a:rPr>
            </a:br>
            <a:r>
              <a:rPr lang="ru-RU" sz="1600" dirty="0">
                <a:latin typeface="Times New Roman"/>
                <a:cs typeface="Times New Roman"/>
              </a:rPr>
              <a:t> Угроза продольного разрыва конвейерной ленты, особенно в условиях жесткой эксплуатации, существует всегда, в связи с чем технологиям обнаружения продольного разрыва уделяется повышенное внимание. </a:t>
            </a:r>
          </a:p>
          <a:p>
            <a:pPr marL="457200" indent="-457200">
              <a:buAutoNum type="arabicPeriod"/>
            </a:pPr>
            <a:endParaRPr lang="ru-RU" dirty="0">
              <a:cs typeface="Arial"/>
            </a:endParaRPr>
          </a:p>
        </p:txBody>
      </p:sp>
      <p:pic>
        <p:nvPicPr>
          <p:cNvPr id="2" name="Рисунок 1" descr="Изображение выглядит как текст, рукописный текст, земля&#10;&#10;Автоматически созданное описание">
            <a:extLst>
              <a:ext uri="{FF2B5EF4-FFF2-40B4-BE49-F238E27FC236}">
                <a16:creationId xmlns:a16="http://schemas.microsoft.com/office/drawing/2014/main" id="{324C4151-FE2B-FA09-46D9-942DE805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332" y="3049394"/>
            <a:ext cx="4420460" cy="3805606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круг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ECEF1B9-E627-3984-3813-D3593023D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2" y="3035051"/>
            <a:ext cx="6378085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7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"/>
          <p:cNvGraphicFramePr/>
          <p:nvPr>
            <p:extLst>
              <p:ext uri="{D42A27DB-BD31-4B8C-83A1-F6EECF244321}">
                <p14:modId xmlns:p14="http://schemas.microsoft.com/office/powerpoint/2010/main" val="1421990021"/>
              </p:ext>
            </p:extLst>
          </p:nvPr>
        </p:nvGraphicFramePr>
        <p:xfrm>
          <a:off x="419100" y="933176"/>
          <a:ext cx="11448364" cy="51329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72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361"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chemeClr val="lt1"/>
                          </a:solidFill>
                        </a:rPr>
                        <a:t>Цель</a:t>
                      </a:r>
                      <a:endParaRPr lang="ru-RU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17226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Показатели эффективности</a:t>
                      </a:r>
                      <a:endParaRPr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1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0" i="0" u="none" strike="noStrike" kern="120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Уменьшение материального ущерба и </a:t>
                      </a:r>
                      <a:r>
                        <a:rPr lang="ru-RU" sz="2400" b="0" i="0" u="none" strike="noStrike" kern="1200" noProof="0" dirty="0" err="1">
                          <a:solidFill>
                            <a:srgbClr val="000000"/>
                          </a:solidFill>
                          <a:latin typeface="Times New Roman"/>
                        </a:rPr>
                        <a:t>силозатрат</a:t>
                      </a:r>
                      <a:r>
                        <a:rPr lang="ru-RU" sz="2400" b="0" i="0" u="none" strike="noStrike" kern="120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на восстановление конвейерной ленты по средствам оперативного нахождения продольных разрывов конвейерной ленты.</a:t>
                      </a:r>
                      <a:endParaRPr lang="ru-RU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-RU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Проверить исправность метода</a:t>
                      </a:r>
                      <a:endParaRPr lang="ru-RU" sz="2000" i="0" dirty="0">
                        <a:latin typeface="Times New Roman"/>
                      </a:endParaRP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2000" i="0" dirty="0">
                          <a:latin typeface="Times New Roman"/>
                        </a:rPr>
                        <a:t>Создать рабочий макет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Подобрать качественное оборудование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arenR"/>
                      </a:pPr>
                      <a:r>
                        <a:rPr lang="ru-RU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Окупить разработку системы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00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Срок реализации проекта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b="1" dirty="0">
                          <a:solidFill>
                            <a:schemeClr val="lt1"/>
                          </a:solidFill>
                        </a:rPr>
                        <a:t>Заказчик</a:t>
                      </a:r>
                      <a:endParaRPr sz="2000" b="1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05D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646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15.02.2024 - 31.05.2025 </a:t>
                      </a:r>
                      <a:endParaRPr lang="ru-RU" sz="2000" dirty="0"/>
                    </a:p>
                    <a:p>
                      <a:pPr marL="0" marR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Times New Roman"/>
                        </a:rPr>
                        <a:t>ООО "Фосагро"</a:t>
                      </a:r>
                      <a:endParaRPr sz="1800" dirty="0">
                        <a:latin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" name="Google Shape;119;p2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9225" y="0"/>
            <a:ext cx="12016143" cy="736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3100"/>
            </a:pPr>
            <a:r>
              <a:rPr lang="ru-RU" dirty="0"/>
              <a:t>Карточка проекта «ПО диагностики состояния агрегатов  сталеплавильного производства на основе обработки </a:t>
            </a:r>
            <a:r>
              <a:rPr lang="ru-RU" dirty="0" err="1"/>
              <a:t>ви</a:t>
            </a:r>
            <a:r>
              <a:rPr lang="ru-RU" dirty="0"/>
              <a:t> вибросигналов»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10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311110" y="1"/>
            <a:ext cx="11119190" cy="77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ru-RU"/>
              <a:t>Обзор существующих решений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11119776" y="6357823"/>
            <a:ext cx="757411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225" tIns="58600" rIns="117225" bIns="586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rgbClr val="888888"/>
                </a:solidFill>
              </a:rPr>
              <a:t>4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478354" y="802988"/>
            <a:ext cx="10163175" cy="261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ru-RU" sz="2400" dirty="0">
                <a:latin typeface="Times New Roman"/>
                <a:ea typeface="+mn-lt"/>
                <a:cs typeface="+mn-lt"/>
              </a:rPr>
              <a:t>Методы обнаружения признаков продольного разрыва ленты конвейера</a:t>
            </a:r>
            <a:endParaRPr lang="ru-RU" sz="2400"/>
          </a:p>
          <a:p>
            <a:endParaRPr lang="ru-RU" sz="2000" dirty="0">
              <a:latin typeface="Times New Roman"/>
              <a:cs typeface="Arial"/>
            </a:endParaRPr>
          </a:p>
          <a:p>
            <a:pPr marL="457200" indent="-457200">
              <a:buAutoNum type="arabicPeriod"/>
            </a:pPr>
            <a:r>
              <a:rPr lang="ru-RU" sz="2000" dirty="0">
                <a:latin typeface="Times New Roman"/>
                <a:cs typeface="Times New Roman"/>
              </a:rPr>
              <a:t>Система обнаружения на основе радиочастотной идентификации</a:t>
            </a:r>
            <a:endParaRPr lang="ru-RU" sz="2000" dirty="0">
              <a:latin typeface="Times New Roman"/>
              <a:cs typeface="Arial"/>
            </a:endParaRPr>
          </a:p>
          <a:p>
            <a:r>
              <a:rPr lang="ru-RU" sz="2000" dirty="0">
                <a:latin typeface="Times New Roman"/>
                <a:cs typeface="Times New Roman"/>
              </a:rPr>
              <a:t>2.    Система обнаружения благодаря электромагнитным датчикам </a:t>
            </a: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3.    Обнаружение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просыпи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материала на холостую ветвь конвейера.</a:t>
            </a:r>
            <a:endParaRPr lang="ru-RU" sz="2000">
              <a:latin typeface="Times New Roman"/>
              <a:cs typeface="Arial"/>
            </a:endParaRPr>
          </a:p>
          <a:p>
            <a:r>
              <a:rPr lang="ru-RU" sz="2000">
                <a:latin typeface="Times New Roman"/>
                <a:cs typeface="Times New Roman"/>
              </a:rPr>
              <a:t>4.    Контроль целостности ленты с помощью поверхностных звуковых волн </a:t>
            </a:r>
            <a:r>
              <a:rPr lang="ru-RU" sz="2000" err="1">
                <a:latin typeface="Times New Roman"/>
                <a:cs typeface="Times New Roman"/>
              </a:rPr>
              <a:t>Релэя</a:t>
            </a:r>
            <a:r>
              <a:rPr lang="ru-RU" sz="2000" dirty="0">
                <a:latin typeface="Times New Roman"/>
                <a:cs typeface="Times New Roman"/>
              </a:rPr>
              <a:t>.</a:t>
            </a:r>
          </a:p>
          <a:p>
            <a:r>
              <a:rPr lang="ru-RU" sz="2000" dirty="0">
                <a:latin typeface="Times New Roman"/>
                <a:ea typeface="+mn-lt"/>
                <a:cs typeface="+mn-lt"/>
              </a:rPr>
              <a:t>5.    Обнаружение протрузии ленты с помощью поперечного троса.</a:t>
            </a:r>
            <a:endParaRPr lang="ru-RU" sz="2000" dirty="0">
              <a:latin typeface="Times New Roman"/>
              <a:cs typeface="Arial"/>
            </a:endParaRP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pic>
        <p:nvPicPr>
          <p:cNvPr id="2" name="Рисунок 1" descr="Изображение выглядит как спортивное оборудование, мяч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16B3CB2-35A3-1552-D82E-5745ACBFB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86" y="3107558"/>
            <a:ext cx="6218412" cy="361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3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0AADC71-48C9-148E-F9DE-E639CA4E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A35B204-1614-629E-13A4-C56D464F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Обзор существующий решений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13F535-F4A4-C2A3-FBFA-DEAD81CC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93" y="983009"/>
            <a:ext cx="11146302" cy="5144573"/>
          </a:xfrm>
        </p:spPr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r>
              <a:rPr lang="ru-RU" sz="2000" dirty="0">
                <a:latin typeface="Times New Roman"/>
                <a:ea typeface="+mn-lt"/>
                <a:cs typeface="+mn-lt"/>
              </a:rPr>
              <a:t>Первые два метода, безусловно, являются самыми эффективными, позволяющими быстро обнаружить разрыв и локализовать его на наименьшем участке, но и самыми дорогими, при том, что метод, основанный на измерении индукции требует применения специальной </a:t>
            </a:r>
            <a:r>
              <a:rPr lang="ru-RU" sz="2000" dirty="0" err="1">
                <a:latin typeface="Times New Roman"/>
                <a:ea typeface="+mn-lt"/>
                <a:cs typeface="+mn-lt"/>
              </a:rPr>
              <a:t>конвейрной</a:t>
            </a:r>
            <a:r>
              <a:rPr lang="ru-RU" sz="2000" dirty="0">
                <a:latin typeface="Times New Roman"/>
                <a:ea typeface="+mn-lt"/>
                <a:cs typeface="+mn-lt"/>
              </a:rPr>
              <a:t> ленты со встроенными электромагнитными контурами. </a:t>
            </a:r>
          </a:p>
          <a:p>
            <a:pPr marL="1905" indent="-1905"/>
            <a:endParaRPr lang="ru-RU" sz="2000" dirty="0">
              <a:latin typeface="Times New Roman"/>
              <a:ea typeface="+mn-lt"/>
              <a:cs typeface="+mn-lt"/>
            </a:endParaRPr>
          </a:p>
          <a:p>
            <a:pPr marL="1905" indent="-1905"/>
            <a:endParaRPr lang="ru-RU" dirty="0">
              <a:ea typeface="+mn-lt"/>
              <a:cs typeface="+mn-lt"/>
            </a:endParaRPr>
          </a:p>
          <a:p>
            <a:pPr marL="1905" indent="-1905"/>
            <a:endParaRPr lang="ru-RU" dirty="0">
              <a:ea typeface="+mn-lt"/>
              <a:cs typeface="+mn-lt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BD75CE-7A56-CDD6-42A6-BE450517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зажигалка&#10;&#10;Автоматически созданное описание">
            <a:extLst>
              <a:ext uri="{FF2B5EF4-FFF2-40B4-BE49-F238E27FC236}">
                <a16:creationId xmlns:a16="http://schemas.microsoft.com/office/drawing/2014/main" id="{B78A6470-0CE6-5BF8-F77D-006E616A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44" y="2380429"/>
            <a:ext cx="4951613" cy="2862249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406D4C33-B3A2-C623-B705-3F57C6A7E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36" y="5442489"/>
            <a:ext cx="5368552" cy="676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EE5B3E-6E2E-2F7A-ABB1-35D2924485D6}"/>
              </a:ext>
            </a:extLst>
          </p:cNvPr>
          <p:cNvSpPr txBox="1"/>
          <p:nvPr/>
        </p:nvSpPr>
        <p:spPr>
          <a:xfrm>
            <a:off x="5957775" y="2215131"/>
            <a:ext cx="6235899" cy="45089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>
                <a:latin typeface="Times New Roman"/>
                <a:cs typeface="Arial"/>
              </a:rPr>
              <a:t>Вывод: существует множество технических решений для обнаружения продольных разрывов на конвейерной ленте. Метод ультразвукового измерения ширины ленты является </a:t>
            </a:r>
            <a:r>
              <a:rPr lang="ru-RU" sz="2400" err="1">
                <a:latin typeface="Times New Roman"/>
                <a:cs typeface="Arial"/>
              </a:rPr>
              <a:t>компромисом</a:t>
            </a:r>
            <a:r>
              <a:rPr lang="ru-RU" sz="2400" dirty="0">
                <a:latin typeface="Times New Roman"/>
                <a:cs typeface="Arial"/>
              </a:rPr>
              <a:t> между дорогими методами 1-2 и простыми 3-5. В сравнении с «простыми» методами ультразвуковое измерение способно раньше обнаружить разрыв, при значительно меньшей стоимости оборудования, нежели, того, что используется в методах 1-2.</a:t>
            </a:r>
          </a:p>
          <a:p>
            <a:pPr algn="l"/>
            <a:endParaRPr lang="ru-RU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3537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2B43251F-D562-25EF-5834-94CFCF76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flipV="1">
            <a:off x="212736" y="7379301"/>
            <a:ext cx="4040722" cy="881987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EC3EF1E-A6AD-5CE3-5CD3-779B4B26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Решение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74B71-3F04-08B4-D2F6-61C051B61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30" y="983009"/>
            <a:ext cx="11288432" cy="5472782"/>
          </a:xfrm>
        </p:spPr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r>
              <a:rPr lang="ru-RU" sz="2400" dirty="0">
                <a:latin typeface="Times New Roman"/>
                <a:cs typeface="Arial"/>
              </a:rPr>
              <a:t>Идею которую я предлагаю это обнаружения разрыва основывается на непрерывном дифференциальном измерении ширины ленты с помощью двух ультразвуковых аналоговых датчиков, расположенных по обе стороны ленты и «нацеленных» на ее края. Дополнительным преимуществом метода является возможность контроля смещения ленты.</a:t>
            </a:r>
          </a:p>
          <a:p>
            <a:pPr marL="1905" indent="-1905"/>
            <a:endParaRPr lang="ru-RU" sz="2400" dirty="0">
              <a:latin typeface="Times New Roman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endParaRPr lang="ru-RU" sz="1000" i="1" dirty="0">
              <a:latin typeface="Arial"/>
              <a:cs typeface="Arial"/>
            </a:endParaRPr>
          </a:p>
          <a:p>
            <a:pPr marL="1905" indent="-1905"/>
            <a:r>
              <a:rPr lang="ru-RU" sz="1600" dirty="0">
                <a:latin typeface="Times New Roman"/>
                <a:cs typeface="Arial"/>
              </a:rPr>
              <a:t>А) Анормальное сужение ленты в следствии продольного разрыва  </a:t>
            </a:r>
            <a:r>
              <a:rPr lang="ru-RU" sz="1400" dirty="0">
                <a:latin typeface="Times New Roman"/>
                <a:cs typeface="Arial"/>
              </a:rPr>
              <a:t>         </a:t>
            </a:r>
            <a:r>
              <a:rPr lang="ru-RU" sz="1600" dirty="0">
                <a:latin typeface="Times New Roman"/>
                <a:cs typeface="Arial"/>
              </a:rPr>
              <a:t> Б) Анормальное расширение ленты в следствии продольного разрыва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F03FF6E-9888-61CF-25B6-D00883F8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6</a:t>
            </a:fld>
            <a:endParaRPr lang="ru-RU"/>
          </a:p>
        </p:txBody>
      </p:sp>
      <p:pic>
        <p:nvPicPr>
          <p:cNvPr id="6" name="Рисунок 5" descr="Изображение выглядит как стул, дизайн, кровать&#10;&#10;Автоматически созданное описание">
            <a:extLst>
              <a:ext uri="{FF2B5EF4-FFF2-40B4-BE49-F238E27FC236}">
                <a16:creationId xmlns:a16="http://schemas.microsoft.com/office/drawing/2014/main" id="{F9A16894-1A4D-7BEE-F63D-8F2A73E3B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6" y="2907256"/>
            <a:ext cx="5737356" cy="2301437"/>
          </a:xfrm>
          <a:prstGeom prst="rect">
            <a:avLst/>
          </a:prstGeom>
        </p:spPr>
      </p:pic>
      <p:pic>
        <p:nvPicPr>
          <p:cNvPr id="7" name="Рисунок 6" descr="Изображение выглядит как кровать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49C04747-375D-83E2-DE58-74288B2A7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16" y="2911762"/>
            <a:ext cx="5868554" cy="23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6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2E964B7-D216-F976-E308-ABB59895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5" y="7232847"/>
            <a:ext cx="7714245" cy="365210"/>
          </a:xfrm>
        </p:spPr>
        <p:txBody>
          <a:bodyPr/>
          <a:lstStyle/>
          <a:p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08A107F-A184-DBAD-0369-6A57D544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Решение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AE8EEF-A58F-450E-B657-B01FA25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r>
              <a:rPr lang="ru-RU" sz="1800" dirty="0">
                <a:latin typeface="Times New Roman"/>
                <a:ea typeface="+mn-lt"/>
                <a:cs typeface="+mn-lt"/>
              </a:rPr>
              <a:t>Преимущества УЗ метода в задаче контроля целостности и смещения:</a:t>
            </a:r>
            <a:endParaRPr lang="ru-RU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latin typeface="Times New Roman"/>
                <a:ea typeface="+mn-lt"/>
                <a:cs typeface="+mn-lt"/>
              </a:rPr>
              <a:t>Дистанционное обнаружение – отсутствие контакта с лентой конвейера, возможность вести обнаружения из безопасного места</a:t>
            </a:r>
            <a:endParaRPr lang="ru-RU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latin typeface="Times New Roman"/>
                <a:ea typeface="+mn-lt"/>
                <a:cs typeface="+mn-lt"/>
              </a:rPr>
              <a:t>Высокая точность изменений - несколько миллиметров</a:t>
            </a:r>
            <a:endParaRPr lang="ru-RU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latin typeface="Times New Roman"/>
                <a:ea typeface="+mn-lt"/>
                <a:cs typeface="+mn-lt"/>
              </a:rPr>
              <a:t>Решение нескольких задач: контроль смещения, обнаружение продольных разрывов, обнаружение повреждения кромки</a:t>
            </a:r>
            <a:endParaRPr lang="ru-RU" sz="1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latin typeface="Times New Roman"/>
                <a:ea typeface="+mn-lt"/>
                <a:cs typeface="+mn-lt"/>
              </a:rPr>
              <a:t>Возможность расширения задач, благодаря применению ПЛК, например: контроль износа ленты</a:t>
            </a:r>
            <a:endParaRPr lang="ru-RU" sz="1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latin typeface="Times New Roman"/>
                <a:ea typeface="+mn-lt"/>
                <a:cs typeface="+mn-lt"/>
              </a:rPr>
              <a:t>Простота установки и настройки</a:t>
            </a:r>
            <a:endParaRPr lang="ru-RU" sz="18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ru-RU" sz="1800" dirty="0">
                <a:latin typeface="Times New Roman"/>
                <a:ea typeface="+mn-lt"/>
                <a:cs typeface="+mn-lt"/>
              </a:rPr>
              <a:t>Индифферентность к пыли и грязи.</a:t>
            </a:r>
            <a:endParaRPr lang="ru-RU" sz="1800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endParaRPr lang="ru-RU" sz="1800" dirty="0">
              <a:latin typeface="Times New Roman"/>
              <a:cs typeface="Arial"/>
            </a:endParaRPr>
          </a:p>
          <a:p>
            <a:pPr marL="1905" indent="-1905"/>
            <a:endParaRPr lang="ru-RU" dirty="0">
              <a:cs typeface="Arial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AD242E-963A-DA61-B006-39ED0B97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7</a:t>
            </a:fld>
            <a:endParaRPr lang="ru-RU"/>
          </a:p>
        </p:txBody>
      </p:sp>
      <p:pic>
        <p:nvPicPr>
          <p:cNvPr id="6" name="Рисунок 5" descr="1">
            <a:extLst>
              <a:ext uri="{FF2B5EF4-FFF2-40B4-BE49-F238E27FC236}">
                <a16:creationId xmlns:a16="http://schemas.microsoft.com/office/drawing/2014/main" id="{9C33C816-D413-62AC-126D-2BDC83D57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699" y="3671622"/>
            <a:ext cx="7520965" cy="288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9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08878" y="1"/>
            <a:ext cx="11119190" cy="777014"/>
          </a:xfrm>
        </p:spPr>
        <p:txBody>
          <a:bodyPr/>
          <a:lstStyle/>
          <a:p>
            <a:r>
              <a:rPr lang="ru-RU"/>
              <a:t>График реализации проекта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37933" y="1267232"/>
            <a:ext cx="10971372" cy="5144573"/>
          </a:xfrm>
        </p:spPr>
        <p:txBody>
          <a:bodyPr vert="horz" lIns="117226" tIns="58613" rIns="117226" bIns="58613" rtlCol="0" anchor="t">
            <a:normAutofit/>
          </a:bodyPr>
          <a:lstStyle/>
          <a:p>
            <a:pPr marL="1905" indent="-1905"/>
            <a:endParaRPr lang="ru-RU" dirty="0">
              <a:latin typeface="Times New Roman"/>
              <a:cs typeface="Times New Roman"/>
            </a:endParaRPr>
          </a:p>
          <a:p>
            <a:pPr marL="1905" indent="-1905"/>
            <a:endParaRPr lang="ru-RU" dirty="0">
              <a:cs typeface="Arial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55D1-92A9-4B02-AD60-DEC4B6659F3A}" type="slidenum">
              <a:rPr lang="ru-RU" smtClean="0"/>
              <a:pPr/>
              <a:t>8</a:t>
            </a:fld>
            <a:endParaRPr lang="ru-RU"/>
          </a:p>
        </p:txBody>
      </p:sp>
      <p:graphicFrame>
        <p:nvGraphicFramePr>
          <p:cNvPr id="104" name="Схема 103">
            <a:extLst>
              <a:ext uri="{FF2B5EF4-FFF2-40B4-BE49-F238E27FC236}">
                <a16:creationId xmlns:a16="http://schemas.microsoft.com/office/drawing/2014/main" id="{C3029DDE-8CB2-434E-FF27-2608A4A560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513876"/>
              </p:ext>
            </p:extLst>
          </p:nvPr>
        </p:nvGraphicFramePr>
        <p:xfrm>
          <a:off x="568064" y="655911"/>
          <a:ext cx="10224413" cy="5769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28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Риски проекта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250943" y="6489077"/>
            <a:ext cx="757411" cy="365210"/>
          </a:xfrm>
        </p:spPr>
        <p:txBody>
          <a:bodyPr/>
          <a:lstStyle/>
          <a:p>
            <a:fld id="{024C55D1-92A9-4B02-AD60-DEC4B6659F3A}" type="slidenum">
              <a:rPr lang="ru-RU" smtClean="0"/>
              <a:pPr/>
              <a:t>9</a:t>
            </a:fld>
            <a:endParaRPr lang="ru-RU"/>
          </a:p>
        </p:txBody>
      </p:sp>
      <p:graphicFrame>
        <p:nvGraphicFramePr>
          <p:cNvPr id="7" name="Google Shape;128;p3"/>
          <p:cNvGraphicFramePr/>
          <p:nvPr>
            <p:extLst>
              <p:ext uri="{D42A27DB-BD31-4B8C-83A1-F6EECF244321}">
                <p14:modId xmlns:p14="http://schemas.microsoft.com/office/powerpoint/2010/main" val="1465437555"/>
              </p:ext>
            </p:extLst>
          </p:nvPr>
        </p:nvGraphicFramePr>
        <p:xfrm>
          <a:off x="142150" y="908110"/>
          <a:ext cx="11284635" cy="58276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380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25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dirty="0">
                          <a:latin typeface="Times New Roman"/>
                        </a:rPr>
                        <a:t>Ключевые риски проекта</a:t>
                      </a:r>
                      <a:endParaRPr sz="2800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800" dirty="0">
                          <a:latin typeface="Times New Roman"/>
                        </a:rPr>
                        <a:t>Мероприятия по управлению рисками</a:t>
                      </a:r>
                      <a:endParaRPr sz="2800" dirty="0">
                        <a:latin typeface="Times New Roman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664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Срыв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ru-RU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сроков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ru-RU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сдачи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ru-RU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проекта</a:t>
                      </a:r>
                      <a:endParaRPr lang="ru-RU" sz="2400" dirty="0"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Чёткое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распределение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обязанностей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между</a:t>
                      </a:r>
                      <a:endParaRPr lang="ru-RU" sz="2000" dirty="0" err="1"/>
                    </a:p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участниками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проекта</a:t>
                      </a:r>
                      <a:endParaRPr sz="2000" dirty="0" err="1"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787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latin typeface="Times New Roman"/>
                        </a:rPr>
                        <a:t>Несоответствие</a:t>
                      </a:r>
                      <a:r>
                        <a:rPr lang="en-US" sz="2400" b="0" i="0" u="none" strike="noStrike" noProof="0" dirty="0"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noProof="0" err="1">
                          <a:latin typeface="Times New Roman"/>
                        </a:rPr>
                        <a:t>продукта</a:t>
                      </a:r>
                      <a:r>
                        <a:rPr lang="en-US" sz="2400" b="0" i="0" u="none" strike="noStrike" noProof="0" dirty="0"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noProof="0" err="1">
                          <a:latin typeface="Times New Roman"/>
                        </a:rPr>
                        <a:t>требованиям</a:t>
                      </a:r>
                      <a:r>
                        <a:rPr lang="en-US" sz="2400" b="0" i="0" u="none" strike="noStrike" noProof="0" dirty="0">
                          <a:latin typeface="Times New Roman"/>
                        </a:rPr>
                        <a:t> </a:t>
                      </a:r>
                      <a:r>
                        <a:rPr lang="en-US" sz="2400" b="0" i="0" u="none" strike="noStrike" noProof="0" err="1">
                          <a:latin typeface="Times New Roman"/>
                        </a:rPr>
                        <a:t>заказчика</a:t>
                      </a:r>
                      <a:r>
                        <a:rPr lang="en-US" sz="2400" b="0" i="0" u="none" strike="noStrike" noProof="0" dirty="0">
                          <a:latin typeface="Times New Roman"/>
                        </a:rPr>
                        <a:t> </a:t>
                      </a:r>
                      <a:endParaRPr sz="2400">
                        <a:latin typeface="Times New Roman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Постоянная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коммуникация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с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заказчиком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проекта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,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совместное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обсуждение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дальнейшего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плана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проекта</a:t>
                      </a:r>
                      <a:br>
                        <a:rPr lang="en-US" sz="1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</a:br>
                      <a:r>
                        <a:rPr lang="en-US" sz="1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br>
                        <a:rPr lang="en-US" sz="1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</a:br>
                      <a:endParaRPr lang="en-US" sz="1400" b="0" i="0" u="none" strike="noStrike" noProof="0" dirty="0">
                        <a:solidFill>
                          <a:srgbClr val="2E2E2E"/>
                        </a:solidFill>
                        <a:latin typeface="Times New Roman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996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Срывы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сроков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поставок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оборудования</a:t>
                      </a: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Сотрудничество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с </a:t>
                      </a: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отечественным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производителем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, </a:t>
                      </a:r>
                      <a:endParaRPr lang="ru-RU" sz="1800" dirty="0" err="1"/>
                    </a:p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назначение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точных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дат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поставок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оборудования</a:t>
                      </a:r>
                      <a:endParaRPr sz="1800" dirty="0" err="1"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Отсутствие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доступного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сервиса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по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обслуживию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приобретенного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000" b="0" i="0" u="none" strike="noStrike" noProof="0" dirty="0" err="1">
                          <a:solidFill>
                            <a:srgbClr val="2E2E2E"/>
                          </a:solidFill>
                          <a:latin typeface="Times New Roman"/>
                        </a:rPr>
                        <a:t>оборудования</a:t>
                      </a:r>
                      <a:r>
                        <a:rPr lang="en-US" sz="20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endParaRPr lang="ru-RU" sz="2000" dirty="0"/>
                    </a:p>
                  </a:txBody>
                  <a:tcPr marL="68575" marR="68575" marT="0" marB="0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Сотрудничество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с </a:t>
                      </a:r>
                      <a:r>
                        <a:rPr lang="en-US" sz="18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отечественным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производителем</a:t>
                      </a:r>
                      <a:endParaRPr sz="1800" err="1">
                        <a:sym typeface="Calibri"/>
                      </a:endParaRPr>
                    </a:p>
                  </a:txBody>
                  <a:tcPr marL="68575" marR="68575" marT="0" marB="0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75037"/>
                  </a:ext>
                </a:extLst>
              </a:tr>
              <a:tr h="69667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Ошибочная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оценка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бюджета</a:t>
                      </a:r>
                      <a:r>
                        <a:rPr lang="en-US" sz="24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24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проекта</a:t>
                      </a:r>
                      <a:endParaRPr lang="ru-RU" sz="2400" err="1"/>
                    </a:p>
                  </a:txBody>
                  <a:tcPr marL="68575" marR="68575" marT="0" marB="0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Сотрудничество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с </a:t>
                      </a:r>
                      <a:r>
                        <a:rPr lang="en-US" sz="18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отечественным</a:t>
                      </a:r>
                      <a:r>
                        <a:rPr lang="en-US" sz="1800" b="0" i="0" u="none" strike="noStrike" noProof="0" dirty="0">
                          <a:solidFill>
                            <a:srgbClr val="2E2E2E"/>
                          </a:solidFill>
                          <a:latin typeface="Times New Roman"/>
                        </a:rPr>
                        <a:t> </a:t>
                      </a:r>
                      <a:r>
                        <a:rPr lang="en-US" sz="1800" b="0" i="0" u="none" strike="noStrike" noProof="0" err="1">
                          <a:solidFill>
                            <a:srgbClr val="2E2E2E"/>
                          </a:solidFill>
                          <a:latin typeface="Times New Roman"/>
                        </a:rPr>
                        <a:t>производителем</a:t>
                      </a:r>
                      <a:endParaRPr sz="1800" err="1">
                        <a:sym typeface="Calibri"/>
                      </a:endParaRPr>
                    </a:p>
                  </a:txBody>
                  <a:tcPr marL="68575" marR="68575" marT="0" marB="0" anchor="ctr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55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8749120"/>
      </p:ext>
    </p:extLst>
  </p:cSld>
  <p:clrMapOvr>
    <a:masterClrMapping/>
  </p:clrMapOvr>
</p:sld>
</file>

<file path=ppt/theme/theme1.xml><?xml version="1.0" encoding="utf-8"?>
<a:theme xmlns:a="http://schemas.openxmlformats.org/drawingml/2006/main" name="Презентация">
  <a:themeElements>
    <a:clrScheme name="ЧГУ">
      <a:dk1>
        <a:srgbClr val="000000"/>
      </a:dk1>
      <a:lt1>
        <a:srgbClr val="FFFFFF"/>
      </a:lt1>
      <a:dk2>
        <a:srgbClr val="121314"/>
      </a:dk2>
      <a:lt2>
        <a:srgbClr val="F5F3F4"/>
      </a:lt2>
      <a:accent1>
        <a:srgbClr val="DA251D"/>
      </a:accent1>
      <a:accent2>
        <a:srgbClr val="A50E13"/>
      </a:accent2>
      <a:accent3>
        <a:srgbClr val="660102"/>
      </a:accent3>
      <a:accent4>
        <a:srgbClr val="E63538"/>
      </a:accent4>
      <a:accent5>
        <a:srgbClr val="B2A8A7"/>
      </a:accent5>
      <a:accent6>
        <a:srgbClr val="D4D4D4"/>
      </a:accent6>
      <a:hlink>
        <a:srgbClr val="DA251D"/>
      </a:hlink>
      <a:folHlink>
        <a:srgbClr val="B2A8A7"/>
      </a:folHlink>
    </a:clrScheme>
    <a:fontScheme name="ЧГУ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FE7BDCC0F7D5C4ABCC8DF0E429A156D" ma:contentTypeVersion="0" ma:contentTypeDescription="Создание документа." ma:contentTypeScope="" ma:versionID="f4f323bb606deb9dc2d6be680c1d5ee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0ab2cca16a67b228b13b199201e93d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B8064B-6AEE-45B6-92F7-27122D521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7A485-4C0B-40D6-A459-1831B69FF739}"/>
</file>

<file path=customXml/itemProps3.xml><?xml version="1.0" encoding="utf-8"?>
<ds:datastoreItem xmlns:ds="http://schemas.openxmlformats.org/officeDocument/2006/customXml" ds:itemID="{0CD8D69A-65EA-4ADD-8CB5-FD805E00AE98}">
  <ds:schemaRefs>
    <ds:schemaRef ds:uri="2b9d9955-93fb-4bd4-bcdb-8e7ddc259c20"/>
    <ds:schemaRef ds:uri="4c612441-9502-4d03-96ef-459065c861af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10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Презентация</vt:lpstr>
      <vt:lpstr>Разработка системы машинного зрения  для обнаружения продольных разрывов на конвейерной ленты</vt:lpstr>
      <vt:lpstr>Проблема</vt:lpstr>
      <vt:lpstr>Карточка проекта «ПО диагностики состояния агрегатов  сталеплавильного производства на основе обработки ви вибросигналов»</vt:lpstr>
      <vt:lpstr>Обзор существующих решений</vt:lpstr>
      <vt:lpstr>Обзор существующий решений</vt:lpstr>
      <vt:lpstr>Решение</vt:lpstr>
      <vt:lpstr>Решение</vt:lpstr>
      <vt:lpstr>График реализации проекта</vt:lpstr>
      <vt:lpstr>Риски проекта</vt:lpstr>
      <vt:lpstr>Лента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и достижения кафедры химических технологий  1972-2022 гг.</dc:title>
  <dc:creator>Anastasia</dc:creator>
  <cp:revision>372</cp:revision>
  <dcterms:created xsi:type="dcterms:W3CDTF">2022-04-04T12:37:27Z</dcterms:created>
  <dcterms:modified xsi:type="dcterms:W3CDTF">2024-04-17T01:00:21Z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0x010100EFE7BDCC0F7D5C4ABCC8DF0E429A156D</vt:lpwstr>
  </property>
  <property fmtid="{D5CDD505-2E9C-101B-9397-08002B2CF9AE}" pid="3" name="MediaServiceImageTags">
    <vt:lpwstr/>
  </property>
</Properties>
</file>