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313" r:id="rId2"/>
    <p:sldId id="289" r:id="rId3"/>
    <p:sldId id="295" r:id="rId4"/>
    <p:sldId id="296" r:id="rId5"/>
    <p:sldId id="298" r:id="rId6"/>
    <p:sldId id="297" r:id="rId7"/>
    <p:sldId id="299" r:id="rId8"/>
    <p:sldId id="300" r:id="rId9"/>
    <p:sldId id="301" r:id="rId10"/>
    <p:sldId id="302" r:id="rId11"/>
    <p:sldId id="291" r:id="rId12"/>
    <p:sldId id="309" r:id="rId13"/>
    <p:sldId id="293" r:id="rId14"/>
    <p:sldId id="257" r:id="rId15"/>
    <p:sldId id="312" r:id="rId16"/>
    <p:sldId id="265" r:id="rId17"/>
    <p:sldId id="308" r:id="rId18"/>
    <p:sldId id="307" r:id="rId19"/>
    <p:sldId id="266" r:id="rId20"/>
    <p:sldId id="279" r:id="rId21"/>
    <p:sldId id="287" r:id="rId22"/>
    <p:sldId id="303" r:id="rId23"/>
    <p:sldId id="305" r:id="rId24"/>
    <p:sldId id="304" r:id="rId25"/>
    <p:sldId id="311" r:id="rId26"/>
    <p:sldId id="310" r:id="rId27"/>
    <p:sldId id="314" r:id="rId28"/>
    <p:sldId id="315" r:id="rId29"/>
    <p:sldId id="316" r:id="rId30"/>
  </p:sldIdLst>
  <p:sldSz cx="12190413" cy="6859588"/>
  <p:notesSz cx="6858000" cy="9144000"/>
  <p:defaultTextStyle>
    <a:defPPr>
      <a:defRPr lang="ru-RU"/>
    </a:defPPr>
    <a:lvl1pPr marL="0" algn="l" defTabSz="1172261" rtl="0" eaLnBrk="1" latinLnBrk="0" hangingPunct="1">
      <a:defRPr sz="2300" kern="1200">
        <a:solidFill>
          <a:schemeClr val="tx1"/>
        </a:solidFill>
        <a:latin typeface="+mn-lt"/>
        <a:ea typeface="+mn-ea"/>
        <a:cs typeface="+mn-cs"/>
      </a:defRPr>
    </a:lvl1pPr>
    <a:lvl2pPr marL="586130" algn="l" defTabSz="1172261" rtl="0" eaLnBrk="1" latinLnBrk="0" hangingPunct="1">
      <a:defRPr sz="2300" kern="1200">
        <a:solidFill>
          <a:schemeClr val="tx1"/>
        </a:solidFill>
        <a:latin typeface="+mn-lt"/>
        <a:ea typeface="+mn-ea"/>
        <a:cs typeface="+mn-cs"/>
      </a:defRPr>
    </a:lvl2pPr>
    <a:lvl3pPr marL="1172261" algn="l" defTabSz="1172261" rtl="0" eaLnBrk="1" latinLnBrk="0" hangingPunct="1">
      <a:defRPr sz="2300" kern="1200">
        <a:solidFill>
          <a:schemeClr val="tx1"/>
        </a:solidFill>
        <a:latin typeface="+mn-lt"/>
        <a:ea typeface="+mn-ea"/>
        <a:cs typeface="+mn-cs"/>
      </a:defRPr>
    </a:lvl3pPr>
    <a:lvl4pPr marL="1758391" algn="l" defTabSz="1172261" rtl="0" eaLnBrk="1" latinLnBrk="0" hangingPunct="1">
      <a:defRPr sz="2300" kern="1200">
        <a:solidFill>
          <a:schemeClr val="tx1"/>
        </a:solidFill>
        <a:latin typeface="+mn-lt"/>
        <a:ea typeface="+mn-ea"/>
        <a:cs typeface="+mn-cs"/>
      </a:defRPr>
    </a:lvl4pPr>
    <a:lvl5pPr marL="2344522" algn="l" defTabSz="1172261" rtl="0" eaLnBrk="1" latinLnBrk="0" hangingPunct="1">
      <a:defRPr sz="2300" kern="1200">
        <a:solidFill>
          <a:schemeClr val="tx1"/>
        </a:solidFill>
        <a:latin typeface="+mn-lt"/>
        <a:ea typeface="+mn-ea"/>
        <a:cs typeface="+mn-cs"/>
      </a:defRPr>
    </a:lvl5pPr>
    <a:lvl6pPr marL="2930652" algn="l" defTabSz="1172261" rtl="0" eaLnBrk="1" latinLnBrk="0" hangingPunct="1">
      <a:defRPr sz="2300" kern="1200">
        <a:solidFill>
          <a:schemeClr val="tx1"/>
        </a:solidFill>
        <a:latin typeface="+mn-lt"/>
        <a:ea typeface="+mn-ea"/>
        <a:cs typeface="+mn-cs"/>
      </a:defRPr>
    </a:lvl6pPr>
    <a:lvl7pPr marL="3516782" algn="l" defTabSz="1172261" rtl="0" eaLnBrk="1" latinLnBrk="0" hangingPunct="1">
      <a:defRPr sz="2300" kern="1200">
        <a:solidFill>
          <a:schemeClr val="tx1"/>
        </a:solidFill>
        <a:latin typeface="+mn-lt"/>
        <a:ea typeface="+mn-ea"/>
        <a:cs typeface="+mn-cs"/>
      </a:defRPr>
    </a:lvl7pPr>
    <a:lvl8pPr marL="4102913" algn="l" defTabSz="1172261" rtl="0" eaLnBrk="1" latinLnBrk="0" hangingPunct="1">
      <a:defRPr sz="2300" kern="1200">
        <a:solidFill>
          <a:schemeClr val="tx1"/>
        </a:solidFill>
        <a:latin typeface="+mn-lt"/>
        <a:ea typeface="+mn-ea"/>
        <a:cs typeface="+mn-cs"/>
      </a:defRPr>
    </a:lvl8pPr>
    <a:lvl9pPr marL="4689043" algn="l" defTabSz="1172261" rtl="0" eaLnBrk="1" latinLnBrk="0" hangingPunct="1">
      <a:defRPr sz="23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Средний стиль 1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77" autoAdjust="0"/>
    <p:restoredTop sz="94660"/>
  </p:normalViewPr>
  <p:slideViewPr>
    <p:cSldViewPr snapToGrid="0" snapToObjects="1" showGuides="1">
      <p:cViewPr>
        <p:scale>
          <a:sx n="74" d="100"/>
          <a:sy n="74" d="100"/>
        </p:scale>
        <p:origin x="-330" y="-60"/>
      </p:cViewPr>
      <p:guideLst>
        <p:guide orient="horz" pos="204"/>
        <p:guide orient="horz" pos="3966"/>
        <p:guide pos="227"/>
        <p:guide pos="7451"/>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7" d="100"/>
          <a:sy n="87" d="100"/>
        </p:scale>
        <p:origin x="-3546"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4B8532-AD3E-4745-B545-4CCE72FEEC5E}" type="datetimeFigureOut">
              <a:rPr lang="ru-RU" smtClean="0"/>
              <a:pPr/>
              <a:t>25.03.2024</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2309A1-F369-4229-82CA-1627D037AB5F}" type="slidenum">
              <a:rPr lang="ru-RU" smtClean="0"/>
              <a:pPr/>
              <a:t>‹#›</a:t>
            </a:fld>
            <a:endParaRPr lang="ru-RU"/>
          </a:p>
        </p:txBody>
      </p:sp>
    </p:spTree>
    <p:extLst>
      <p:ext uri="{BB962C8B-B14F-4D97-AF65-F5344CB8AC3E}">
        <p14:creationId xmlns="" xmlns:p14="http://schemas.microsoft.com/office/powerpoint/2010/main" val="2356652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BD4D58-331E-4ADB-A594-70D264931170}" type="datetimeFigureOut">
              <a:rPr lang="ru-RU" smtClean="0"/>
              <a:pPr/>
              <a:t>25.03.2024</a:t>
            </a:fld>
            <a:endParaRPr lang="ru-RU"/>
          </a:p>
        </p:txBody>
      </p:sp>
      <p:sp>
        <p:nvSpPr>
          <p:cNvPr id="4" name="Образ слайда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CC0EB2-5A57-4F7D-A32C-8BB75DEAB30F}" type="slidenum">
              <a:rPr lang="ru-RU" smtClean="0"/>
              <a:pPr/>
              <a:t>‹#›</a:t>
            </a:fld>
            <a:endParaRPr lang="ru-RU"/>
          </a:p>
        </p:txBody>
      </p:sp>
    </p:spTree>
    <p:extLst>
      <p:ext uri="{BB962C8B-B14F-4D97-AF65-F5344CB8AC3E}">
        <p14:creationId xmlns="" xmlns:p14="http://schemas.microsoft.com/office/powerpoint/2010/main" val="150974817"/>
      </p:ext>
    </p:extLst>
  </p:cSld>
  <p:clrMap bg1="lt1" tx1="dk1" bg2="lt2" tx2="dk2" accent1="accent1" accent2="accent2" accent3="accent3" accent4="accent4" accent5="accent5" accent6="accent6" hlink="hlink" folHlink="folHlink"/>
  <p:notesStyle>
    <a:lvl1pPr marL="0" algn="l" defTabSz="1172261" rtl="0" eaLnBrk="1" latinLnBrk="0" hangingPunct="1">
      <a:defRPr sz="1500" kern="1200">
        <a:solidFill>
          <a:schemeClr val="tx1"/>
        </a:solidFill>
        <a:latin typeface="+mn-lt"/>
        <a:ea typeface="+mn-ea"/>
        <a:cs typeface="+mn-cs"/>
      </a:defRPr>
    </a:lvl1pPr>
    <a:lvl2pPr marL="586130" algn="l" defTabSz="1172261" rtl="0" eaLnBrk="1" latinLnBrk="0" hangingPunct="1">
      <a:defRPr sz="1500" kern="1200">
        <a:solidFill>
          <a:schemeClr val="tx1"/>
        </a:solidFill>
        <a:latin typeface="+mn-lt"/>
        <a:ea typeface="+mn-ea"/>
        <a:cs typeface="+mn-cs"/>
      </a:defRPr>
    </a:lvl2pPr>
    <a:lvl3pPr marL="1172261" algn="l" defTabSz="1172261" rtl="0" eaLnBrk="1" latinLnBrk="0" hangingPunct="1">
      <a:defRPr sz="1500" kern="1200">
        <a:solidFill>
          <a:schemeClr val="tx1"/>
        </a:solidFill>
        <a:latin typeface="+mn-lt"/>
        <a:ea typeface="+mn-ea"/>
        <a:cs typeface="+mn-cs"/>
      </a:defRPr>
    </a:lvl3pPr>
    <a:lvl4pPr marL="1758391" algn="l" defTabSz="1172261" rtl="0" eaLnBrk="1" latinLnBrk="0" hangingPunct="1">
      <a:defRPr sz="1500" kern="1200">
        <a:solidFill>
          <a:schemeClr val="tx1"/>
        </a:solidFill>
        <a:latin typeface="+mn-lt"/>
        <a:ea typeface="+mn-ea"/>
        <a:cs typeface="+mn-cs"/>
      </a:defRPr>
    </a:lvl4pPr>
    <a:lvl5pPr marL="2344522" algn="l" defTabSz="1172261" rtl="0" eaLnBrk="1" latinLnBrk="0" hangingPunct="1">
      <a:defRPr sz="1500" kern="1200">
        <a:solidFill>
          <a:schemeClr val="tx1"/>
        </a:solidFill>
        <a:latin typeface="+mn-lt"/>
        <a:ea typeface="+mn-ea"/>
        <a:cs typeface="+mn-cs"/>
      </a:defRPr>
    </a:lvl5pPr>
    <a:lvl6pPr marL="2930652" algn="l" defTabSz="1172261" rtl="0" eaLnBrk="1" latinLnBrk="0" hangingPunct="1">
      <a:defRPr sz="1500" kern="1200">
        <a:solidFill>
          <a:schemeClr val="tx1"/>
        </a:solidFill>
        <a:latin typeface="+mn-lt"/>
        <a:ea typeface="+mn-ea"/>
        <a:cs typeface="+mn-cs"/>
      </a:defRPr>
    </a:lvl6pPr>
    <a:lvl7pPr marL="3516782" algn="l" defTabSz="1172261" rtl="0" eaLnBrk="1" latinLnBrk="0" hangingPunct="1">
      <a:defRPr sz="1500" kern="1200">
        <a:solidFill>
          <a:schemeClr val="tx1"/>
        </a:solidFill>
        <a:latin typeface="+mn-lt"/>
        <a:ea typeface="+mn-ea"/>
        <a:cs typeface="+mn-cs"/>
      </a:defRPr>
    </a:lvl7pPr>
    <a:lvl8pPr marL="4102913" algn="l" defTabSz="1172261" rtl="0" eaLnBrk="1" latinLnBrk="0" hangingPunct="1">
      <a:defRPr sz="1500" kern="1200">
        <a:solidFill>
          <a:schemeClr val="tx1"/>
        </a:solidFill>
        <a:latin typeface="+mn-lt"/>
        <a:ea typeface="+mn-ea"/>
        <a:cs typeface="+mn-cs"/>
      </a:defRPr>
    </a:lvl8pPr>
    <a:lvl9pPr marL="4689043" algn="l" defTabSz="1172261" rtl="0" eaLnBrk="1" latinLnBrk="0" hangingPunct="1">
      <a:defRPr sz="1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bg>
      <p:bgRef idx="1001">
        <a:schemeClr val="bg1"/>
      </p:bgRef>
    </p:bg>
    <p:spTree>
      <p:nvGrpSpPr>
        <p:cNvPr id="1" name=""/>
        <p:cNvGrpSpPr/>
        <p:nvPr/>
      </p:nvGrpSpPr>
      <p:grpSpPr>
        <a:xfrm>
          <a:off x="0" y="0"/>
          <a:ext cx="0" cy="0"/>
          <a:chOff x="0" y="0"/>
          <a:chExt cx="0" cy="0"/>
        </a:xfrm>
      </p:grpSpPr>
      <p:sp>
        <p:nvSpPr>
          <p:cNvPr id="11" name="Прямоугольник 10"/>
          <p:cNvSpPr/>
          <p:nvPr userDrawn="1"/>
        </p:nvSpPr>
        <p:spPr>
          <a:xfrm>
            <a:off x="359787" y="2"/>
            <a:ext cx="8194703" cy="56021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ru-RU"/>
          </a:p>
        </p:txBody>
      </p:sp>
      <p:sp>
        <p:nvSpPr>
          <p:cNvPr id="2" name="Заголовок 1"/>
          <p:cNvSpPr>
            <a:spLocks noGrp="1"/>
          </p:cNvSpPr>
          <p:nvPr>
            <p:ph type="ctrTitle"/>
          </p:nvPr>
        </p:nvSpPr>
        <p:spPr>
          <a:xfrm>
            <a:off x="857561" y="2452750"/>
            <a:ext cx="6923103" cy="1491612"/>
          </a:xfrm>
        </p:spPr>
        <p:txBody>
          <a:bodyPr anchor="b">
            <a:noAutofit/>
          </a:bodyPr>
          <a:lstStyle>
            <a:lvl1pPr algn="l">
              <a:defRPr>
                <a:solidFill>
                  <a:schemeClr val="bg1"/>
                </a:solidFill>
              </a:defRPr>
            </a:lvl1pPr>
          </a:lstStyle>
          <a:p>
            <a:r>
              <a:rPr lang="ru-RU" smtClean="0"/>
              <a:t>Образец заголовка</a:t>
            </a:r>
            <a:endParaRPr lang="ru-RU" dirty="0"/>
          </a:p>
        </p:txBody>
      </p:sp>
      <p:sp>
        <p:nvSpPr>
          <p:cNvPr id="3" name="Подзаголовок 2"/>
          <p:cNvSpPr>
            <a:spLocks noGrp="1"/>
          </p:cNvSpPr>
          <p:nvPr>
            <p:ph type="subTitle" idx="1"/>
          </p:nvPr>
        </p:nvSpPr>
        <p:spPr>
          <a:xfrm>
            <a:off x="857561" y="3944362"/>
            <a:ext cx="6923103" cy="1059358"/>
          </a:xfrm>
        </p:spPr>
        <p:txBody>
          <a:bodyPr>
            <a:noAutofit/>
          </a:bodyPr>
          <a:lstStyle>
            <a:lvl1pPr marL="0" marR="0" indent="0" algn="l" defTabSz="1172261" rtl="0" eaLnBrk="1" fontAlgn="auto" latinLnBrk="0" hangingPunct="1">
              <a:lnSpc>
                <a:spcPct val="100000"/>
              </a:lnSpc>
              <a:spcBef>
                <a:spcPct val="20000"/>
              </a:spcBef>
              <a:spcAft>
                <a:spcPts val="0"/>
              </a:spcAft>
              <a:buClrTx/>
              <a:buSzTx/>
              <a:buFont typeface="Arial" pitchFamily="34" charset="0"/>
              <a:buNone/>
              <a:tabLst/>
              <a:defRPr sz="1800">
                <a:solidFill>
                  <a:schemeClr val="tx1"/>
                </a:solidFill>
              </a:defRPr>
            </a:lvl1pPr>
            <a:lvl2pPr marL="586130" indent="0" algn="ctr">
              <a:buNone/>
              <a:defRPr>
                <a:solidFill>
                  <a:schemeClr val="tx1">
                    <a:tint val="75000"/>
                  </a:schemeClr>
                </a:solidFill>
              </a:defRPr>
            </a:lvl2pPr>
            <a:lvl3pPr marL="1172261" indent="0" algn="ctr">
              <a:buNone/>
              <a:defRPr>
                <a:solidFill>
                  <a:schemeClr val="tx1">
                    <a:tint val="75000"/>
                  </a:schemeClr>
                </a:solidFill>
              </a:defRPr>
            </a:lvl3pPr>
            <a:lvl4pPr marL="1758391" indent="0" algn="ctr">
              <a:buNone/>
              <a:defRPr>
                <a:solidFill>
                  <a:schemeClr val="tx1">
                    <a:tint val="75000"/>
                  </a:schemeClr>
                </a:solidFill>
              </a:defRPr>
            </a:lvl4pPr>
            <a:lvl5pPr marL="2344522" indent="0" algn="ctr">
              <a:buNone/>
              <a:defRPr>
                <a:solidFill>
                  <a:schemeClr val="tx1">
                    <a:tint val="75000"/>
                  </a:schemeClr>
                </a:solidFill>
              </a:defRPr>
            </a:lvl5pPr>
            <a:lvl6pPr marL="2930652" indent="0" algn="ctr">
              <a:buNone/>
              <a:defRPr>
                <a:solidFill>
                  <a:schemeClr val="tx1">
                    <a:tint val="75000"/>
                  </a:schemeClr>
                </a:solidFill>
              </a:defRPr>
            </a:lvl6pPr>
            <a:lvl7pPr marL="3516782" indent="0" algn="ctr">
              <a:buNone/>
              <a:defRPr>
                <a:solidFill>
                  <a:schemeClr val="tx1">
                    <a:tint val="75000"/>
                  </a:schemeClr>
                </a:solidFill>
              </a:defRPr>
            </a:lvl7pPr>
            <a:lvl8pPr marL="4102913" indent="0" algn="ctr">
              <a:buNone/>
              <a:defRPr>
                <a:solidFill>
                  <a:schemeClr val="tx1">
                    <a:tint val="75000"/>
                  </a:schemeClr>
                </a:solidFill>
              </a:defRPr>
            </a:lvl8pPr>
            <a:lvl9pPr marL="4689043" indent="0" algn="ctr">
              <a:buNone/>
              <a:defRPr>
                <a:solidFill>
                  <a:schemeClr val="tx1">
                    <a:tint val="75000"/>
                  </a:schemeClr>
                </a:solidFill>
              </a:defRPr>
            </a:lvl9pPr>
          </a:lstStyle>
          <a:p>
            <a:r>
              <a:rPr lang="ru-RU" smtClean="0"/>
              <a:t>Образец подзаголовка</a:t>
            </a:r>
            <a:endParaRPr lang="ru-RU" dirty="0" smtClean="0"/>
          </a:p>
        </p:txBody>
      </p:sp>
      <p:pic>
        <p:nvPicPr>
          <p:cNvPr id="1032" name="Picture 8" descr="C:\Users\Anastasia\Downloads\ЧГУ_лого_рус_гориз_белый_прозрачный фон.png"/>
          <p:cNvPicPr>
            <a:picLocks noChangeAspect="1" noChangeArrowheads="1"/>
          </p:cNvPicPr>
          <p:nvPr userDrawn="1"/>
        </p:nvPicPr>
        <p:blipFill>
          <a:blip r:embed="rId2" cstate="print"/>
          <a:srcRect/>
          <a:stretch>
            <a:fillRect/>
          </a:stretch>
        </p:blipFill>
        <p:spPr bwMode="auto">
          <a:xfrm>
            <a:off x="857562" y="323926"/>
            <a:ext cx="2666688" cy="782210"/>
          </a:xfrm>
          <a:prstGeom prst="rect">
            <a:avLst/>
          </a:prstGeom>
          <a:noFill/>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Шаги">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Нижний колонтитул 2"/>
          <p:cNvSpPr>
            <a:spLocks noGrp="1"/>
          </p:cNvSpPr>
          <p:nvPr>
            <p:ph type="ftr" sz="quarter" idx="10"/>
          </p:nvPr>
        </p:nvSpPr>
        <p:spPr/>
        <p:txBody>
          <a:bodyPr/>
          <a:lstStyle/>
          <a:p>
            <a:endParaRPr lang="ru-RU" dirty="0"/>
          </a:p>
        </p:txBody>
      </p:sp>
      <p:sp>
        <p:nvSpPr>
          <p:cNvPr id="4" name="Номер слайда 3"/>
          <p:cNvSpPr>
            <a:spLocks noGrp="1"/>
          </p:cNvSpPr>
          <p:nvPr>
            <p:ph type="sldNum" sz="quarter" idx="11"/>
          </p:nvPr>
        </p:nvSpPr>
        <p:spPr/>
        <p:txBody>
          <a:bodyPr/>
          <a:lstStyle/>
          <a:p>
            <a:fld id="{5D7832B6-5904-45E4-8CB6-550B2F57E544}" type="slidenum">
              <a:rPr lang="ru-RU" smtClean="0"/>
              <a:pPr/>
              <a:t>‹#›</a:t>
            </a:fld>
            <a:endParaRPr lang="ru-RU" dirty="0"/>
          </a:p>
        </p:txBody>
      </p:sp>
      <p:sp>
        <p:nvSpPr>
          <p:cNvPr id="11" name="Текст 10"/>
          <p:cNvSpPr>
            <a:spLocks noGrp="1"/>
          </p:cNvSpPr>
          <p:nvPr>
            <p:ph type="body" sz="quarter" idx="16"/>
          </p:nvPr>
        </p:nvSpPr>
        <p:spPr>
          <a:xfrm>
            <a:off x="2088270" y="1618681"/>
            <a:ext cx="3667505" cy="1421409"/>
          </a:xfrm>
        </p:spPr>
        <p:txBody>
          <a:bodyPr>
            <a:no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
        <p:nvSpPr>
          <p:cNvPr id="12" name="Текст 10"/>
          <p:cNvSpPr>
            <a:spLocks noGrp="1"/>
          </p:cNvSpPr>
          <p:nvPr>
            <p:ph type="body" sz="quarter" idx="17"/>
          </p:nvPr>
        </p:nvSpPr>
        <p:spPr>
          <a:xfrm>
            <a:off x="2088270" y="3876273"/>
            <a:ext cx="3667505" cy="1421409"/>
          </a:xfrm>
        </p:spPr>
        <p:txBody>
          <a:bodyPr>
            <a:noAutofit/>
          </a:bodyPr>
          <a:lstStyle/>
          <a:p>
            <a:pPr lvl="0"/>
            <a:r>
              <a:rPr lang="ru-RU" smtClean="0"/>
              <a:t>Образец текста</a:t>
            </a:r>
          </a:p>
          <a:p>
            <a:pPr lvl="1"/>
            <a:r>
              <a:rPr lang="ru-RU" smtClean="0"/>
              <a:t>Второй уровень</a:t>
            </a:r>
          </a:p>
          <a:p>
            <a:pPr lvl="2"/>
            <a:r>
              <a:rPr lang="ru-RU" smtClean="0"/>
              <a:t>Третий уровень</a:t>
            </a:r>
          </a:p>
        </p:txBody>
      </p:sp>
      <p:sp>
        <p:nvSpPr>
          <p:cNvPr id="18" name="Текст 10"/>
          <p:cNvSpPr>
            <a:spLocks noGrp="1"/>
          </p:cNvSpPr>
          <p:nvPr>
            <p:ph type="body" sz="quarter" idx="20"/>
          </p:nvPr>
        </p:nvSpPr>
        <p:spPr>
          <a:xfrm>
            <a:off x="7802084" y="1618681"/>
            <a:ext cx="3667505" cy="1421409"/>
          </a:xfrm>
        </p:spPr>
        <p:txBody>
          <a:bodyPr>
            <a:noAutofit/>
          </a:bodyPr>
          <a:lstStyle/>
          <a:p>
            <a:pPr lvl="0"/>
            <a:r>
              <a:rPr lang="ru-RU" smtClean="0"/>
              <a:t>Образец текста</a:t>
            </a:r>
          </a:p>
          <a:p>
            <a:pPr lvl="1"/>
            <a:r>
              <a:rPr lang="ru-RU" smtClean="0"/>
              <a:t>Второй уровень</a:t>
            </a:r>
          </a:p>
          <a:p>
            <a:pPr lvl="2"/>
            <a:r>
              <a:rPr lang="ru-RU" smtClean="0"/>
              <a:t>Третий уровень</a:t>
            </a:r>
          </a:p>
        </p:txBody>
      </p:sp>
      <p:sp>
        <p:nvSpPr>
          <p:cNvPr id="19" name="Текст 10"/>
          <p:cNvSpPr>
            <a:spLocks noGrp="1"/>
          </p:cNvSpPr>
          <p:nvPr>
            <p:ph type="body" sz="quarter" idx="21"/>
          </p:nvPr>
        </p:nvSpPr>
        <p:spPr>
          <a:xfrm>
            <a:off x="7802084" y="3876273"/>
            <a:ext cx="3667505" cy="1421409"/>
          </a:xfrm>
        </p:spPr>
        <p:txBody>
          <a:bodyPr>
            <a:no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
        <p:nvSpPr>
          <p:cNvPr id="21" name="Рисунок 20"/>
          <p:cNvSpPr>
            <a:spLocks noGrp="1"/>
          </p:cNvSpPr>
          <p:nvPr>
            <p:ph type="pic" sz="quarter" idx="22"/>
          </p:nvPr>
        </p:nvSpPr>
        <p:spPr>
          <a:xfrm>
            <a:off x="764019" y="1778585"/>
            <a:ext cx="1102639" cy="1101600"/>
          </a:xfrm>
          <a:prstGeom prst="ellipse">
            <a:avLst/>
          </a:prstGeom>
        </p:spPr>
        <p:txBody>
          <a:bodyPr anchor="ctr">
            <a:normAutofit/>
          </a:bodyPr>
          <a:lstStyle>
            <a:lvl1pPr>
              <a:defRPr sz="1000"/>
            </a:lvl1pPr>
          </a:lstStyle>
          <a:p>
            <a:r>
              <a:rPr lang="ru-RU" smtClean="0"/>
              <a:t>Вставка рисунка</a:t>
            </a:r>
            <a:endParaRPr lang="ru-RU"/>
          </a:p>
        </p:txBody>
      </p:sp>
      <p:sp>
        <p:nvSpPr>
          <p:cNvPr id="13" name="Рисунок 20"/>
          <p:cNvSpPr>
            <a:spLocks noGrp="1"/>
          </p:cNvSpPr>
          <p:nvPr>
            <p:ph type="pic" sz="quarter" idx="23"/>
          </p:nvPr>
        </p:nvSpPr>
        <p:spPr>
          <a:xfrm>
            <a:off x="6498069" y="1778585"/>
            <a:ext cx="1102639" cy="1101600"/>
          </a:xfrm>
          <a:prstGeom prst="ellipse">
            <a:avLst/>
          </a:prstGeom>
        </p:spPr>
        <p:txBody>
          <a:bodyPr anchor="ctr">
            <a:normAutofit/>
          </a:bodyPr>
          <a:lstStyle>
            <a:lvl1pPr>
              <a:defRPr sz="1000"/>
            </a:lvl1pPr>
          </a:lstStyle>
          <a:p>
            <a:r>
              <a:rPr lang="ru-RU" smtClean="0"/>
              <a:t>Вставка рисунка</a:t>
            </a:r>
            <a:endParaRPr lang="ru-RU"/>
          </a:p>
        </p:txBody>
      </p:sp>
      <p:sp>
        <p:nvSpPr>
          <p:cNvPr id="14" name="Рисунок 20"/>
          <p:cNvSpPr>
            <a:spLocks noGrp="1"/>
          </p:cNvSpPr>
          <p:nvPr>
            <p:ph type="pic" sz="quarter" idx="24"/>
          </p:nvPr>
        </p:nvSpPr>
        <p:spPr>
          <a:xfrm>
            <a:off x="6498069" y="4036177"/>
            <a:ext cx="1102639" cy="1101600"/>
          </a:xfrm>
          <a:prstGeom prst="ellipse">
            <a:avLst/>
          </a:prstGeom>
        </p:spPr>
        <p:txBody>
          <a:bodyPr anchor="ctr">
            <a:normAutofit/>
          </a:bodyPr>
          <a:lstStyle>
            <a:lvl1pPr>
              <a:defRPr sz="1000"/>
            </a:lvl1pPr>
          </a:lstStyle>
          <a:p>
            <a:r>
              <a:rPr lang="ru-RU" smtClean="0"/>
              <a:t>Вставка рисунка</a:t>
            </a:r>
            <a:endParaRPr lang="ru-RU"/>
          </a:p>
        </p:txBody>
      </p:sp>
      <p:sp>
        <p:nvSpPr>
          <p:cNvPr id="15" name="Рисунок 20"/>
          <p:cNvSpPr>
            <a:spLocks noGrp="1"/>
          </p:cNvSpPr>
          <p:nvPr>
            <p:ph type="pic" sz="quarter" idx="25"/>
          </p:nvPr>
        </p:nvSpPr>
        <p:spPr>
          <a:xfrm>
            <a:off x="764019" y="4036177"/>
            <a:ext cx="1102639" cy="1101600"/>
          </a:xfrm>
          <a:prstGeom prst="ellipse">
            <a:avLst/>
          </a:prstGeom>
        </p:spPr>
        <p:txBody>
          <a:bodyPr anchor="ctr">
            <a:normAutofit/>
          </a:bodyPr>
          <a:lstStyle>
            <a:lvl1pPr>
              <a:defRPr sz="1000"/>
            </a:lvl1pPr>
          </a:lstStyle>
          <a:p>
            <a:r>
              <a:rPr lang="ru-RU" smtClean="0"/>
              <a:t>Вставка рисунка</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Объект">
    <p:spTree>
      <p:nvGrpSpPr>
        <p:cNvPr id="1" name=""/>
        <p:cNvGrpSpPr/>
        <p:nvPr/>
      </p:nvGrpSpPr>
      <p:grpSpPr>
        <a:xfrm>
          <a:off x="0" y="0"/>
          <a:ext cx="0" cy="0"/>
          <a:chOff x="0" y="0"/>
          <a:chExt cx="0" cy="0"/>
        </a:xfrm>
      </p:grpSpPr>
      <p:sp>
        <p:nvSpPr>
          <p:cNvPr id="3" name="Содержимое 2"/>
          <p:cNvSpPr>
            <a:spLocks noGrp="1"/>
          </p:cNvSpPr>
          <p:nvPr>
            <p:ph idx="1"/>
          </p:nvPr>
        </p:nvSpPr>
        <p:spPr>
          <a:xfrm>
            <a:off x="483061" y="1336129"/>
            <a:ext cx="11224291" cy="4791453"/>
          </a:xfrm>
        </p:spPr>
        <p:txBody>
          <a:bodyPr/>
          <a:lstStyle>
            <a:lvl1pPr marL="2036" indent="-2036">
              <a:defRPr/>
            </a:lvl1pPr>
            <a:lvl2pPr marL="457915" indent="0">
              <a:defRPr/>
            </a:lvl2pPr>
            <a:lvl3pPr marL="915829" indent="2036">
              <a:tabLst/>
              <a:defRPr/>
            </a:lvl3pPr>
          </a:lstStyle>
          <a:p>
            <a:pPr lvl="0"/>
            <a:r>
              <a:rPr lang="ru-RU" smtClean="0"/>
              <a:t>Образец текста</a:t>
            </a:r>
          </a:p>
          <a:p>
            <a:pPr lvl="1"/>
            <a:r>
              <a:rPr lang="ru-RU" smtClean="0"/>
              <a:t>Второй уровень</a:t>
            </a:r>
          </a:p>
          <a:p>
            <a:pPr lvl="2"/>
            <a:r>
              <a:rPr lang="ru-RU" smtClean="0"/>
              <a:t>Третий уровень</a:t>
            </a:r>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D7832B6-5904-45E4-8CB6-550B2F57E544}" type="slidenum">
              <a:rPr lang="ru-RU" smtClean="0"/>
              <a:pPr/>
              <a:t>‹#›</a:t>
            </a:fld>
            <a:endParaRPr lang="ru-RU"/>
          </a:p>
        </p:txBody>
      </p:sp>
      <p:sp>
        <p:nvSpPr>
          <p:cNvPr id="8" name="Заголовок 1"/>
          <p:cNvSpPr>
            <a:spLocks noGrp="1"/>
          </p:cNvSpPr>
          <p:nvPr>
            <p:ph type="title"/>
          </p:nvPr>
        </p:nvSpPr>
        <p:spPr>
          <a:xfrm>
            <a:off x="2599969" y="323925"/>
            <a:ext cx="9228543" cy="592277"/>
          </a:xfrm>
        </p:spPr>
        <p:txBody>
          <a:bodyPr anchor="ctr">
            <a:noAutofit/>
          </a:bodyPr>
          <a:lstStyle>
            <a:lvl1pPr algn="r">
              <a:defRPr b="1">
                <a:solidFill>
                  <a:schemeClr val="accent1"/>
                </a:solidFill>
              </a:defRPr>
            </a:lvl1pPr>
          </a:lstStyle>
          <a:p>
            <a:r>
              <a:rPr lang="ru-RU" smtClean="0"/>
              <a:t>Образец заголовка</a:t>
            </a:r>
            <a:endParaRPr lang="ru-RU" dirty="0"/>
          </a:p>
        </p:txBody>
      </p:sp>
      <p:cxnSp>
        <p:nvCxnSpPr>
          <p:cNvPr id="11" name="Прямая соединительная линия 10"/>
          <p:cNvCxnSpPr/>
          <p:nvPr userDrawn="1"/>
        </p:nvCxnSpPr>
        <p:spPr>
          <a:xfrm>
            <a:off x="359787" y="6295577"/>
            <a:ext cx="1146872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 и объект">
    <p:spTree>
      <p:nvGrpSpPr>
        <p:cNvPr id="1" name=""/>
        <p:cNvGrpSpPr/>
        <p:nvPr/>
      </p:nvGrpSpPr>
      <p:grpSpPr>
        <a:xfrm>
          <a:off x="0" y="0"/>
          <a:ext cx="0" cy="0"/>
          <a:chOff x="0" y="0"/>
          <a:chExt cx="0" cy="0"/>
        </a:xfrm>
      </p:grpSpPr>
      <p:sp>
        <p:nvSpPr>
          <p:cNvPr id="15" name="Содержимое 14"/>
          <p:cNvSpPr>
            <a:spLocks noGrp="1"/>
          </p:cNvSpPr>
          <p:nvPr>
            <p:ph sz="quarter" idx="15"/>
          </p:nvPr>
        </p:nvSpPr>
        <p:spPr>
          <a:xfrm>
            <a:off x="7422186" y="1474811"/>
            <a:ext cx="4270012" cy="4513991"/>
          </a:xfrm>
        </p:spPr>
        <p:txBody>
          <a:bodyPr anchor="ctr"/>
          <a:lstStyle>
            <a:lvl4pPr>
              <a:defRPr/>
            </a:lvl4pPr>
          </a:lstStyle>
          <a:p>
            <a:pPr lvl="0"/>
            <a:r>
              <a:rPr lang="ru-RU" smtClean="0"/>
              <a:t>Образец текста</a:t>
            </a:r>
          </a:p>
          <a:p>
            <a:pPr lvl="1"/>
            <a:r>
              <a:rPr lang="ru-RU" smtClean="0"/>
              <a:t>Второй уровень</a:t>
            </a:r>
          </a:p>
          <a:p>
            <a:pPr lvl="2"/>
            <a:r>
              <a:rPr lang="ru-RU" smtClean="0"/>
              <a:t>Третий уровень</a:t>
            </a:r>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D7832B6-5904-45E4-8CB6-550B2F57E544}" type="slidenum">
              <a:rPr lang="ru-RU" smtClean="0"/>
              <a:pPr/>
              <a:t>‹#›</a:t>
            </a:fld>
            <a:endParaRPr lang="ru-RU"/>
          </a:p>
        </p:txBody>
      </p:sp>
      <p:sp>
        <p:nvSpPr>
          <p:cNvPr id="8" name="Заголовок 1"/>
          <p:cNvSpPr>
            <a:spLocks noGrp="1"/>
          </p:cNvSpPr>
          <p:nvPr>
            <p:ph type="title"/>
          </p:nvPr>
        </p:nvSpPr>
        <p:spPr>
          <a:xfrm>
            <a:off x="2599969" y="323925"/>
            <a:ext cx="9228543" cy="592277"/>
          </a:xfrm>
        </p:spPr>
        <p:txBody>
          <a:bodyPr anchor="ctr">
            <a:noAutofit/>
          </a:bodyPr>
          <a:lstStyle>
            <a:lvl1pPr algn="r">
              <a:defRPr b="1">
                <a:solidFill>
                  <a:schemeClr val="accent1"/>
                </a:solidFill>
              </a:defRPr>
            </a:lvl1pPr>
          </a:lstStyle>
          <a:p>
            <a:r>
              <a:rPr lang="ru-RU" smtClean="0"/>
              <a:t>Образец заголовка</a:t>
            </a:r>
            <a:endParaRPr lang="ru-RU" dirty="0"/>
          </a:p>
        </p:txBody>
      </p:sp>
      <p:sp>
        <p:nvSpPr>
          <p:cNvPr id="11" name="Текст 10"/>
          <p:cNvSpPr>
            <a:spLocks noGrp="1"/>
          </p:cNvSpPr>
          <p:nvPr>
            <p:ph type="body" sz="quarter" idx="13"/>
          </p:nvPr>
        </p:nvSpPr>
        <p:spPr>
          <a:xfrm>
            <a:off x="487616" y="1335398"/>
            <a:ext cx="6688827" cy="4792184"/>
          </a:xfrm>
        </p:spPr>
        <p:txBody>
          <a:bodyPr/>
          <a:lstStyle/>
          <a:p>
            <a:pPr lvl="0"/>
            <a:r>
              <a:rPr lang="ru-RU" smtClean="0"/>
              <a:t>Образец текста</a:t>
            </a:r>
          </a:p>
          <a:p>
            <a:pPr lvl="1"/>
            <a:r>
              <a:rPr lang="ru-RU" smtClean="0"/>
              <a:t>Второй уровень</a:t>
            </a:r>
          </a:p>
          <a:p>
            <a:pPr lvl="2"/>
            <a:r>
              <a:rPr lang="ru-RU" smtClean="0"/>
              <a:t>Третий уровень</a:t>
            </a:r>
          </a:p>
        </p:txBody>
      </p:sp>
      <p:cxnSp>
        <p:nvCxnSpPr>
          <p:cNvPr id="16" name="Прямая соединительная линия 15"/>
          <p:cNvCxnSpPr/>
          <p:nvPr userDrawn="1"/>
        </p:nvCxnSpPr>
        <p:spPr>
          <a:xfrm>
            <a:off x="359787" y="6295577"/>
            <a:ext cx="1146872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 и объект 2">
    <p:spTree>
      <p:nvGrpSpPr>
        <p:cNvPr id="1" name=""/>
        <p:cNvGrpSpPr/>
        <p:nvPr/>
      </p:nvGrpSpPr>
      <p:grpSpPr>
        <a:xfrm>
          <a:off x="0" y="0"/>
          <a:ext cx="0" cy="0"/>
          <a:chOff x="0" y="0"/>
          <a:chExt cx="0" cy="0"/>
        </a:xfrm>
      </p:grpSpPr>
      <p:sp>
        <p:nvSpPr>
          <p:cNvPr id="15" name="Содержимое 14"/>
          <p:cNvSpPr>
            <a:spLocks noGrp="1"/>
          </p:cNvSpPr>
          <p:nvPr>
            <p:ph sz="quarter" idx="15"/>
          </p:nvPr>
        </p:nvSpPr>
        <p:spPr>
          <a:xfrm>
            <a:off x="487617" y="3702984"/>
            <a:ext cx="11193980" cy="2424598"/>
          </a:xfrm>
        </p:spPr>
        <p:txBody>
          <a:bodyPr anchor="ctr"/>
          <a:lstStyle>
            <a:lvl4pPr>
              <a:defRPr/>
            </a:lvl4pPr>
          </a:lstStyle>
          <a:p>
            <a:pPr lvl="0"/>
            <a:r>
              <a:rPr lang="ru-RU" smtClean="0"/>
              <a:t>Образец текста</a:t>
            </a:r>
          </a:p>
          <a:p>
            <a:pPr lvl="1"/>
            <a:r>
              <a:rPr lang="ru-RU" smtClean="0"/>
              <a:t>Второй уровень</a:t>
            </a:r>
          </a:p>
          <a:p>
            <a:pPr lvl="2"/>
            <a:r>
              <a:rPr lang="ru-RU" smtClean="0"/>
              <a:t>Третий уровень</a:t>
            </a:r>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D7832B6-5904-45E4-8CB6-550B2F57E544}" type="slidenum">
              <a:rPr lang="ru-RU" smtClean="0"/>
              <a:pPr/>
              <a:t>‹#›</a:t>
            </a:fld>
            <a:endParaRPr lang="ru-RU"/>
          </a:p>
        </p:txBody>
      </p:sp>
      <p:sp>
        <p:nvSpPr>
          <p:cNvPr id="8" name="Заголовок 1"/>
          <p:cNvSpPr>
            <a:spLocks noGrp="1"/>
          </p:cNvSpPr>
          <p:nvPr>
            <p:ph type="title"/>
          </p:nvPr>
        </p:nvSpPr>
        <p:spPr>
          <a:xfrm>
            <a:off x="2599969" y="323925"/>
            <a:ext cx="9228543" cy="592277"/>
          </a:xfrm>
        </p:spPr>
        <p:txBody>
          <a:bodyPr anchor="ctr">
            <a:noAutofit/>
          </a:bodyPr>
          <a:lstStyle>
            <a:lvl1pPr algn="r">
              <a:defRPr b="1">
                <a:solidFill>
                  <a:schemeClr val="accent1"/>
                </a:solidFill>
              </a:defRPr>
            </a:lvl1pPr>
          </a:lstStyle>
          <a:p>
            <a:r>
              <a:rPr lang="ru-RU" smtClean="0"/>
              <a:t>Образец заголовка</a:t>
            </a:r>
            <a:endParaRPr lang="ru-RU" dirty="0"/>
          </a:p>
        </p:txBody>
      </p:sp>
      <p:sp>
        <p:nvSpPr>
          <p:cNvPr id="11" name="Текст 10"/>
          <p:cNvSpPr>
            <a:spLocks noGrp="1"/>
          </p:cNvSpPr>
          <p:nvPr>
            <p:ph type="body" sz="quarter" idx="13"/>
          </p:nvPr>
        </p:nvSpPr>
        <p:spPr>
          <a:xfrm>
            <a:off x="487617" y="1335399"/>
            <a:ext cx="11193979" cy="2214886"/>
          </a:xfrm>
        </p:spPr>
        <p:txBody>
          <a:bodyPr/>
          <a:lstStyle/>
          <a:p>
            <a:pPr lvl="0"/>
            <a:r>
              <a:rPr lang="ru-RU" smtClean="0"/>
              <a:t>Образец текста</a:t>
            </a:r>
          </a:p>
          <a:p>
            <a:pPr lvl="1"/>
            <a:r>
              <a:rPr lang="ru-RU" smtClean="0"/>
              <a:t>Второй уровень</a:t>
            </a:r>
          </a:p>
          <a:p>
            <a:pPr lvl="2"/>
            <a:r>
              <a:rPr lang="ru-RU" smtClean="0"/>
              <a:t>Третий уровень</a:t>
            </a:r>
          </a:p>
        </p:txBody>
      </p:sp>
      <p:cxnSp>
        <p:nvCxnSpPr>
          <p:cNvPr id="9" name="Прямая соединительная линия 8"/>
          <p:cNvCxnSpPr/>
          <p:nvPr userDrawn="1"/>
        </p:nvCxnSpPr>
        <p:spPr>
          <a:xfrm>
            <a:off x="359787" y="6295577"/>
            <a:ext cx="1146872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pic>
        <p:nvPicPr>
          <p:cNvPr id="7" name="Picture 5" descr="C:\Users\Anastasia\Desktop\Рисунок2.png"/>
          <p:cNvPicPr>
            <a:picLocks noChangeAspect="1" noChangeArrowheads="1"/>
          </p:cNvPicPr>
          <p:nvPr userDrawn="1"/>
        </p:nvPicPr>
        <p:blipFill>
          <a:blip r:embed="rId2" cstate="print">
            <a:lum bright="2000"/>
          </a:blip>
          <a:srcRect l="2078" t="1062" r="2324" b="4039"/>
          <a:stretch>
            <a:fillRect/>
          </a:stretch>
        </p:blipFill>
        <p:spPr bwMode="auto">
          <a:xfrm>
            <a:off x="0" y="0"/>
            <a:ext cx="12190413" cy="6859588"/>
          </a:xfrm>
          <a:prstGeom prst="rect">
            <a:avLst/>
          </a:prstGeom>
          <a:noFill/>
        </p:spPr>
      </p:pic>
      <p:sp>
        <p:nvSpPr>
          <p:cNvPr id="8" name="Прямоугольник 7"/>
          <p:cNvSpPr/>
          <p:nvPr userDrawn="1"/>
        </p:nvSpPr>
        <p:spPr>
          <a:xfrm>
            <a:off x="359786" y="2538645"/>
            <a:ext cx="10717589" cy="43209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7226" tIns="58613" rIns="117226" bIns="58613" rtlCol="0" anchor="ctr"/>
          <a:lstStyle/>
          <a:p>
            <a:pPr algn="ctr"/>
            <a:endParaRPr lang="ru-RU"/>
          </a:p>
        </p:txBody>
      </p:sp>
      <p:sp>
        <p:nvSpPr>
          <p:cNvPr id="9" name="Заголовок 1"/>
          <p:cNvSpPr>
            <a:spLocks noGrp="1"/>
          </p:cNvSpPr>
          <p:nvPr>
            <p:ph type="ctrTitle"/>
          </p:nvPr>
        </p:nvSpPr>
        <p:spPr>
          <a:xfrm>
            <a:off x="857561" y="4257914"/>
            <a:ext cx="6923103" cy="1491612"/>
          </a:xfrm>
        </p:spPr>
        <p:txBody>
          <a:bodyPr anchor="t">
            <a:noAutofit/>
          </a:bodyPr>
          <a:lstStyle>
            <a:lvl1pPr algn="l">
              <a:defRPr>
                <a:solidFill>
                  <a:schemeClr val="bg1"/>
                </a:solidFill>
              </a:defRPr>
            </a:lvl1pPr>
          </a:lstStyle>
          <a:p>
            <a:r>
              <a:rPr lang="ru-RU" smtClean="0"/>
              <a:t>Образец заголовка</a:t>
            </a:r>
            <a:endParaRPr lang="ru-RU" dirty="0"/>
          </a:p>
        </p:txBody>
      </p:sp>
      <p:sp>
        <p:nvSpPr>
          <p:cNvPr id="10" name="Подзаголовок 2"/>
          <p:cNvSpPr>
            <a:spLocks noGrp="1"/>
          </p:cNvSpPr>
          <p:nvPr>
            <p:ph type="subTitle" idx="1"/>
          </p:nvPr>
        </p:nvSpPr>
        <p:spPr>
          <a:xfrm>
            <a:off x="857561" y="3198556"/>
            <a:ext cx="6923103" cy="1059358"/>
          </a:xfrm>
        </p:spPr>
        <p:txBody>
          <a:bodyPr anchor="b">
            <a:noAutofit/>
          </a:bodyPr>
          <a:lstStyle>
            <a:lvl1pPr marL="0" marR="0" indent="0" algn="l" defTabSz="1172261" rtl="0" eaLnBrk="1" fontAlgn="auto" latinLnBrk="0" hangingPunct="1">
              <a:lnSpc>
                <a:spcPct val="100000"/>
              </a:lnSpc>
              <a:spcBef>
                <a:spcPct val="20000"/>
              </a:spcBef>
              <a:spcAft>
                <a:spcPts val="0"/>
              </a:spcAft>
              <a:buClrTx/>
              <a:buSzTx/>
              <a:buFont typeface="Arial" pitchFamily="34" charset="0"/>
              <a:buNone/>
              <a:tabLst/>
              <a:defRPr sz="1800">
                <a:solidFill>
                  <a:schemeClr val="tx1"/>
                </a:solidFill>
              </a:defRPr>
            </a:lvl1pPr>
            <a:lvl2pPr marL="586130" indent="0" algn="ctr">
              <a:buNone/>
              <a:defRPr>
                <a:solidFill>
                  <a:schemeClr val="tx1">
                    <a:tint val="75000"/>
                  </a:schemeClr>
                </a:solidFill>
              </a:defRPr>
            </a:lvl2pPr>
            <a:lvl3pPr marL="1172261" indent="0" algn="ctr">
              <a:buNone/>
              <a:defRPr>
                <a:solidFill>
                  <a:schemeClr val="tx1">
                    <a:tint val="75000"/>
                  </a:schemeClr>
                </a:solidFill>
              </a:defRPr>
            </a:lvl3pPr>
            <a:lvl4pPr marL="1758391" indent="0" algn="ctr">
              <a:buNone/>
              <a:defRPr>
                <a:solidFill>
                  <a:schemeClr val="tx1">
                    <a:tint val="75000"/>
                  </a:schemeClr>
                </a:solidFill>
              </a:defRPr>
            </a:lvl4pPr>
            <a:lvl5pPr marL="2344522" indent="0" algn="ctr">
              <a:buNone/>
              <a:defRPr>
                <a:solidFill>
                  <a:schemeClr val="tx1">
                    <a:tint val="75000"/>
                  </a:schemeClr>
                </a:solidFill>
              </a:defRPr>
            </a:lvl5pPr>
            <a:lvl6pPr marL="2930652" indent="0" algn="ctr">
              <a:buNone/>
              <a:defRPr>
                <a:solidFill>
                  <a:schemeClr val="tx1">
                    <a:tint val="75000"/>
                  </a:schemeClr>
                </a:solidFill>
              </a:defRPr>
            </a:lvl6pPr>
            <a:lvl7pPr marL="3516782" indent="0" algn="ctr">
              <a:buNone/>
              <a:defRPr>
                <a:solidFill>
                  <a:schemeClr val="tx1">
                    <a:tint val="75000"/>
                  </a:schemeClr>
                </a:solidFill>
              </a:defRPr>
            </a:lvl7pPr>
            <a:lvl8pPr marL="4102913" indent="0" algn="ctr">
              <a:buNone/>
              <a:defRPr>
                <a:solidFill>
                  <a:schemeClr val="tx1">
                    <a:tint val="75000"/>
                  </a:schemeClr>
                </a:solidFill>
              </a:defRPr>
            </a:lvl8pPr>
            <a:lvl9pPr marL="4689043" indent="0" algn="ctr">
              <a:buNone/>
              <a:defRPr>
                <a:solidFill>
                  <a:schemeClr val="tx1">
                    <a:tint val="75000"/>
                  </a:schemeClr>
                </a:solidFill>
              </a:defRPr>
            </a:lvl9pPr>
          </a:lstStyle>
          <a:p>
            <a:r>
              <a:rPr lang="ru-RU" smtClean="0"/>
              <a:t>Образец подзаголовка</a:t>
            </a:r>
            <a:endParaRPr lang="ru-RU" dirty="0" smtClean="0"/>
          </a:p>
        </p:txBody>
      </p:sp>
      <p:sp>
        <p:nvSpPr>
          <p:cNvPr id="6" name="Номер слайда 5"/>
          <p:cNvSpPr>
            <a:spLocks noGrp="1"/>
          </p:cNvSpPr>
          <p:nvPr>
            <p:ph type="sldNum" sz="quarter" idx="12"/>
          </p:nvPr>
        </p:nvSpPr>
        <p:spPr/>
        <p:txBody>
          <a:bodyPr/>
          <a:lstStyle/>
          <a:p>
            <a:fld id="{5D7832B6-5904-45E4-8CB6-550B2F57E544}" type="slidenum">
              <a:rPr lang="ru-RU" smtClean="0"/>
              <a:pPr/>
              <a:t>‹#›</a:t>
            </a:fld>
            <a:endParaRPr lang="ru-RU"/>
          </a:p>
        </p:txBody>
      </p:sp>
      <p:pic>
        <p:nvPicPr>
          <p:cNvPr id="11" name="Picture 12" descr="C:\Users\Anastasia\Downloads\ЧГУ_лого_рус_гориз_прозрачный фон.png"/>
          <p:cNvPicPr>
            <a:picLocks noChangeAspect="1" noChangeArrowheads="1"/>
          </p:cNvPicPr>
          <p:nvPr userDrawn="1"/>
        </p:nvPicPr>
        <p:blipFill>
          <a:blip r:embed="rId3" cstate="print"/>
          <a:srcRect/>
          <a:stretch>
            <a:fillRect/>
          </a:stretch>
        </p:blipFill>
        <p:spPr bwMode="auto">
          <a:xfrm>
            <a:off x="857563" y="323926"/>
            <a:ext cx="2666688" cy="782210"/>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D7832B6-5904-45E4-8CB6-550B2F57E544}" type="slidenum">
              <a:rPr lang="ru-RU" smtClean="0"/>
              <a:pPr/>
              <a:t>‹#›</a:t>
            </a:fld>
            <a:endParaRPr lang="ru-RU"/>
          </a:p>
        </p:txBody>
      </p:sp>
      <p:sp>
        <p:nvSpPr>
          <p:cNvPr id="14" name="Заголовок 1"/>
          <p:cNvSpPr>
            <a:spLocks noGrp="1"/>
          </p:cNvSpPr>
          <p:nvPr>
            <p:ph type="title"/>
          </p:nvPr>
        </p:nvSpPr>
        <p:spPr>
          <a:xfrm>
            <a:off x="2599969" y="323925"/>
            <a:ext cx="9228543" cy="592277"/>
          </a:xfrm>
        </p:spPr>
        <p:txBody>
          <a:bodyPr anchor="ctr">
            <a:noAutofit/>
          </a:bodyPr>
          <a:lstStyle>
            <a:lvl1pPr algn="r">
              <a:defRPr b="1">
                <a:solidFill>
                  <a:schemeClr val="accent1"/>
                </a:solidFill>
              </a:defRPr>
            </a:lvl1pPr>
          </a:lstStyle>
          <a:p>
            <a:r>
              <a:rPr lang="ru-RU" smtClean="0"/>
              <a:t>Образец заголовка</a:t>
            </a:r>
            <a:endParaRPr lang="ru-RU" dirty="0"/>
          </a:p>
        </p:txBody>
      </p:sp>
      <p:cxnSp>
        <p:nvCxnSpPr>
          <p:cNvPr id="15" name="Прямая соединительная линия 14"/>
          <p:cNvCxnSpPr/>
          <p:nvPr userDrawn="1"/>
        </p:nvCxnSpPr>
        <p:spPr>
          <a:xfrm>
            <a:off x="359787" y="6295577"/>
            <a:ext cx="1146872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Три объекта">
    <p:spTree>
      <p:nvGrpSpPr>
        <p:cNvPr id="1" name=""/>
        <p:cNvGrpSpPr/>
        <p:nvPr/>
      </p:nvGrpSpPr>
      <p:grpSpPr>
        <a:xfrm>
          <a:off x="0" y="0"/>
          <a:ext cx="0" cy="0"/>
          <a:chOff x="0" y="0"/>
          <a:chExt cx="0" cy="0"/>
        </a:xfrm>
      </p:grpSpPr>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D7832B6-5904-45E4-8CB6-550B2F57E544}" type="slidenum">
              <a:rPr lang="ru-RU" smtClean="0"/>
              <a:pPr/>
              <a:t>‹#›</a:t>
            </a:fld>
            <a:endParaRPr lang="ru-RU"/>
          </a:p>
        </p:txBody>
      </p:sp>
      <p:sp>
        <p:nvSpPr>
          <p:cNvPr id="14" name="Заголовок 1"/>
          <p:cNvSpPr>
            <a:spLocks noGrp="1"/>
          </p:cNvSpPr>
          <p:nvPr>
            <p:ph type="title"/>
          </p:nvPr>
        </p:nvSpPr>
        <p:spPr>
          <a:xfrm>
            <a:off x="2599969" y="323925"/>
            <a:ext cx="9228543" cy="592277"/>
          </a:xfrm>
        </p:spPr>
        <p:txBody>
          <a:bodyPr anchor="ctr">
            <a:noAutofit/>
          </a:bodyPr>
          <a:lstStyle>
            <a:lvl1pPr algn="r">
              <a:defRPr b="1">
                <a:solidFill>
                  <a:schemeClr val="accent1"/>
                </a:solidFill>
              </a:defRPr>
            </a:lvl1pPr>
          </a:lstStyle>
          <a:p>
            <a:r>
              <a:rPr lang="ru-RU" smtClean="0"/>
              <a:t>Образец заголовка</a:t>
            </a:r>
            <a:endParaRPr lang="ru-RU" dirty="0"/>
          </a:p>
        </p:txBody>
      </p:sp>
      <p:cxnSp>
        <p:nvCxnSpPr>
          <p:cNvPr id="15" name="Прямая соединительная линия 14"/>
          <p:cNvCxnSpPr/>
          <p:nvPr userDrawn="1"/>
        </p:nvCxnSpPr>
        <p:spPr>
          <a:xfrm>
            <a:off x="359787" y="6295577"/>
            <a:ext cx="1146872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Содержимое 6"/>
          <p:cNvSpPr>
            <a:spLocks noGrp="1"/>
          </p:cNvSpPr>
          <p:nvPr>
            <p:ph sz="quarter" idx="13"/>
          </p:nvPr>
        </p:nvSpPr>
        <p:spPr>
          <a:xfrm>
            <a:off x="359786" y="1335397"/>
            <a:ext cx="3646488" cy="4712977"/>
          </a:xfrm>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
        <p:nvSpPr>
          <p:cNvPr id="9" name="Содержимое 6"/>
          <p:cNvSpPr>
            <a:spLocks noGrp="1"/>
          </p:cNvSpPr>
          <p:nvPr>
            <p:ph sz="quarter" idx="14"/>
          </p:nvPr>
        </p:nvSpPr>
        <p:spPr>
          <a:xfrm>
            <a:off x="4270881" y="1335397"/>
            <a:ext cx="3646488" cy="4712977"/>
          </a:xfrm>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
        <p:nvSpPr>
          <p:cNvPr id="10" name="Содержимое 6"/>
          <p:cNvSpPr>
            <a:spLocks noGrp="1"/>
          </p:cNvSpPr>
          <p:nvPr>
            <p:ph sz="quarter" idx="15"/>
          </p:nvPr>
        </p:nvSpPr>
        <p:spPr>
          <a:xfrm>
            <a:off x="8181976" y="1335397"/>
            <a:ext cx="3646488" cy="4712977"/>
          </a:xfrm>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pic>
        <p:nvPicPr>
          <p:cNvPr id="12" name="Picture 5" descr="C:\Users\Anastasia\Desktop\Рисунок2.png"/>
          <p:cNvPicPr>
            <a:picLocks noChangeAspect="1" noChangeArrowheads="1"/>
          </p:cNvPicPr>
          <p:nvPr userDrawn="1"/>
        </p:nvPicPr>
        <p:blipFill>
          <a:blip r:embed="rId2" cstate="print">
            <a:lum bright="2000"/>
          </a:blip>
          <a:srcRect l="2078" t="1062" r="2324" b="4039"/>
          <a:stretch>
            <a:fillRect/>
          </a:stretch>
        </p:blipFill>
        <p:spPr bwMode="auto">
          <a:xfrm>
            <a:off x="0" y="0"/>
            <a:ext cx="12190413" cy="6859588"/>
          </a:xfrm>
          <a:prstGeom prst="rect">
            <a:avLst/>
          </a:prstGeom>
          <a:noFill/>
        </p:spPr>
      </p:pic>
      <p:sp>
        <p:nvSpPr>
          <p:cNvPr id="6" name="Прямоугольник 1"/>
          <p:cNvSpPr/>
          <p:nvPr userDrawn="1"/>
        </p:nvSpPr>
        <p:spPr bwMode="auto">
          <a:xfrm>
            <a:off x="10838490" y="4520794"/>
            <a:ext cx="1351923" cy="2338794"/>
          </a:xfrm>
          <a:custGeom>
            <a:avLst/>
            <a:gdLst>
              <a:gd name="connsiteX0" fmla="*/ 0 w 1115683"/>
              <a:gd name="connsiteY0" fmla="*/ 0 h 2803585"/>
              <a:gd name="connsiteX1" fmla="*/ 1115683 w 1115683"/>
              <a:gd name="connsiteY1" fmla="*/ 0 h 2803585"/>
              <a:gd name="connsiteX2" fmla="*/ 1115683 w 1115683"/>
              <a:gd name="connsiteY2" fmla="*/ 2803585 h 2803585"/>
              <a:gd name="connsiteX3" fmla="*/ 0 w 1115683"/>
              <a:gd name="connsiteY3" fmla="*/ 2803585 h 2803585"/>
              <a:gd name="connsiteX4" fmla="*/ 0 w 1115683"/>
              <a:gd name="connsiteY4" fmla="*/ 0 h 2803585"/>
              <a:gd name="connsiteX0" fmla="*/ 0 w 1115683"/>
              <a:gd name="connsiteY0" fmla="*/ 0 h 2803585"/>
              <a:gd name="connsiteX1" fmla="*/ 1115683 w 1115683"/>
              <a:gd name="connsiteY1" fmla="*/ 474453 h 2803585"/>
              <a:gd name="connsiteX2" fmla="*/ 1115683 w 1115683"/>
              <a:gd name="connsiteY2" fmla="*/ 2803585 h 2803585"/>
              <a:gd name="connsiteX3" fmla="*/ 0 w 1115683"/>
              <a:gd name="connsiteY3" fmla="*/ 2803585 h 2803585"/>
              <a:gd name="connsiteX4" fmla="*/ 0 w 1115683"/>
              <a:gd name="connsiteY4" fmla="*/ 0 h 2803585"/>
              <a:gd name="connsiteX0" fmla="*/ 508958 w 1115683"/>
              <a:gd name="connsiteY0" fmla="*/ 0 h 2777706"/>
              <a:gd name="connsiteX1" fmla="*/ 1115683 w 1115683"/>
              <a:gd name="connsiteY1" fmla="*/ 448574 h 2777706"/>
              <a:gd name="connsiteX2" fmla="*/ 1115683 w 1115683"/>
              <a:gd name="connsiteY2" fmla="*/ 2777706 h 2777706"/>
              <a:gd name="connsiteX3" fmla="*/ 0 w 1115683"/>
              <a:gd name="connsiteY3" fmla="*/ 2777706 h 2777706"/>
              <a:gd name="connsiteX4" fmla="*/ 508958 w 1115683"/>
              <a:gd name="connsiteY4" fmla="*/ 0 h 2777706"/>
              <a:gd name="connsiteX0" fmla="*/ 929555 w 1115683"/>
              <a:gd name="connsiteY0" fmla="*/ 0 h 2708400"/>
              <a:gd name="connsiteX1" fmla="*/ 1115683 w 1115683"/>
              <a:gd name="connsiteY1" fmla="*/ 379268 h 2708400"/>
              <a:gd name="connsiteX2" fmla="*/ 1115683 w 1115683"/>
              <a:gd name="connsiteY2" fmla="*/ 2708400 h 2708400"/>
              <a:gd name="connsiteX3" fmla="*/ 0 w 1115683"/>
              <a:gd name="connsiteY3" fmla="*/ 2708400 h 2708400"/>
              <a:gd name="connsiteX4" fmla="*/ 929555 w 1115683"/>
              <a:gd name="connsiteY4" fmla="*/ 0 h 270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683" h="2708400">
                <a:moveTo>
                  <a:pt x="929555" y="0"/>
                </a:moveTo>
                <a:lnTo>
                  <a:pt x="1115683" y="379268"/>
                </a:lnTo>
                <a:lnTo>
                  <a:pt x="1115683" y="2708400"/>
                </a:lnTo>
                <a:lnTo>
                  <a:pt x="0" y="2708400"/>
                </a:lnTo>
                <a:lnTo>
                  <a:pt x="929555" y="0"/>
                </a:lnTo>
                <a:close/>
              </a:path>
            </a:pathLst>
          </a:custGeom>
          <a:solidFill>
            <a:srgbClr val="FF0000"/>
          </a:solidFill>
          <a:ln w="63500" cap="flat">
            <a:noFill/>
            <a:prstDash val="solid"/>
            <a:miter lim="800000"/>
            <a:headEnd/>
            <a:tailEnd/>
          </a:ln>
        </p:spPr>
        <p:txBody>
          <a:bodyPr vert="horz" wrap="square" lIns="234464" tIns="117232" rIns="234464" bIns="117232" numCol="1" rtlCol="0" anchor="t" anchorCtr="0" compatLnSpc="1">
            <a:prstTxWarp prst="textNoShape">
              <a:avLst/>
            </a:prstTxWarp>
          </a:bodyPr>
          <a:lstStyle/>
          <a:p>
            <a:pPr algn="ctr" rtl="0"/>
            <a:endParaRPr lang="ru-RU" dirty="0"/>
          </a:p>
        </p:txBody>
      </p:sp>
      <p:sp>
        <p:nvSpPr>
          <p:cNvPr id="7" name="Прямоугольник 1"/>
          <p:cNvSpPr/>
          <p:nvPr userDrawn="1"/>
        </p:nvSpPr>
        <p:spPr bwMode="auto">
          <a:xfrm flipH="1">
            <a:off x="165126" y="6258808"/>
            <a:ext cx="7356841" cy="637549"/>
          </a:xfrm>
          <a:custGeom>
            <a:avLst/>
            <a:gdLst>
              <a:gd name="connsiteX0" fmla="*/ 0 w 1115683"/>
              <a:gd name="connsiteY0" fmla="*/ 0 h 2803585"/>
              <a:gd name="connsiteX1" fmla="*/ 1115683 w 1115683"/>
              <a:gd name="connsiteY1" fmla="*/ 0 h 2803585"/>
              <a:gd name="connsiteX2" fmla="*/ 1115683 w 1115683"/>
              <a:gd name="connsiteY2" fmla="*/ 2803585 h 2803585"/>
              <a:gd name="connsiteX3" fmla="*/ 0 w 1115683"/>
              <a:gd name="connsiteY3" fmla="*/ 2803585 h 2803585"/>
              <a:gd name="connsiteX4" fmla="*/ 0 w 1115683"/>
              <a:gd name="connsiteY4" fmla="*/ 0 h 2803585"/>
              <a:gd name="connsiteX0" fmla="*/ 0 w 1115683"/>
              <a:gd name="connsiteY0" fmla="*/ 0 h 2803585"/>
              <a:gd name="connsiteX1" fmla="*/ 1115683 w 1115683"/>
              <a:gd name="connsiteY1" fmla="*/ 474453 h 2803585"/>
              <a:gd name="connsiteX2" fmla="*/ 1115683 w 1115683"/>
              <a:gd name="connsiteY2" fmla="*/ 2803585 h 2803585"/>
              <a:gd name="connsiteX3" fmla="*/ 0 w 1115683"/>
              <a:gd name="connsiteY3" fmla="*/ 2803585 h 2803585"/>
              <a:gd name="connsiteX4" fmla="*/ 0 w 1115683"/>
              <a:gd name="connsiteY4" fmla="*/ 0 h 2803585"/>
              <a:gd name="connsiteX0" fmla="*/ 508958 w 1115683"/>
              <a:gd name="connsiteY0" fmla="*/ 0 h 2777706"/>
              <a:gd name="connsiteX1" fmla="*/ 1115683 w 1115683"/>
              <a:gd name="connsiteY1" fmla="*/ 448574 h 2777706"/>
              <a:gd name="connsiteX2" fmla="*/ 1115683 w 1115683"/>
              <a:gd name="connsiteY2" fmla="*/ 2777706 h 2777706"/>
              <a:gd name="connsiteX3" fmla="*/ 0 w 1115683"/>
              <a:gd name="connsiteY3" fmla="*/ 2777706 h 2777706"/>
              <a:gd name="connsiteX4" fmla="*/ 508958 w 1115683"/>
              <a:gd name="connsiteY4" fmla="*/ 0 h 2777706"/>
              <a:gd name="connsiteX0" fmla="*/ 4911624 w 5518349"/>
              <a:gd name="connsiteY0" fmla="*/ 0 h 2777706"/>
              <a:gd name="connsiteX1" fmla="*/ 5518349 w 5518349"/>
              <a:gd name="connsiteY1" fmla="*/ 448574 h 2777706"/>
              <a:gd name="connsiteX2" fmla="*/ 5518349 w 5518349"/>
              <a:gd name="connsiteY2" fmla="*/ 2777706 h 2777706"/>
              <a:gd name="connsiteX3" fmla="*/ 0 w 5518349"/>
              <a:gd name="connsiteY3" fmla="*/ 2769240 h 2777706"/>
              <a:gd name="connsiteX4" fmla="*/ 4911624 w 5518349"/>
              <a:gd name="connsiteY4" fmla="*/ 0 h 2777706"/>
              <a:gd name="connsiteX0" fmla="*/ 0 w 5518349"/>
              <a:gd name="connsiteY0" fmla="*/ 2320666 h 2329132"/>
              <a:gd name="connsiteX1" fmla="*/ 5518349 w 5518349"/>
              <a:gd name="connsiteY1" fmla="*/ 0 h 2329132"/>
              <a:gd name="connsiteX2" fmla="*/ 5518349 w 5518349"/>
              <a:gd name="connsiteY2" fmla="*/ 2329132 h 2329132"/>
              <a:gd name="connsiteX3" fmla="*/ 0 w 5518349"/>
              <a:gd name="connsiteY3" fmla="*/ 2320666 h 2329132"/>
              <a:gd name="connsiteX0" fmla="*/ 0 w 5518349"/>
              <a:gd name="connsiteY0" fmla="*/ 796666 h 805132"/>
              <a:gd name="connsiteX1" fmla="*/ 5399816 w 5518349"/>
              <a:gd name="connsiteY1" fmla="*/ 0 h 805132"/>
              <a:gd name="connsiteX2" fmla="*/ 5518349 w 5518349"/>
              <a:gd name="connsiteY2" fmla="*/ 805132 h 805132"/>
              <a:gd name="connsiteX3" fmla="*/ 0 w 5518349"/>
              <a:gd name="connsiteY3" fmla="*/ 796666 h 805132"/>
              <a:gd name="connsiteX0" fmla="*/ 0 w 5518349"/>
              <a:gd name="connsiteY0" fmla="*/ 678132 h 686598"/>
              <a:gd name="connsiteX1" fmla="*/ 5425216 w 5518349"/>
              <a:gd name="connsiteY1" fmla="*/ 0 h 686598"/>
              <a:gd name="connsiteX2" fmla="*/ 5518349 w 5518349"/>
              <a:gd name="connsiteY2" fmla="*/ 686598 h 686598"/>
              <a:gd name="connsiteX3" fmla="*/ 0 w 5518349"/>
              <a:gd name="connsiteY3" fmla="*/ 678132 h 686598"/>
              <a:gd name="connsiteX0" fmla="*/ 0 w 5518349"/>
              <a:gd name="connsiteY0" fmla="*/ 467844 h 476310"/>
              <a:gd name="connsiteX1" fmla="*/ 5443502 w 5518349"/>
              <a:gd name="connsiteY1" fmla="*/ 0 h 476310"/>
              <a:gd name="connsiteX2" fmla="*/ 5518349 w 5518349"/>
              <a:gd name="connsiteY2" fmla="*/ 476310 h 476310"/>
              <a:gd name="connsiteX3" fmla="*/ 0 w 5518349"/>
              <a:gd name="connsiteY3" fmla="*/ 467844 h 476310"/>
              <a:gd name="connsiteX0" fmla="*/ 0 w 5518349"/>
              <a:gd name="connsiteY0" fmla="*/ 522702 h 531168"/>
              <a:gd name="connsiteX1" fmla="*/ 5434358 w 5518349"/>
              <a:gd name="connsiteY1" fmla="*/ 0 h 531168"/>
              <a:gd name="connsiteX2" fmla="*/ 5518349 w 5518349"/>
              <a:gd name="connsiteY2" fmla="*/ 531168 h 531168"/>
              <a:gd name="connsiteX3" fmla="*/ 0 w 5518349"/>
              <a:gd name="connsiteY3" fmla="*/ 522702 h 531168"/>
            </a:gdLst>
            <a:ahLst/>
            <a:cxnLst>
              <a:cxn ang="0">
                <a:pos x="connsiteX0" y="connsiteY0"/>
              </a:cxn>
              <a:cxn ang="0">
                <a:pos x="connsiteX1" y="connsiteY1"/>
              </a:cxn>
              <a:cxn ang="0">
                <a:pos x="connsiteX2" y="connsiteY2"/>
              </a:cxn>
              <a:cxn ang="0">
                <a:pos x="connsiteX3" y="connsiteY3"/>
              </a:cxn>
            </a:cxnLst>
            <a:rect l="l" t="t" r="r" b="b"/>
            <a:pathLst>
              <a:path w="5518349" h="531168">
                <a:moveTo>
                  <a:pt x="0" y="522702"/>
                </a:moveTo>
                <a:lnTo>
                  <a:pt x="5434358" y="0"/>
                </a:lnTo>
                <a:lnTo>
                  <a:pt x="5518349" y="531168"/>
                </a:lnTo>
                <a:lnTo>
                  <a:pt x="0" y="522702"/>
                </a:lnTo>
                <a:close/>
              </a:path>
            </a:pathLst>
          </a:custGeom>
          <a:solidFill>
            <a:schemeClr val="tx1">
              <a:lumMod val="50000"/>
              <a:lumOff val="50000"/>
            </a:schemeClr>
          </a:solidFill>
          <a:ln w="63500" cap="flat">
            <a:noFill/>
            <a:prstDash val="solid"/>
            <a:miter lim="800000"/>
            <a:headEnd/>
            <a:tailEnd/>
          </a:ln>
        </p:spPr>
        <p:txBody>
          <a:bodyPr vert="horz" wrap="square" lIns="234464" tIns="117232" rIns="234464" bIns="117232" numCol="1" rtlCol="0" anchor="t" anchorCtr="0" compatLnSpc="1">
            <a:prstTxWarp prst="textNoShape">
              <a:avLst/>
            </a:prstTxWarp>
          </a:bodyPr>
          <a:lstStyle/>
          <a:p>
            <a:pPr algn="ctr" rtl="0"/>
            <a:endParaRPr lang="ru-RU" dirty="0"/>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D7832B6-5904-45E4-8CB6-550B2F57E544}" type="slidenum">
              <a:rPr lang="ru-RU" smtClean="0"/>
              <a:pPr/>
              <a:t>‹#›</a:t>
            </a:fld>
            <a:endParaRPr lang="ru-RU"/>
          </a:p>
        </p:txBody>
      </p:sp>
      <p:pic>
        <p:nvPicPr>
          <p:cNvPr id="8" name="Picture 2" descr="C:\Users\Anastasia\Downloads\ЧГУ_лого_рус_гориз_прозрачный фон.png"/>
          <p:cNvPicPr>
            <a:picLocks noChangeAspect="1" noChangeArrowheads="1"/>
          </p:cNvPicPr>
          <p:nvPr userDrawn="1"/>
        </p:nvPicPr>
        <p:blipFill>
          <a:blip r:embed="rId3" cstate="print"/>
          <a:srcRect/>
          <a:stretch>
            <a:fillRect/>
          </a:stretch>
        </p:blipFill>
        <p:spPr bwMode="auto">
          <a:xfrm>
            <a:off x="359787" y="323925"/>
            <a:ext cx="1983363" cy="592277"/>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
    <p:spTree>
      <p:nvGrpSpPr>
        <p:cNvPr id="1" name=""/>
        <p:cNvGrpSpPr/>
        <p:nvPr/>
      </p:nvGrpSpPr>
      <p:grpSpPr>
        <a:xfrm>
          <a:off x="0" y="0"/>
          <a:ext cx="0" cy="0"/>
          <a:chOff x="0" y="0"/>
          <a:chExt cx="0" cy="0"/>
        </a:xfrm>
      </p:grpSpPr>
      <p:sp>
        <p:nvSpPr>
          <p:cNvPr id="3" name="Нижний колонтитул 2"/>
          <p:cNvSpPr>
            <a:spLocks noGrp="1"/>
          </p:cNvSpPr>
          <p:nvPr>
            <p:ph type="ftr" sz="quarter" idx="10"/>
          </p:nvPr>
        </p:nvSpPr>
        <p:spPr/>
        <p:txBody>
          <a:bodyPr/>
          <a:lstStyle/>
          <a:p>
            <a:endParaRPr lang="ru-RU" dirty="0"/>
          </a:p>
        </p:txBody>
      </p:sp>
      <p:sp>
        <p:nvSpPr>
          <p:cNvPr id="4" name="Номер слайда 3"/>
          <p:cNvSpPr>
            <a:spLocks noGrp="1"/>
          </p:cNvSpPr>
          <p:nvPr>
            <p:ph type="sldNum" sz="quarter" idx="11"/>
          </p:nvPr>
        </p:nvSpPr>
        <p:spPr/>
        <p:txBody>
          <a:bodyPr/>
          <a:lstStyle/>
          <a:p>
            <a:fld id="{5D7832B6-5904-45E4-8CB6-550B2F57E544}" type="slidenum">
              <a:rPr lang="ru-RU" smtClean="0"/>
              <a:pPr/>
              <a:t>‹#›</a:t>
            </a:fld>
            <a:endParaRPr lang="ru-RU" dirty="0"/>
          </a:p>
        </p:txBody>
      </p:sp>
      <p:sp>
        <p:nvSpPr>
          <p:cNvPr id="6" name="Таблица 5"/>
          <p:cNvSpPr>
            <a:spLocks noGrp="1"/>
          </p:cNvSpPr>
          <p:nvPr>
            <p:ph type="tbl" sz="quarter" idx="12"/>
          </p:nvPr>
        </p:nvSpPr>
        <p:spPr>
          <a:xfrm>
            <a:off x="487617" y="1861036"/>
            <a:ext cx="11204580" cy="4275612"/>
          </a:xfrm>
        </p:spPr>
        <p:txBody>
          <a:bodyPr anchor="ctr"/>
          <a:lstStyle/>
          <a:p>
            <a:r>
              <a:rPr lang="ru-RU" smtClean="0"/>
              <a:t>Вставка таблицы</a:t>
            </a:r>
            <a:endParaRPr lang="ru-RU"/>
          </a:p>
        </p:txBody>
      </p:sp>
      <p:sp>
        <p:nvSpPr>
          <p:cNvPr id="9" name="Подзаголовок 2"/>
          <p:cNvSpPr>
            <a:spLocks noGrp="1"/>
          </p:cNvSpPr>
          <p:nvPr>
            <p:ph type="subTitle" idx="1"/>
          </p:nvPr>
        </p:nvSpPr>
        <p:spPr>
          <a:xfrm>
            <a:off x="487617" y="916202"/>
            <a:ext cx="11204581" cy="944834"/>
          </a:xfrm>
        </p:spPr>
        <p:txBody>
          <a:bodyPr>
            <a:noAutofit/>
          </a:bodyPr>
          <a:lstStyle>
            <a:lvl1pPr marL="0" marR="0" indent="0" algn="ctr" defTabSz="1172261" rtl="0" eaLnBrk="1" fontAlgn="auto" latinLnBrk="0" hangingPunct="1">
              <a:lnSpc>
                <a:spcPct val="100000"/>
              </a:lnSpc>
              <a:spcBef>
                <a:spcPct val="20000"/>
              </a:spcBef>
              <a:spcAft>
                <a:spcPts val="0"/>
              </a:spcAft>
              <a:buClrTx/>
              <a:buSzTx/>
              <a:buFont typeface="Arial" pitchFamily="34" charset="0"/>
              <a:buNone/>
              <a:tabLst/>
              <a:defRPr sz="1800">
                <a:solidFill>
                  <a:schemeClr val="bg1">
                    <a:lumMod val="65000"/>
                  </a:schemeClr>
                </a:solidFill>
              </a:defRPr>
            </a:lvl1pPr>
            <a:lvl2pPr marL="586130" indent="0" algn="ctr">
              <a:buNone/>
              <a:defRPr>
                <a:solidFill>
                  <a:schemeClr val="tx1">
                    <a:tint val="75000"/>
                  </a:schemeClr>
                </a:solidFill>
              </a:defRPr>
            </a:lvl2pPr>
            <a:lvl3pPr marL="1172261" indent="0" algn="ctr">
              <a:buNone/>
              <a:defRPr>
                <a:solidFill>
                  <a:schemeClr val="tx1">
                    <a:tint val="75000"/>
                  </a:schemeClr>
                </a:solidFill>
              </a:defRPr>
            </a:lvl3pPr>
            <a:lvl4pPr marL="1758391" indent="0" algn="ctr">
              <a:buNone/>
              <a:defRPr>
                <a:solidFill>
                  <a:schemeClr val="tx1">
                    <a:tint val="75000"/>
                  </a:schemeClr>
                </a:solidFill>
              </a:defRPr>
            </a:lvl4pPr>
            <a:lvl5pPr marL="2344522" indent="0" algn="ctr">
              <a:buNone/>
              <a:defRPr>
                <a:solidFill>
                  <a:schemeClr val="tx1">
                    <a:tint val="75000"/>
                  </a:schemeClr>
                </a:solidFill>
              </a:defRPr>
            </a:lvl5pPr>
            <a:lvl6pPr marL="2930652" indent="0" algn="ctr">
              <a:buNone/>
              <a:defRPr>
                <a:solidFill>
                  <a:schemeClr val="tx1">
                    <a:tint val="75000"/>
                  </a:schemeClr>
                </a:solidFill>
              </a:defRPr>
            </a:lvl6pPr>
            <a:lvl7pPr marL="3516782" indent="0" algn="ctr">
              <a:buNone/>
              <a:defRPr>
                <a:solidFill>
                  <a:schemeClr val="tx1">
                    <a:tint val="75000"/>
                  </a:schemeClr>
                </a:solidFill>
              </a:defRPr>
            </a:lvl7pPr>
            <a:lvl8pPr marL="4102913" indent="0" algn="ctr">
              <a:buNone/>
              <a:defRPr>
                <a:solidFill>
                  <a:schemeClr val="tx1">
                    <a:tint val="75000"/>
                  </a:schemeClr>
                </a:solidFill>
              </a:defRPr>
            </a:lvl8pPr>
            <a:lvl9pPr marL="4689043" indent="0" algn="ctr">
              <a:buNone/>
              <a:defRPr>
                <a:solidFill>
                  <a:schemeClr val="tx1">
                    <a:tint val="75000"/>
                  </a:schemeClr>
                </a:solidFill>
              </a:defRPr>
            </a:lvl9pPr>
          </a:lstStyle>
          <a:p>
            <a:r>
              <a:rPr lang="ru-RU" smtClean="0"/>
              <a:t>Образец подзаголовка</a:t>
            </a:r>
            <a:endParaRPr lang="ru-RU" dirty="0" smtClean="0"/>
          </a:p>
        </p:txBody>
      </p:sp>
      <p:sp>
        <p:nvSpPr>
          <p:cNvPr id="12" name="Заголовок 1"/>
          <p:cNvSpPr>
            <a:spLocks noGrp="1"/>
          </p:cNvSpPr>
          <p:nvPr>
            <p:ph type="title"/>
          </p:nvPr>
        </p:nvSpPr>
        <p:spPr>
          <a:xfrm>
            <a:off x="2599969" y="323925"/>
            <a:ext cx="9228543" cy="592277"/>
          </a:xfrm>
        </p:spPr>
        <p:txBody>
          <a:bodyPr anchor="ctr">
            <a:noAutofit/>
          </a:bodyPr>
          <a:lstStyle>
            <a:lvl1pPr algn="r">
              <a:defRPr b="1">
                <a:solidFill>
                  <a:schemeClr val="accent1"/>
                </a:solidFill>
              </a:defRPr>
            </a:lvl1pPr>
          </a:lstStyle>
          <a:p>
            <a:r>
              <a:rPr lang="ru-RU" smtClean="0"/>
              <a:t>Образец заголовка</a:t>
            </a:r>
            <a:endParaRPr lang="ru-RU" dirty="0"/>
          </a:p>
        </p:txBody>
      </p:sp>
      <p:cxnSp>
        <p:nvCxnSpPr>
          <p:cNvPr id="13" name="Прямая соединительная линия 12"/>
          <p:cNvCxnSpPr/>
          <p:nvPr userDrawn="1"/>
        </p:nvCxnSpPr>
        <p:spPr>
          <a:xfrm>
            <a:off x="359787" y="6295577"/>
            <a:ext cx="1146872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9" name="Picture 5" descr="C:\Users\Anastasia\Desktop\Рисунок2.png"/>
          <p:cNvPicPr>
            <a:picLocks noChangeAspect="1" noChangeArrowheads="1"/>
          </p:cNvPicPr>
          <p:nvPr/>
        </p:nvPicPr>
        <p:blipFill>
          <a:blip r:embed="rId12" cstate="print">
            <a:lum bright="2000"/>
          </a:blip>
          <a:srcRect l="2078" t="1062" r="2324" b="4039"/>
          <a:stretch>
            <a:fillRect/>
          </a:stretch>
        </p:blipFill>
        <p:spPr bwMode="auto">
          <a:xfrm>
            <a:off x="0" y="0"/>
            <a:ext cx="12190413" cy="6859588"/>
          </a:xfrm>
          <a:prstGeom prst="rect">
            <a:avLst/>
          </a:prstGeom>
          <a:noFill/>
        </p:spPr>
      </p:pic>
      <p:sp>
        <p:nvSpPr>
          <p:cNvPr id="2" name="Заголовок 1"/>
          <p:cNvSpPr>
            <a:spLocks noGrp="1"/>
          </p:cNvSpPr>
          <p:nvPr>
            <p:ph type="title"/>
          </p:nvPr>
        </p:nvSpPr>
        <p:spPr>
          <a:xfrm>
            <a:off x="2343150" y="323925"/>
            <a:ext cx="9485361" cy="592277"/>
          </a:xfrm>
          <a:prstGeom prst="rect">
            <a:avLst/>
          </a:prstGeom>
        </p:spPr>
        <p:txBody>
          <a:bodyPr vert="horz" lIns="117226" tIns="58613" rIns="117226" bIns="58613" rtlCol="0" anchor="ctr">
            <a:noAutofit/>
          </a:bodyPr>
          <a:lstStyle/>
          <a:p>
            <a:r>
              <a:rPr lang="ru-RU" dirty="0" smtClean="0"/>
              <a:t>Образец заголовка</a:t>
            </a:r>
            <a:endParaRPr lang="ru-RU" dirty="0"/>
          </a:p>
        </p:txBody>
      </p:sp>
      <p:sp>
        <p:nvSpPr>
          <p:cNvPr id="3" name="Текст 2"/>
          <p:cNvSpPr>
            <a:spLocks noGrp="1"/>
          </p:cNvSpPr>
          <p:nvPr>
            <p:ph type="body" idx="1"/>
          </p:nvPr>
        </p:nvSpPr>
        <p:spPr>
          <a:xfrm>
            <a:off x="359788" y="1087991"/>
            <a:ext cx="11468723" cy="5039591"/>
          </a:xfrm>
          <a:prstGeom prst="rect">
            <a:avLst/>
          </a:prstGeom>
        </p:spPr>
        <p:txBody>
          <a:bodyPr vert="horz" lIns="117226" tIns="58613" rIns="117226" bIns="58613"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
        <p:nvSpPr>
          <p:cNvPr id="5" name="Нижний колонтитул 4"/>
          <p:cNvSpPr>
            <a:spLocks noGrp="1"/>
          </p:cNvSpPr>
          <p:nvPr>
            <p:ph type="ftr" sz="quarter" idx="3"/>
          </p:nvPr>
        </p:nvSpPr>
        <p:spPr>
          <a:xfrm>
            <a:off x="359786" y="6295578"/>
            <a:ext cx="8194704" cy="365210"/>
          </a:xfrm>
          <a:prstGeom prst="rect">
            <a:avLst/>
          </a:prstGeom>
        </p:spPr>
        <p:txBody>
          <a:bodyPr vert="horz" lIns="117226" tIns="58613" rIns="117226" bIns="58613" rtlCol="0" anchor="ctr"/>
          <a:lstStyle>
            <a:lvl1pPr algn="ctr">
              <a:defRPr sz="15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11077376" y="6295578"/>
            <a:ext cx="751136" cy="365210"/>
          </a:xfrm>
          <a:prstGeom prst="rect">
            <a:avLst/>
          </a:prstGeom>
        </p:spPr>
        <p:txBody>
          <a:bodyPr vert="horz" lIns="117226" tIns="58613" rIns="117226" bIns="58613" rtlCol="0" anchor="ctr"/>
          <a:lstStyle>
            <a:lvl1pPr algn="r">
              <a:defRPr sz="1500">
                <a:solidFill>
                  <a:schemeClr val="tx1">
                    <a:lumMod val="65000"/>
                    <a:lumOff val="35000"/>
                  </a:schemeClr>
                </a:solidFill>
              </a:defRPr>
            </a:lvl1pPr>
          </a:lstStyle>
          <a:p>
            <a:fld id="{5D7832B6-5904-45E4-8CB6-550B2F57E544}" type="slidenum">
              <a:rPr lang="ru-RU" smtClean="0"/>
              <a:pPr/>
              <a:t>‹#›</a:t>
            </a:fld>
            <a:endParaRPr lang="ru-RU" dirty="0"/>
          </a:p>
        </p:txBody>
      </p:sp>
      <p:pic>
        <p:nvPicPr>
          <p:cNvPr id="16" name="Picture 2" descr="C:\Users\Anastasia\Downloads\ЧГУ_лого_рус_гориз_прозрачный фон.png"/>
          <p:cNvPicPr>
            <a:picLocks noChangeAspect="1" noChangeArrowheads="1"/>
          </p:cNvPicPr>
          <p:nvPr/>
        </p:nvPicPr>
        <p:blipFill>
          <a:blip r:embed="rId13" cstate="print"/>
          <a:srcRect/>
          <a:stretch>
            <a:fillRect/>
          </a:stretch>
        </p:blipFill>
        <p:spPr bwMode="auto">
          <a:xfrm>
            <a:off x="359787" y="323925"/>
            <a:ext cx="1983363" cy="592277"/>
          </a:xfrm>
          <a:prstGeom prst="rect">
            <a:avLst/>
          </a:prstGeom>
          <a:noFill/>
        </p:spPr>
      </p:pic>
      <p:cxnSp>
        <p:nvCxnSpPr>
          <p:cNvPr id="18" name="Прямая соединительная линия 17"/>
          <p:cNvCxnSpPr/>
          <p:nvPr/>
        </p:nvCxnSpPr>
        <p:spPr>
          <a:xfrm>
            <a:off x="359787" y="6295577"/>
            <a:ext cx="1146872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60" r:id="rId4"/>
    <p:sldLayoutId id="2147483651" r:id="rId5"/>
    <p:sldLayoutId id="2147483654" r:id="rId6"/>
    <p:sldLayoutId id="2147483662" r:id="rId7"/>
    <p:sldLayoutId id="2147483655" r:id="rId8"/>
    <p:sldLayoutId id="2147483658" r:id="rId9"/>
    <p:sldLayoutId id="2147483661" r:id="rId10"/>
  </p:sldLayoutIdLst>
  <p:txStyles>
    <p:titleStyle>
      <a:lvl1pPr algn="r" defTabSz="1172261" rtl="0" eaLnBrk="1" latinLnBrk="0" hangingPunct="1">
        <a:spcBef>
          <a:spcPct val="0"/>
        </a:spcBef>
        <a:buNone/>
        <a:defRPr sz="3100" b="1" kern="1200">
          <a:solidFill>
            <a:schemeClr val="accent1"/>
          </a:solidFill>
          <a:latin typeface="+mj-lt"/>
          <a:ea typeface="+mj-ea"/>
          <a:cs typeface="+mj-cs"/>
        </a:defRPr>
      </a:lvl1pPr>
    </p:titleStyle>
    <p:bodyStyle>
      <a:lvl1pPr marL="0" indent="0" algn="l" defTabSz="1172261" rtl="0" eaLnBrk="1" latinLnBrk="0" hangingPunct="1">
        <a:spcBef>
          <a:spcPct val="20000"/>
        </a:spcBef>
        <a:buFont typeface="Arial" pitchFamily="34" charset="0"/>
        <a:buNone/>
        <a:defRPr sz="2300" kern="1200">
          <a:solidFill>
            <a:schemeClr val="tx1"/>
          </a:solidFill>
          <a:latin typeface="+mn-lt"/>
          <a:ea typeface="+mn-ea"/>
          <a:cs typeface="+mn-cs"/>
        </a:defRPr>
      </a:lvl1pPr>
      <a:lvl2pPr marL="457915" indent="0" algn="l" defTabSz="1172261" rtl="0" eaLnBrk="1" latinLnBrk="0" hangingPunct="1">
        <a:spcBef>
          <a:spcPct val="20000"/>
        </a:spcBef>
        <a:buFont typeface="Arial" pitchFamily="34" charset="0"/>
        <a:buNone/>
        <a:defRPr sz="1800" kern="1200">
          <a:solidFill>
            <a:schemeClr val="tx1"/>
          </a:solidFill>
          <a:latin typeface="+mn-lt"/>
          <a:ea typeface="+mn-ea"/>
          <a:cs typeface="+mn-cs"/>
        </a:defRPr>
      </a:lvl2pPr>
      <a:lvl3pPr marL="917865" indent="0" algn="l" defTabSz="1172261" rtl="0" eaLnBrk="1" latinLnBrk="0" hangingPunct="1">
        <a:spcBef>
          <a:spcPct val="20000"/>
        </a:spcBef>
        <a:buFont typeface="Arial" pitchFamily="34" charset="0"/>
        <a:buNone/>
        <a:tabLst>
          <a:tab pos="917865" algn="l"/>
        </a:tabLst>
        <a:defRPr sz="1500" kern="1200">
          <a:solidFill>
            <a:schemeClr val="accent5"/>
          </a:solidFill>
          <a:latin typeface="+mn-lt"/>
          <a:ea typeface="+mn-ea"/>
          <a:cs typeface="+mn-cs"/>
        </a:defRPr>
      </a:lvl3pPr>
      <a:lvl4pPr marL="2051456" indent="-293065" algn="l" defTabSz="1172261" rtl="0" eaLnBrk="1" latinLnBrk="0" hangingPunct="1">
        <a:spcBef>
          <a:spcPct val="20000"/>
        </a:spcBef>
        <a:buFont typeface="Arial" pitchFamily="34" charset="0"/>
        <a:buNone/>
        <a:defRPr sz="2600" kern="1200">
          <a:solidFill>
            <a:schemeClr val="tx1"/>
          </a:solidFill>
          <a:latin typeface="+mn-lt"/>
          <a:ea typeface="+mn-ea"/>
          <a:cs typeface="+mn-cs"/>
        </a:defRPr>
      </a:lvl4pPr>
      <a:lvl5pPr marL="2637587" indent="-293065" algn="l" defTabSz="1172261" rtl="0" eaLnBrk="1" latinLnBrk="0" hangingPunct="1">
        <a:spcBef>
          <a:spcPct val="20000"/>
        </a:spcBef>
        <a:buFont typeface="Arial" pitchFamily="34" charset="0"/>
        <a:buNone/>
        <a:defRPr sz="2600" kern="1200">
          <a:solidFill>
            <a:schemeClr val="tx1"/>
          </a:solidFill>
          <a:latin typeface="+mn-lt"/>
          <a:ea typeface="+mn-ea"/>
          <a:cs typeface="+mn-cs"/>
        </a:defRPr>
      </a:lvl5pPr>
      <a:lvl6pPr marL="3223717" indent="-293065" algn="l" defTabSz="1172261" rtl="0" eaLnBrk="1" latinLnBrk="0" hangingPunct="1">
        <a:spcBef>
          <a:spcPct val="20000"/>
        </a:spcBef>
        <a:buFont typeface="Arial" pitchFamily="34" charset="0"/>
        <a:buChar char="•"/>
        <a:defRPr sz="2600" kern="1200">
          <a:solidFill>
            <a:schemeClr val="tx1"/>
          </a:solidFill>
          <a:latin typeface="+mn-lt"/>
          <a:ea typeface="+mn-ea"/>
          <a:cs typeface="+mn-cs"/>
        </a:defRPr>
      </a:lvl6pPr>
      <a:lvl7pPr marL="3809848" indent="-293065" algn="l" defTabSz="1172261"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395978" indent="-293065" algn="l" defTabSz="1172261"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4982108" indent="-293065" algn="l" defTabSz="1172261" rtl="0" eaLnBrk="1" latinLnBrk="0" hangingPunct="1">
        <a:spcBef>
          <a:spcPct val="20000"/>
        </a:spcBef>
        <a:buFont typeface="Arial" pitchFamily="34" charset="0"/>
        <a:buChar char="•"/>
        <a:defRPr sz="2600" kern="1200">
          <a:solidFill>
            <a:schemeClr val="tx1"/>
          </a:solidFill>
          <a:latin typeface="+mn-lt"/>
          <a:ea typeface="+mn-ea"/>
          <a:cs typeface="+mn-cs"/>
        </a:defRPr>
      </a:lvl9pPr>
    </p:bodyStyle>
    <p:otherStyle>
      <a:defPPr>
        <a:defRPr lang="ru-RU"/>
      </a:defPPr>
      <a:lvl1pPr marL="0" algn="l" defTabSz="1172261" rtl="0" eaLnBrk="1" latinLnBrk="0" hangingPunct="1">
        <a:defRPr sz="2300" kern="1200">
          <a:solidFill>
            <a:schemeClr val="tx1"/>
          </a:solidFill>
          <a:latin typeface="+mn-lt"/>
          <a:ea typeface="+mn-ea"/>
          <a:cs typeface="+mn-cs"/>
        </a:defRPr>
      </a:lvl1pPr>
      <a:lvl2pPr marL="586130" algn="l" defTabSz="1172261" rtl="0" eaLnBrk="1" latinLnBrk="0" hangingPunct="1">
        <a:defRPr sz="2300" kern="1200">
          <a:solidFill>
            <a:schemeClr val="tx1"/>
          </a:solidFill>
          <a:latin typeface="+mn-lt"/>
          <a:ea typeface="+mn-ea"/>
          <a:cs typeface="+mn-cs"/>
        </a:defRPr>
      </a:lvl2pPr>
      <a:lvl3pPr marL="1172261" algn="l" defTabSz="1172261" rtl="0" eaLnBrk="1" latinLnBrk="0" hangingPunct="1">
        <a:defRPr sz="2300" kern="1200">
          <a:solidFill>
            <a:schemeClr val="tx1"/>
          </a:solidFill>
          <a:latin typeface="+mn-lt"/>
          <a:ea typeface="+mn-ea"/>
          <a:cs typeface="+mn-cs"/>
        </a:defRPr>
      </a:lvl3pPr>
      <a:lvl4pPr marL="1758391" algn="l" defTabSz="1172261" rtl="0" eaLnBrk="1" latinLnBrk="0" hangingPunct="1">
        <a:defRPr sz="2300" kern="1200">
          <a:solidFill>
            <a:schemeClr val="tx1"/>
          </a:solidFill>
          <a:latin typeface="+mn-lt"/>
          <a:ea typeface="+mn-ea"/>
          <a:cs typeface="+mn-cs"/>
        </a:defRPr>
      </a:lvl4pPr>
      <a:lvl5pPr marL="2344522" algn="l" defTabSz="1172261" rtl="0" eaLnBrk="1" latinLnBrk="0" hangingPunct="1">
        <a:defRPr sz="2300" kern="1200">
          <a:solidFill>
            <a:schemeClr val="tx1"/>
          </a:solidFill>
          <a:latin typeface="+mn-lt"/>
          <a:ea typeface="+mn-ea"/>
          <a:cs typeface="+mn-cs"/>
        </a:defRPr>
      </a:lvl5pPr>
      <a:lvl6pPr marL="2930652" algn="l" defTabSz="1172261" rtl="0" eaLnBrk="1" latinLnBrk="0" hangingPunct="1">
        <a:defRPr sz="2300" kern="1200">
          <a:solidFill>
            <a:schemeClr val="tx1"/>
          </a:solidFill>
          <a:latin typeface="+mn-lt"/>
          <a:ea typeface="+mn-ea"/>
          <a:cs typeface="+mn-cs"/>
        </a:defRPr>
      </a:lvl6pPr>
      <a:lvl7pPr marL="3516782" algn="l" defTabSz="1172261" rtl="0" eaLnBrk="1" latinLnBrk="0" hangingPunct="1">
        <a:defRPr sz="2300" kern="1200">
          <a:solidFill>
            <a:schemeClr val="tx1"/>
          </a:solidFill>
          <a:latin typeface="+mn-lt"/>
          <a:ea typeface="+mn-ea"/>
          <a:cs typeface="+mn-cs"/>
        </a:defRPr>
      </a:lvl7pPr>
      <a:lvl8pPr marL="4102913" algn="l" defTabSz="1172261" rtl="0" eaLnBrk="1" latinLnBrk="0" hangingPunct="1">
        <a:defRPr sz="2300" kern="1200">
          <a:solidFill>
            <a:schemeClr val="tx1"/>
          </a:solidFill>
          <a:latin typeface="+mn-lt"/>
          <a:ea typeface="+mn-ea"/>
          <a:cs typeface="+mn-cs"/>
        </a:defRPr>
      </a:lvl8pPr>
      <a:lvl9pPr marL="4689043" algn="l" defTabSz="1172261"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sportwiki.to/"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431925" y="837127"/>
            <a:ext cx="9324975" cy="52302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b="0" dirty="0" smtClean="0">
                <a:solidFill>
                  <a:schemeClr val="tx1"/>
                </a:solidFill>
              </a:rPr>
              <a:t>Расход энергии в зависимости от вида деятельности</a:t>
            </a:r>
            <a:endParaRPr lang="ru-RU" b="0" dirty="0">
              <a:solidFill>
                <a:schemeClr val="tx1"/>
              </a:solidFill>
            </a:endParaRPr>
          </a:p>
        </p:txBody>
      </p:sp>
      <p:sp>
        <p:nvSpPr>
          <p:cNvPr id="4" name="Текст 3"/>
          <p:cNvSpPr>
            <a:spLocks noGrp="1"/>
          </p:cNvSpPr>
          <p:nvPr>
            <p:ph type="body" sz="quarter" idx="13"/>
          </p:nvPr>
        </p:nvSpPr>
        <p:spPr>
          <a:xfrm>
            <a:off x="487617" y="1335398"/>
            <a:ext cx="4908632" cy="4792184"/>
          </a:xfrm>
        </p:spPr>
        <p:txBody>
          <a:bodyPr/>
          <a:lstStyle/>
          <a:p>
            <a:endParaRPr lang="ru-RU" dirty="0"/>
          </a:p>
        </p:txBody>
      </p:sp>
      <p:pic>
        <p:nvPicPr>
          <p:cNvPr id="3074" name="Picture 2"/>
          <p:cNvPicPr>
            <a:picLocks noChangeAspect="1" noChangeArrowheads="1"/>
          </p:cNvPicPr>
          <p:nvPr/>
        </p:nvPicPr>
        <p:blipFill>
          <a:blip r:embed="rId2"/>
          <a:srcRect/>
          <a:stretch>
            <a:fillRect/>
          </a:stretch>
        </p:blipFill>
        <p:spPr bwMode="auto">
          <a:xfrm>
            <a:off x="487617" y="1335399"/>
            <a:ext cx="5513938" cy="4792183"/>
          </a:xfrm>
          <a:prstGeom prst="rect">
            <a:avLst/>
          </a:prstGeom>
          <a:noFill/>
          <a:ln w="9525">
            <a:noFill/>
            <a:miter lim="800000"/>
            <a:headEnd/>
            <a:tailEnd/>
          </a:ln>
          <a:effectLst/>
        </p:spPr>
      </p:pic>
      <p:pic>
        <p:nvPicPr>
          <p:cNvPr id="3075" name="Picture 3"/>
          <p:cNvPicPr>
            <a:picLocks noGrp="1" noChangeAspect="1" noChangeArrowheads="1"/>
          </p:cNvPicPr>
          <p:nvPr>
            <p:ph sz="quarter" idx="15"/>
          </p:nvPr>
        </p:nvPicPr>
        <p:blipFill>
          <a:blip r:embed="rId3"/>
          <a:srcRect/>
          <a:stretch>
            <a:fillRect/>
          </a:stretch>
        </p:blipFill>
        <p:spPr bwMode="auto">
          <a:xfrm>
            <a:off x="6233376" y="1335399"/>
            <a:ext cx="5595136" cy="47921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2599969" y="323925"/>
            <a:ext cx="9228543" cy="1195782"/>
          </a:xfrm>
        </p:spPr>
        <p:txBody>
          <a:bodyPr/>
          <a:lstStyle/>
          <a:p>
            <a:pPr algn="ctr"/>
            <a:r>
              <a:rPr lang="ru-RU" sz="2800" b="0" dirty="0" smtClean="0">
                <a:solidFill>
                  <a:schemeClr val="tx1"/>
                </a:solidFill>
              </a:rPr>
              <a:t/>
            </a:r>
            <a:br>
              <a:rPr lang="ru-RU" sz="2800" b="0" dirty="0" smtClean="0">
                <a:solidFill>
                  <a:schemeClr val="tx1"/>
                </a:solidFill>
              </a:rPr>
            </a:br>
            <a:r>
              <a:rPr lang="ru-RU" sz="2800" b="0" dirty="0" smtClean="0">
                <a:solidFill>
                  <a:schemeClr val="tx1"/>
                </a:solidFill>
              </a:rPr>
              <a:t/>
            </a:r>
            <a:br>
              <a:rPr lang="ru-RU" sz="2800" b="0" dirty="0" smtClean="0">
                <a:solidFill>
                  <a:schemeClr val="tx1"/>
                </a:solidFill>
              </a:rPr>
            </a:br>
            <a:r>
              <a:rPr lang="ru-RU" sz="2400" b="0" dirty="0" smtClean="0">
                <a:solidFill>
                  <a:schemeClr val="tx1"/>
                </a:solidFill>
              </a:rPr>
              <a:t>Виды осанки: а нормальная осанка; сутуловатая; в — </a:t>
            </a:r>
            <a:r>
              <a:rPr lang="ru-RU" sz="2400" b="0" dirty="0" err="1" smtClean="0">
                <a:solidFill>
                  <a:schemeClr val="tx1"/>
                </a:solidFill>
              </a:rPr>
              <a:t>лордическая</a:t>
            </a:r>
            <a:r>
              <a:rPr lang="ru-RU" sz="2400" b="0" dirty="0" smtClean="0">
                <a:solidFill>
                  <a:schemeClr val="tx1"/>
                </a:solidFill>
              </a:rPr>
              <a:t>; г — </a:t>
            </a:r>
            <a:r>
              <a:rPr lang="ru-RU" sz="2400" b="0" dirty="0" err="1" smtClean="0">
                <a:solidFill>
                  <a:schemeClr val="tx1"/>
                </a:solidFill>
              </a:rPr>
              <a:t>кифотическая</a:t>
            </a:r>
            <a:r>
              <a:rPr lang="ru-RU" sz="2400" b="0" dirty="0" smtClean="0">
                <a:solidFill>
                  <a:schemeClr val="tx1"/>
                </a:solidFill>
              </a:rPr>
              <a:t>; </a:t>
            </a:r>
            <a:r>
              <a:rPr lang="ru-RU" sz="2400" b="0" dirty="0" err="1" smtClean="0">
                <a:solidFill>
                  <a:schemeClr val="tx1"/>
                </a:solidFill>
              </a:rPr>
              <a:t>д</a:t>
            </a:r>
            <a:r>
              <a:rPr lang="ru-RU" sz="2400" b="0" dirty="0" smtClean="0">
                <a:solidFill>
                  <a:schemeClr val="tx1"/>
                </a:solidFill>
              </a:rPr>
              <a:t> — выпрямленная (плоская</a:t>
            </a:r>
            <a:r>
              <a:rPr lang="ru-RU" sz="2800" b="0" dirty="0" smtClean="0">
                <a:solidFill>
                  <a:schemeClr val="tx1"/>
                </a:solidFill>
              </a:rPr>
              <a:t>)</a:t>
            </a:r>
            <a:br>
              <a:rPr lang="ru-RU" sz="2800" b="0" dirty="0" smtClean="0">
                <a:solidFill>
                  <a:schemeClr val="tx1"/>
                </a:solidFill>
              </a:rPr>
            </a:br>
            <a:r>
              <a:rPr lang="ru-RU" sz="2800" b="0" dirty="0" smtClean="0">
                <a:solidFill>
                  <a:schemeClr val="tx1"/>
                </a:solidFill>
              </a:rPr>
              <a:t/>
            </a:r>
            <a:br>
              <a:rPr lang="ru-RU" sz="2800" b="0" dirty="0" smtClean="0">
                <a:solidFill>
                  <a:schemeClr val="tx1"/>
                </a:solidFill>
              </a:rPr>
            </a:br>
            <a:endParaRPr lang="ru-RU" sz="3200" b="0" dirty="0"/>
          </a:p>
        </p:txBody>
      </p:sp>
      <p:pic>
        <p:nvPicPr>
          <p:cNvPr id="5" name="Объект 3"/>
          <p:cNvPicPr>
            <a:picLocks noGrp="1" noChangeAspect="1"/>
          </p:cNvPicPr>
          <p:nvPr>
            <p:ph idx="1"/>
          </p:nvPr>
        </p:nvPicPr>
        <p:blipFill>
          <a:blip r:embed="rId2"/>
          <a:stretch>
            <a:fillRect/>
          </a:stretch>
        </p:blipFill>
        <p:spPr>
          <a:xfrm>
            <a:off x="2778474" y="1519238"/>
            <a:ext cx="6633464" cy="460851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977462" y="283779"/>
            <a:ext cx="10604937" cy="657422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2599970" y="323925"/>
            <a:ext cx="5294780" cy="1011473"/>
          </a:xfrm>
        </p:spPr>
        <p:txBody>
          <a:bodyPr/>
          <a:lstStyle/>
          <a:p>
            <a:pPr algn="ctr"/>
            <a:r>
              <a:rPr lang="ru-RU" sz="2000" b="0" dirty="0" smtClean="0">
                <a:solidFill>
                  <a:schemeClr val="tx1"/>
                </a:solidFill>
              </a:rPr>
              <a:t/>
            </a:r>
            <a:br>
              <a:rPr lang="ru-RU" sz="2000" b="0" dirty="0" smtClean="0">
                <a:solidFill>
                  <a:schemeClr val="tx1"/>
                </a:solidFill>
              </a:rPr>
            </a:br>
            <a:r>
              <a:rPr lang="ru-RU" sz="2800" b="0" dirty="0" smtClean="0">
                <a:solidFill>
                  <a:schemeClr val="tx1"/>
                </a:solidFill>
              </a:rPr>
              <a:t>Проба с подъемом по лестнице</a:t>
            </a:r>
            <a:br>
              <a:rPr lang="ru-RU" sz="2800" b="0" dirty="0" smtClean="0">
                <a:solidFill>
                  <a:schemeClr val="tx1"/>
                </a:solidFill>
              </a:rPr>
            </a:br>
            <a:r>
              <a:rPr lang="ru-RU" sz="2800" b="0" dirty="0" smtClean="0">
                <a:solidFill>
                  <a:schemeClr val="tx1"/>
                </a:solidFill>
              </a:rPr>
              <a:t> (рекомендована академиком Н.М. Амосовым)</a:t>
            </a:r>
            <a:r>
              <a:rPr lang="ru-RU" sz="2800" dirty="0" smtClean="0"/>
              <a:t/>
            </a:r>
            <a:br>
              <a:rPr lang="ru-RU" sz="2800" dirty="0" smtClean="0"/>
            </a:br>
            <a:endParaRPr lang="ru-RU" sz="2800" dirty="0"/>
          </a:p>
        </p:txBody>
      </p:sp>
      <p:sp>
        <p:nvSpPr>
          <p:cNvPr id="4" name="Текст 3"/>
          <p:cNvSpPr>
            <a:spLocks noGrp="1"/>
          </p:cNvSpPr>
          <p:nvPr>
            <p:ph type="body" sz="quarter" idx="13"/>
          </p:nvPr>
        </p:nvSpPr>
        <p:spPr>
          <a:xfrm>
            <a:off x="487617" y="1648496"/>
            <a:ext cx="6544248" cy="4479086"/>
          </a:xfrm>
        </p:spPr>
        <p:txBody>
          <a:bodyPr/>
          <a:lstStyle/>
          <a:p>
            <a:r>
              <a:rPr lang="ru-RU" sz="2400" dirty="0" smtClean="0"/>
              <a:t>Перед выполнением пробы отдыхают стоя, без движения 3 минуты, после чего замеряют пульс (ЧСС) в течение 1 минуты. </a:t>
            </a:r>
          </a:p>
          <a:p>
            <a:r>
              <a:rPr lang="ru-RU" sz="2400" dirty="0" smtClean="0"/>
              <a:t>В привычном темпе  подняться на четвертый этаж и подсчитать пульс. </a:t>
            </a:r>
          </a:p>
          <a:p>
            <a:r>
              <a:rPr lang="ru-RU" sz="2400" dirty="0" smtClean="0"/>
              <a:t>Если он ускорился на 10% - отлично, на 30 - хорошо, на 50% - посредственно. Выше 50% - плохо.</a:t>
            </a:r>
          </a:p>
          <a:p>
            <a:endParaRPr lang="ru-RU" dirty="0"/>
          </a:p>
        </p:txBody>
      </p:sp>
      <p:pic>
        <p:nvPicPr>
          <p:cNvPr id="2050" name="Picture 2"/>
          <p:cNvPicPr>
            <a:picLocks noGrp="1" noChangeAspect="1" noChangeArrowheads="1"/>
          </p:cNvPicPr>
          <p:nvPr>
            <p:ph sz="quarter" idx="15"/>
          </p:nvPr>
        </p:nvPicPr>
        <p:blipFill>
          <a:blip r:embed="rId2"/>
          <a:srcRect/>
          <a:stretch>
            <a:fillRect/>
          </a:stretch>
        </p:blipFill>
        <p:spPr bwMode="auto">
          <a:xfrm>
            <a:off x="8049296" y="323925"/>
            <a:ext cx="3799267" cy="58036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3026535" y="533550"/>
            <a:ext cx="8459077" cy="818732"/>
          </a:xfrm>
        </p:spPr>
        <p:txBody>
          <a:bodyPr/>
          <a:lstStyle/>
          <a:p>
            <a:pPr algn="l"/>
            <a:r>
              <a:rPr lang="ru-RU" sz="2400" b="0" dirty="0" smtClean="0">
                <a:solidFill>
                  <a:schemeClr val="tx1"/>
                </a:solidFill>
              </a:rPr>
              <a:t>Тест Купера:  преодолении максимальной дистанции на дорожке стадиона за 12 минут</a:t>
            </a:r>
            <a:endParaRPr lang="ru-RU" sz="2400" b="0" dirty="0">
              <a:solidFill>
                <a:schemeClr val="tx1"/>
              </a:solidFill>
            </a:endParaRPr>
          </a:p>
        </p:txBody>
      </p:sp>
      <p:sp>
        <p:nvSpPr>
          <p:cNvPr id="6" name="Номер слайда 5"/>
          <p:cNvSpPr>
            <a:spLocks noGrp="1"/>
          </p:cNvSpPr>
          <p:nvPr>
            <p:ph type="sldNum" sz="quarter" idx="12"/>
          </p:nvPr>
        </p:nvSpPr>
        <p:spPr/>
        <p:txBody>
          <a:bodyPr/>
          <a:lstStyle/>
          <a:p>
            <a:fld id="{5D7832B6-5904-45E4-8CB6-550B2F57E544}" type="slidenum">
              <a:rPr lang="ru-RU" smtClean="0"/>
              <a:pPr/>
              <a:t>14</a:t>
            </a:fld>
            <a:endParaRPr lang="ru-RU"/>
          </a:p>
        </p:txBody>
      </p:sp>
      <p:pic>
        <p:nvPicPr>
          <p:cNvPr id="1026" name="Picture 2"/>
          <p:cNvPicPr>
            <a:picLocks noGrp="1" noChangeAspect="1" noChangeArrowheads="1"/>
          </p:cNvPicPr>
          <p:nvPr>
            <p:ph idx="1"/>
          </p:nvPr>
        </p:nvPicPr>
        <p:blipFill>
          <a:blip r:embed="rId2"/>
          <a:srcRect/>
          <a:stretch>
            <a:fillRect/>
          </a:stretch>
        </p:blipFill>
        <p:spPr bwMode="auto">
          <a:xfrm>
            <a:off x="875763" y="1352282"/>
            <a:ext cx="10952749" cy="45204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2599969" y="323925"/>
            <a:ext cx="9228543" cy="809416"/>
          </a:xfrm>
        </p:spPr>
        <p:txBody>
          <a:bodyPr/>
          <a:lstStyle/>
          <a:p>
            <a:pPr marL="2036" lvl="0" indent="-2036">
              <a:spcBef>
                <a:spcPct val="20000"/>
              </a:spcBef>
            </a:pPr>
            <a:r>
              <a:rPr lang="ru-RU" sz="2300" b="0" dirty="0" smtClean="0">
                <a:solidFill>
                  <a:srgbClr val="000000"/>
                </a:solidFill>
                <a:latin typeface="Arial"/>
                <a:ea typeface="+mn-ea"/>
                <a:cs typeface="+mn-cs"/>
              </a:rPr>
              <a:t/>
            </a:r>
            <a:br>
              <a:rPr lang="ru-RU" sz="2300" b="0" dirty="0" smtClean="0">
                <a:solidFill>
                  <a:srgbClr val="000000"/>
                </a:solidFill>
                <a:latin typeface="Arial"/>
                <a:ea typeface="+mn-ea"/>
                <a:cs typeface="+mn-cs"/>
              </a:rPr>
            </a:br>
            <a:r>
              <a:rPr lang="ru-RU" sz="2300" b="0" dirty="0" smtClean="0">
                <a:solidFill>
                  <a:srgbClr val="000000"/>
                </a:solidFill>
                <a:latin typeface="Arial"/>
                <a:ea typeface="+mn-ea"/>
                <a:cs typeface="+mn-cs"/>
              </a:rPr>
              <a:t/>
            </a:r>
            <a:br>
              <a:rPr lang="ru-RU" sz="2300" b="0" dirty="0" smtClean="0">
                <a:solidFill>
                  <a:srgbClr val="000000"/>
                </a:solidFill>
                <a:latin typeface="Arial"/>
                <a:ea typeface="+mn-ea"/>
                <a:cs typeface="+mn-cs"/>
              </a:rPr>
            </a:br>
            <a:r>
              <a:rPr lang="ru-RU" sz="2800" b="0" dirty="0" smtClean="0">
                <a:solidFill>
                  <a:srgbClr val="000000"/>
                </a:solidFill>
                <a:latin typeface="Arial"/>
                <a:ea typeface="+mn-ea"/>
                <a:cs typeface="+mn-cs"/>
              </a:rPr>
              <a:t>Оценка результатов проведения пробы </a:t>
            </a:r>
            <a:r>
              <a:rPr lang="ru-RU" sz="2800" b="0" dirty="0" err="1" smtClean="0">
                <a:solidFill>
                  <a:srgbClr val="000000"/>
                </a:solidFill>
                <a:latin typeface="Arial"/>
                <a:ea typeface="+mn-ea"/>
                <a:cs typeface="+mn-cs"/>
              </a:rPr>
              <a:t>Серкина</a:t>
            </a:r>
            <a:r>
              <a:rPr lang="ru-RU" sz="2800" b="0" dirty="0" smtClean="0">
                <a:solidFill>
                  <a:srgbClr val="000000"/>
                </a:solidFill>
                <a:latin typeface="Arial"/>
                <a:ea typeface="+mn-ea"/>
                <a:cs typeface="+mn-cs"/>
              </a:rPr>
              <a:t/>
            </a:r>
            <a:br>
              <a:rPr lang="ru-RU" sz="2800" b="0" dirty="0" smtClean="0">
                <a:solidFill>
                  <a:srgbClr val="000000"/>
                </a:solidFill>
                <a:latin typeface="Arial"/>
                <a:ea typeface="+mn-ea"/>
                <a:cs typeface="+mn-cs"/>
              </a:rPr>
            </a:br>
            <a:r>
              <a:rPr lang="ru-RU" sz="2300" b="0" dirty="0" smtClean="0">
                <a:solidFill>
                  <a:srgbClr val="000000"/>
                </a:solidFill>
                <a:latin typeface="Arial"/>
                <a:ea typeface="+mn-ea"/>
                <a:cs typeface="+mn-cs"/>
              </a:rPr>
              <a:t> </a:t>
            </a:r>
            <a:br>
              <a:rPr lang="ru-RU" sz="2300" b="0" dirty="0" smtClean="0">
                <a:solidFill>
                  <a:srgbClr val="000000"/>
                </a:solidFill>
                <a:latin typeface="Arial"/>
                <a:ea typeface="+mn-ea"/>
                <a:cs typeface="+mn-cs"/>
              </a:rPr>
            </a:br>
            <a:endParaRPr lang="ru-RU" dirty="0"/>
          </a:p>
        </p:txBody>
      </p:sp>
      <p:pic>
        <p:nvPicPr>
          <p:cNvPr id="3075" name="Picture 3"/>
          <p:cNvPicPr>
            <a:picLocks noGrp="1" noChangeAspect="1" noChangeArrowheads="1"/>
          </p:cNvPicPr>
          <p:nvPr>
            <p:ph idx="1"/>
          </p:nvPr>
        </p:nvPicPr>
        <p:blipFill>
          <a:blip r:embed="rId2"/>
          <a:srcRect/>
          <a:stretch>
            <a:fillRect/>
          </a:stretch>
        </p:blipFill>
        <p:spPr bwMode="auto">
          <a:xfrm>
            <a:off x="1081825" y="1365161"/>
            <a:ext cx="10406130" cy="41598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4"/>
          <p:cNvSpPr>
            <a:spLocks noGrp="1"/>
          </p:cNvSpPr>
          <p:nvPr>
            <p:ph idx="1"/>
          </p:nvPr>
        </p:nvSpPr>
        <p:spPr>
          <a:xfrm>
            <a:off x="787861" y="1504125"/>
            <a:ext cx="11224291" cy="4791453"/>
          </a:xfrm>
        </p:spPr>
        <p:txBody>
          <a:bodyPr>
            <a:normAutofit/>
          </a:bodyPr>
          <a:lstStyle/>
          <a:p>
            <a:r>
              <a:rPr lang="ru-RU" sz="2000" dirty="0" smtClean="0"/>
              <a:t>• контролируемые беговые нагрузки (система Купера);</a:t>
            </a:r>
          </a:p>
          <a:p>
            <a:r>
              <a:rPr lang="ru-RU" sz="2000" dirty="0" smtClean="0"/>
              <a:t>• режим 1000 движений (система Амосова);</a:t>
            </a:r>
          </a:p>
          <a:p>
            <a:r>
              <a:rPr lang="ru-RU" sz="2000" dirty="0" smtClean="0"/>
              <a:t>• 10 ООО шагов каждый день (система </a:t>
            </a:r>
            <a:r>
              <a:rPr lang="ru-RU" sz="2000" dirty="0" err="1" smtClean="0"/>
              <a:t>Михао</a:t>
            </a:r>
            <a:r>
              <a:rPr lang="ru-RU" sz="2000" dirty="0" smtClean="0"/>
              <a:t> Икай);</a:t>
            </a:r>
          </a:p>
          <a:p>
            <a:r>
              <a:rPr lang="ru-RU" sz="2000" dirty="0" smtClean="0"/>
              <a:t>• бег ради жизни (система А. </a:t>
            </a:r>
            <a:r>
              <a:rPr lang="ru-RU" sz="2000" dirty="0" err="1" smtClean="0"/>
              <a:t>Лидьярда</a:t>
            </a:r>
            <a:r>
              <a:rPr lang="ru-RU" sz="2000" dirty="0" smtClean="0"/>
              <a:t>);</a:t>
            </a:r>
          </a:p>
          <a:p>
            <a:r>
              <a:rPr lang="ru-RU" sz="2000" dirty="0" smtClean="0"/>
              <a:t>• всего 30 мин спорта в неделю на фоне повседневной естественной</a:t>
            </a:r>
            <a:br>
              <a:rPr lang="ru-RU" sz="2000" dirty="0" smtClean="0"/>
            </a:br>
            <a:r>
              <a:rPr lang="ru-RU" sz="2000" dirty="0" smtClean="0"/>
              <a:t>физической нагрузки, учитывая правила: если можешь сидеть, а не </a:t>
            </a:r>
            <a:r>
              <a:rPr lang="ru-RU" sz="2000" dirty="0" err="1" smtClean="0"/>
              <a:t>ле</a:t>
            </a:r>
            <a:r>
              <a:rPr lang="ru-RU" sz="2000" dirty="0" smtClean="0"/>
              <a:t>-</a:t>
            </a:r>
            <a:br>
              <a:rPr lang="ru-RU" sz="2000" dirty="0" smtClean="0"/>
            </a:br>
            <a:r>
              <a:rPr lang="ru-RU" sz="2000" dirty="0" smtClean="0"/>
              <a:t>жать - сиди, если можешь стоять, а не сидеть - стой, если можешь </a:t>
            </a:r>
            <a:r>
              <a:rPr lang="ru-RU" sz="2000" dirty="0" err="1" smtClean="0"/>
              <a:t>дви</a:t>
            </a:r>
            <a:r>
              <a:rPr lang="ru-RU" sz="2000" dirty="0" smtClean="0"/>
              <a:t>-</a:t>
            </a:r>
            <a:br>
              <a:rPr lang="ru-RU" sz="2000" dirty="0" smtClean="0"/>
            </a:br>
            <a:r>
              <a:rPr lang="ru-RU" sz="2000" dirty="0" err="1" smtClean="0"/>
              <a:t>гаться</a:t>
            </a:r>
            <a:r>
              <a:rPr lang="ru-RU" sz="2000" dirty="0" smtClean="0"/>
              <a:t> - двигайся (система </a:t>
            </a:r>
            <a:r>
              <a:rPr lang="ru-RU" sz="2000" dirty="0" err="1" smtClean="0"/>
              <a:t>Моргауза</a:t>
            </a:r>
            <a:r>
              <a:rPr lang="ru-RU" sz="2000" dirty="0" smtClean="0"/>
              <a:t>);</a:t>
            </a:r>
          </a:p>
          <a:p>
            <a:r>
              <a:rPr lang="ru-RU" sz="2000" dirty="0" smtClean="0"/>
              <a:t>• произвольное поочередное сокращение мышц тела без изменения их</a:t>
            </a:r>
            <a:br>
              <a:rPr lang="ru-RU" sz="2000" dirty="0" smtClean="0"/>
            </a:br>
            <a:r>
              <a:rPr lang="ru-RU" sz="2000" dirty="0" smtClean="0"/>
              <a:t>длины в течение всей «бодрствующей» части суток (скрытая </a:t>
            </a:r>
            <a:r>
              <a:rPr lang="ru-RU" sz="2000" dirty="0" err="1" smtClean="0"/>
              <a:t>изометри</a:t>
            </a:r>
            <a:r>
              <a:rPr lang="ru-RU" sz="2000" dirty="0" smtClean="0"/>
              <a:t>-</a:t>
            </a:r>
            <a:br>
              <a:rPr lang="ru-RU" sz="2000" dirty="0" smtClean="0"/>
            </a:br>
            <a:r>
              <a:rPr lang="ru-RU" sz="2000" dirty="0" err="1" smtClean="0"/>
              <a:t>ческая</a:t>
            </a:r>
            <a:r>
              <a:rPr lang="ru-RU" sz="2000" dirty="0" smtClean="0"/>
              <a:t> гимнастика по Томпсону);</a:t>
            </a:r>
          </a:p>
          <a:p>
            <a:r>
              <a:rPr lang="ru-RU" sz="2000" dirty="0" smtClean="0"/>
              <a:t>• </a:t>
            </a:r>
            <a:r>
              <a:rPr lang="ru-RU" sz="2000" dirty="0" err="1" smtClean="0"/>
              <a:t>калланетика</a:t>
            </a:r>
            <a:r>
              <a:rPr lang="ru-RU" sz="2000" dirty="0" smtClean="0"/>
              <a:t>: программа из 30 упражнений для женщин с акцентом на</a:t>
            </a:r>
            <a:br>
              <a:rPr lang="ru-RU" sz="2000" dirty="0" smtClean="0"/>
            </a:br>
            <a:r>
              <a:rPr lang="ru-RU" sz="2000" dirty="0" smtClean="0"/>
              <a:t>растяжение (система </a:t>
            </a:r>
            <a:r>
              <a:rPr lang="ru-RU" sz="2000" dirty="0" err="1" smtClean="0"/>
              <a:t>Пинкни</a:t>
            </a:r>
            <a:r>
              <a:rPr lang="ru-RU" sz="2000" dirty="0" smtClean="0"/>
              <a:t> </a:t>
            </a:r>
            <a:r>
              <a:rPr lang="ru-RU" sz="2000" dirty="0" err="1" smtClean="0"/>
              <a:t>Кэллан</a:t>
            </a:r>
            <a:r>
              <a:rPr lang="ru-RU" sz="2000" dirty="0" smtClean="0"/>
              <a:t>).</a:t>
            </a:r>
          </a:p>
          <a:p>
            <a:endParaRPr lang="ru-RU" sz="2000" dirty="0"/>
          </a:p>
          <a:p>
            <a:endParaRPr lang="ru-RU" dirty="0"/>
          </a:p>
        </p:txBody>
      </p:sp>
      <p:sp>
        <p:nvSpPr>
          <p:cNvPr id="4" name="Заголовок 3"/>
          <p:cNvSpPr>
            <a:spLocks noGrp="1"/>
          </p:cNvSpPr>
          <p:nvPr>
            <p:ph type="title"/>
          </p:nvPr>
        </p:nvSpPr>
        <p:spPr>
          <a:xfrm>
            <a:off x="2408349" y="396390"/>
            <a:ext cx="9069643" cy="814224"/>
          </a:xfrm>
        </p:spPr>
        <p:txBody>
          <a:bodyPr/>
          <a:lstStyle/>
          <a:p>
            <a:pPr algn="ctr"/>
            <a:r>
              <a:rPr lang="ru-RU" sz="2800" b="0" dirty="0" smtClean="0">
                <a:solidFill>
                  <a:schemeClr val="tx1"/>
                </a:solidFill>
              </a:rPr>
              <a:t>Комплексы и программы </a:t>
            </a:r>
            <a:br>
              <a:rPr lang="ru-RU" sz="2800" b="0" dirty="0" smtClean="0">
                <a:solidFill>
                  <a:schemeClr val="tx1"/>
                </a:solidFill>
              </a:rPr>
            </a:br>
            <a:r>
              <a:rPr lang="ru-RU" sz="2800" b="0" dirty="0" smtClean="0">
                <a:solidFill>
                  <a:schemeClr val="tx1"/>
                </a:solidFill>
              </a:rPr>
              <a:t>оздоровительной направленности</a:t>
            </a:r>
            <a:endParaRPr lang="ru-RU" sz="2800" b="0" dirty="0">
              <a:solidFill>
                <a:schemeClr val="tx1"/>
              </a:solidFill>
            </a:endParaRPr>
          </a:p>
        </p:txBody>
      </p:sp>
      <p:sp>
        <p:nvSpPr>
          <p:cNvPr id="6" name="Номер слайда 5"/>
          <p:cNvSpPr>
            <a:spLocks noGrp="1"/>
          </p:cNvSpPr>
          <p:nvPr>
            <p:ph type="sldNum" sz="quarter" idx="12"/>
          </p:nvPr>
        </p:nvSpPr>
        <p:spPr/>
        <p:txBody>
          <a:bodyPr/>
          <a:lstStyle/>
          <a:p>
            <a:fld id="{5D7832B6-5904-45E4-8CB6-550B2F57E544}" type="slidenum">
              <a:rPr lang="ru-RU" smtClean="0"/>
              <a:pPr/>
              <a:t>16</a:t>
            </a:fld>
            <a:endParaRPr lang="ru-RU"/>
          </a:p>
        </p:txBody>
      </p:sp>
    </p:spTree>
    <p:extLst>
      <p:ext uri="{BB962C8B-B14F-4D97-AF65-F5344CB8AC3E}">
        <p14:creationId xmlns="" xmlns:p14="http://schemas.microsoft.com/office/powerpoint/2010/main" val="7530922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2599969" y="323925"/>
            <a:ext cx="9228543" cy="1363207"/>
          </a:xfrm>
        </p:spPr>
        <p:txBody>
          <a:bodyPr/>
          <a:lstStyle/>
          <a:p>
            <a:pPr algn="l"/>
            <a:r>
              <a:rPr lang="ru-RU" sz="2600" b="0" dirty="0" smtClean="0">
                <a:solidFill>
                  <a:schemeClr val="tx1"/>
                </a:solidFill>
              </a:rPr>
              <a:t>При коррекции кифозов применяют комплекс упражнений, направленных на их уменьшение и на избирательное усиление мышц преимущественной задней поверхности тела</a:t>
            </a:r>
            <a:endParaRPr lang="ru-RU" sz="2600" b="0" dirty="0">
              <a:solidFill>
                <a:schemeClr val="tx1"/>
              </a:solidFill>
            </a:endParaRPr>
          </a:p>
        </p:txBody>
      </p:sp>
      <p:pic>
        <p:nvPicPr>
          <p:cNvPr id="4" name="Объект 4"/>
          <p:cNvPicPr>
            <a:picLocks noGrp="1" noChangeAspect="1"/>
          </p:cNvPicPr>
          <p:nvPr>
            <p:ph idx="1"/>
          </p:nvPr>
        </p:nvPicPr>
        <p:blipFill>
          <a:blip r:embed="rId2"/>
          <a:stretch>
            <a:fillRect/>
          </a:stretch>
        </p:blipFill>
        <p:spPr>
          <a:xfrm>
            <a:off x="1661375" y="1687513"/>
            <a:ext cx="9040969" cy="4440237"/>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7176442" y="323925"/>
            <a:ext cx="4652069" cy="592277"/>
          </a:xfrm>
        </p:spPr>
        <p:txBody>
          <a:bodyPr/>
          <a:lstStyle/>
          <a:p>
            <a:r>
              <a:rPr lang="ru-RU" b="0" dirty="0" smtClean="0">
                <a:solidFill>
                  <a:schemeClr val="tx1"/>
                </a:solidFill>
              </a:rPr>
              <a:t>Дневник самоконтроля</a:t>
            </a:r>
            <a:endParaRPr lang="ru-RU" b="0" dirty="0">
              <a:solidFill>
                <a:schemeClr val="tx1"/>
              </a:solidFill>
            </a:endParaRPr>
          </a:p>
        </p:txBody>
      </p:sp>
      <p:sp>
        <p:nvSpPr>
          <p:cNvPr id="4" name="Текст 3"/>
          <p:cNvSpPr>
            <a:spLocks noGrp="1"/>
          </p:cNvSpPr>
          <p:nvPr>
            <p:ph type="body" sz="quarter" idx="13"/>
          </p:nvPr>
        </p:nvSpPr>
        <p:spPr/>
        <p:txBody>
          <a:bodyPr/>
          <a:lstStyle/>
          <a:p>
            <a:endParaRPr lang="ru-RU" dirty="0"/>
          </a:p>
        </p:txBody>
      </p:sp>
      <p:pic>
        <p:nvPicPr>
          <p:cNvPr id="5" name="Picture 2"/>
          <p:cNvPicPr>
            <a:picLocks noChangeAspect="1" noChangeArrowheads="1"/>
          </p:cNvPicPr>
          <p:nvPr/>
        </p:nvPicPr>
        <p:blipFill>
          <a:blip r:embed="rId2"/>
          <a:srcRect/>
          <a:stretch>
            <a:fillRect/>
          </a:stretch>
        </p:blipFill>
        <p:spPr bwMode="auto">
          <a:xfrm>
            <a:off x="487616" y="916202"/>
            <a:ext cx="6688827" cy="5317173"/>
          </a:xfrm>
          <a:prstGeom prst="rect">
            <a:avLst/>
          </a:prstGeom>
          <a:noFill/>
          <a:ln w="9525">
            <a:noFill/>
            <a:miter lim="800000"/>
            <a:headEnd/>
            <a:tailEnd/>
          </a:ln>
          <a:effectLst/>
        </p:spPr>
      </p:pic>
      <p:pic>
        <p:nvPicPr>
          <p:cNvPr id="6" name="Picture 2"/>
          <p:cNvPicPr>
            <a:picLocks noGrp="1" noChangeAspect="1" noChangeArrowheads="1"/>
          </p:cNvPicPr>
          <p:nvPr>
            <p:ph sz="quarter" idx="15"/>
          </p:nvPr>
        </p:nvPicPr>
        <p:blipFill>
          <a:blip r:embed="rId3">
            <a:extLst>
              <a:ext uri="{28A0092B-C50C-407E-A947-70E740481C1C}">
                <a14:useLocalDpi xmlns:a14="http://schemas.microsoft.com/office/drawing/2010/main" xmlns="" val="0"/>
              </a:ext>
            </a:extLst>
          </a:blip>
          <a:srcRect/>
          <a:stretch>
            <a:fillRect/>
          </a:stretch>
        </p:blipFill>
        <p:spPr bwMode="auto">
          <a:xfrm>
            <a:off x="7997780" y="1094704"/>
            <a:ext cx="2853871" cy="50328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3258355" y="323925"/>
            <a:ext cx="8448997" cy="592277"/>
          </a:xfrm>
        </p:spPr>
        <p:txBody>
          <a:bodyPr/>
          <a:lstStyle/>
          <a:p>
            <a:r>
              <a:rPr lang="ru-RU" sz="2400" b="0" dirty="0" smtClean="0">
                <a:solidFill>
                  <a:schemeClr val="tx1"/>
                </a:solidFill>
              </a:rPr>
              <a:t/>
            </a:r>
            <a:br>
              <a:rPr lang="ru-RU" sz="2400" b="0" dirty="0" smtClean="0">
                <a:solidFill>
                  <a:schemeClr val="tx1"/>
                </a:solidFill>
              </a:rPr>
            </a:br>
            <a:r>
              <a:rPr lang="ru-RU" sz="2400" b="0" dirty="0" smtClean="0">
                <a:solidFill>
                  <a:schemeClr val="tx1"/>
                </a:solidFill>
              </a:rPr>
              <a:t>Рекомендуемая частота сердечных сокращений (уд/мин)</a:t>
            </a:r>
            <a:r>
              <a:rPr lang="ru-RU" sz="2400" b="0" dirty="0" smtClean="0"/>
              <a:t/>
            </a:r>
            <a:br>
              <a:rPr lang="ru-RU" sz="2400" b="0" dirty="0" smtClean="0"/>
            </a:br>
            <a:endParaRPr lang="ru-RU" sz="2400" dirty="0"/>
          </a:p>
        </p:txBody>
      </p:sp>
      <p:sp>
        <p:nvSpPr>
          <p:cNvPr id="6" name="Номер слайда 5"/>
          <p:cNvSpPr>
            <a:spLocks noGrp="1"/>
          </p:cNvSpPr>
          <p:nvPr>
            <p:ph type="sldNum" sz="quarter" idx="12"/>
          </p:nvPr>
        </p:nvSpPr>
        <p:spPr/>
        <p:txBody>
          <a:bodyPr/>
          <a:lstStyle/>
          <a:p>
            <a:fld id="{5D7832B6-5904-45E4-8CB6-550B2F57E544}" type="slidenum">
              <a:rPr lang="ru-RU" smtClean="0"/>
              <a:pPr/>
              <a:t>19</a:t>
            </a:fld>
            <a:endParaRPr lang="ru-RU"/>
          </a:p>
        </p:txBody>
      </p:sp>
      <p:pic>
        <p:nvPicPr>
          <p:cNvPr id="7" name="Picture 2"/>
          <p:cNvPicPr>
            <a:picLocks noGrp="1" noChangeAspect="1" noChangeArrowheads="1"/>
          </p:cNvPicPr>
          <p:nvPr>
            <p:ph idx="1"/>
          </p:nvPr>
        </p:nvPicPr>
        <p:blipFill>
          <a:blip r:embed="rId2"/>
          <a:srcRect/>
          <a:stretch>
            <a:fillRect/>
          </a:stretch>
        </p:blipFill>
        <p:spPr bwMode="auto">
          <a:xfrm>
            <a:off x="1365161" y="1313645"/>
            <a:ext cx="10463351" cy="4649273"/>
          </a:xfrm>
          <a:prstGeom prst="rect">
            <a:avLst/>
          </a:prstGeom>
          <a:noFill/>
          <a:ln w="9525">
            <a:noFill/>
            <a:miter lim="800000"/>
            <a:headEnd/>
            <a:tailEnd/>
          </a:ln>
          <a:effectLst/>
        </p:spPr>
      </p:pic>
    </p:spTree>
    <p:extLst>
      <p:ext uri="{BB962C8B-B14F-4D97-AF65-F5344CB8AC3E}">
        <p14:creationId xmlns="" xmlns:p14="http://schemas.microsoft.com/office/powerpoint/2010/main" val="753092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4294967295"/>
          </p:nvPr>
        </p:nvSpPr>
        <p:spPr>
          <a:xfrm>
            <a:off x="0" y="1336675"/>
            <a:ext cx="11225213" cy="4791075"/>
          </a:xfrm>
        </p:spPr>
        <p:txBody>
          <a:bodyPr>
            <a:normAutofit/>
          </a:bodyPr>
          <a:lstStyle/>
          <a:p>
            <a:r>
              <a:rPr lang="ru-RU" dirty="0" smtClean="0"/>
              <a:t>1. </a:t>
            </a:r>
            <a:r>
              <a:rPr lang="ru-RU" sz="3200" dirty="0" smtClean="0"/>
              <a:t>Расширить знания о физическом развитии.</a:t>
            </a:r>
          </a:p>
          <a:p>
            <a:r>
              <a:rPr lang="ru-RU" sz="3200" dirty="0" smtClean="0"/>
              <a:t>2. Приобрести навыки в оценивании психофизической</a:t>
            </a:r>
            <a:br>
              <a:rPr lang="ru-RU" sz="3200" dirty="0" smtClean="0"/>
            </a:br>
            <a:r>
              <a:rPr lang="ru-RU" sz="3200" dirty="0" smtClean="0"/>
              <a:t>подготовки.</a:t>
            </a:r>
          </a:p>
          <a:p>
            <a:r>
              <a:rPr lang="ru-RU" sz="3200" dirty="0" smtClean="0"/>
              <a:t>3. Ознакомиться с простейшими доступными методами</a:t>
            </a:r>
            <a:br>
              <a:rPr lang="ru-RU" sz="3200" dirty="0" smtClean="0"/>
            </a:br>
            <a:r>
              <a:rPr lang="ru-RU" sz="3200" dirty="0" smtClean="0"/>
              <a:t>самоконтроля.</a:t>
            </a:r>
          </a:p>
          <a:p>
            <a:r>
              <a:rPr lang="ru-RU" sz="3200" dirty="0" smtClean="0"/>
              <a:t>4. Определить уровень физического развития, тренированности и здоровья, чтобы корректировать нагрузку на занятиях физической культурой и спортом</a:t>
            </a:r>
          </a:p>
          <a:p>
            <a:endParaRPr lang="ru-RU" dirty="0"/>
          </a:p>
        </p:txBody>
      </p:sp>
      <p:sp>
        <p:nvSpPr>
          <p:cNvPr id="3" name="Заголовок 2"/>
          <p:cNvSpPr>
            <a:spLocks noGrp="1"/>
          </p:cNvSpPr>
          <p:nvPr>
            <p:ph type="title" idx="4294967295"/>
          </p:nvPr>
        </p:nvSpPr>
        <p:spPr>
          <a:xfrm>
            <a:off x="2962275" y="323850"/>
            <a:ext cx="9228138" cy="592138"/>
          </a:xfrm>
        </p:spPr>
        <p:txBody>
          <a:bodyPr/>
          <a:lstStyle/>
          <a:p>
            <a:r>
              <a:rPr lang="ru-RU" dirty="0" smtClean="0"/>
              <a:t/>
            </a:r>
            <a:br>
              <a:rPr lang="ru-RU" dirty="0" smtClean="0"/>
            </a:br>
            <a:r>
              <a:rPr lang="ru-RU" sz="3600" b="0" dirty="0" smtClean="0">
                <a:solidFill>
                  <a:schemeClr val="tx1"/>
                </a:solidFill>
              </a:rPr>
              <a:t>Задачи самоконтроля</a:t>
            </a:r>
            <a:r>
              <a:rPr lang="ru-RU" b="0" dirty="0" smtClean="0">
                <a:solidFill>
                  <a:schemeClr val="tx1"/>
                </a:solidFill>
              </a:rPr>
              <a:t>:</a:t>
            </a:r>
            <a:br>
              <a:rPr lang="ru-RU" b="0" dirty="0" smtClean="0">
                <a:solidFill>
                  <a:schemeClr val="tx1"/>
                </a:solidFill>
              </a:rPr>
            </a:br>
            <a:endParaRPr lang="ru-RU" b="0"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2833352" y="620063"/>
            <a:ext cx="8934200" cy="592277"/>
          </a:xfrm>
        </p:spPr>
        <p:txBody>
          <a:bodyPr/>
          <a:lstStyle/>
          <a:p>
            <a:r>
              <a:rPr lang="ru-RU" b="0" dirty="0" smtClean="0">
                <a:solidFill>
                  <a:schemeClr val="tx1"/>
                </a:solidFill>
              </a:rPr>
              <a:t>Расход энергии  в ккал/мин</a:t>
            </a:r>
            <a:endParaRPr lang="ru-RU" dirty="0"/>
          </a:p>
        </p:txBody>
      </p:sp>
      <p:pic>
        <p:nvPicPr>
          <p:cNvPr id="6" name="Picture 2"/>
          <p:cNvPicPr>
            <a:picLocks noGrp="1" noChangeAspect="1" noChangeArrowheads="1"/>
          </p:cNvPicPr>
          <p:nvPr>
            <p:ph idx="1"/>
          </p:nvPr>
        </p:nvPicPr>
        <p:blipFill>
          <a:blip r:embed="rId2"/>
          <a:srcRect/>
          <a:stretch>
            <a:fillRect/>
          </a:stretch>
        </p:blipFill>
        <p:spPr bwMode="auto">
          <a:xfrm>
            <a:off x="785611" y="1429555"/>
            <a:ext cx="10740981" cy="4430332"/>
          </a:xfrm>
          <a:prstGeom prst="rect">
            <a:avLst/>
          </a:prstGeom>
          <a:noFill/>
          <a:ln w="9525">
            <a:noFill/>
            <a:miter lim="800000"/>
            <a:headEnd/>
            <a:tailEnd/>
          </a:ln>
          <a:effectLst/>
        </p:spPr>
      </p:pic>
    </p:spTree>
    <p:extLst>
      <p:ext uri="{BB962C8B-B14F-4D97-AF65-F5344CB8AC3E}">
        <p14:creationId xmlns="" xmlns:p14="http://schemas.microsoft.com/office/powerpoint/2010/main" val="29280044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2599969" y="323925"/>
            <a:ext cx="9228543" cy="770779"/>
          </a:xfrm>
        </p:spPr>
        <p:txBody>
          <a:bodyPr/>
          <a:lstStyle/>
          <a:p>
            <a:pPr algn="l"/>
            <a:r>
              <a:rPr lang="ru-RU" sz="3200" b="0" baseline="-25000" dirty="0" smtClean="0">
                <a:solidFill>
                  <a:schemeClr val="tx1"/>
                </a:solidFill>
              </a:rPr>
              <a:t/>
            </a:r>
            <a:br>
              <a:rPr lang="ru-RU" sz="3200" b="0" baseline="-25000" dirty="0" smtClean="0">
                <a:solidFill>
                  <a:schemeClr val="tx1"/>
                </a:solidFill>
              </a:rPr>
            </a:br>
            <a:r>
              <a:rPr lang="ru-RU" sz="3600" b="0" baseline="-25000" dirty="0" smtClean="0">
                <a:solidFill>
                  <a:schemeClr val="tx1"/>
                </a:solidFill>
              </a:rPr>
              <a:t>Длительность нагрузки в ходьбе не менее 30 мин при ЧСС не более 120 уд/мин</a:t>
            </a:r>
            <a:r>
              <a:rPr lang="ru-RU" sz="3200" b="0" baseline="-25000" dirty="0" smtClean="0">
                <a:solidFill>
                  <a:schemeClr val="tx1"/>
                </a:solidFill>
              </a:rPr>
              <a:t/>
            </a:r>
            <a:br>
              <a:rPr lang="ru-RU" sz="3200" b="0" baseline="-25000" dirty="0" smtClean="0">
                <a:solidFill>
                  <a:schemeClr val="tx1"/>
                </a:solidFill>
              </a:rPr>
            </a:br>
            <a:endParaRPr lang="ru-RU" sz="3200" b="0" dirty="0">
              <a:solidFill>
                <a:schemeClr val="tx1"/>
              </a:solidFill>
            </a:endParaRPr>
          </a:p>
        </p:txBody>
      </p:sp>
      <p:pic>
        <p:nvPicPr>
          <p:cNvPr id="4" name="Объект 3"/>
          <p:cNvPicPr>
            <a:picLocks noGrp="1" noChangeAspect="1"/>
          </p:cNvPicPr>
          <p:nvPr>
            <p:ph idx="1"/>
          </p:nvPr>
        </p:nvPicPr>
        <p:blipFill>
          <a:blip r:embed="rId2"/>
          <a:stretch>
            <a:fillRect/>
          </a:stretch>
        </p:blipFill>
        <p:spPr>
          <a:xfrm>
            <a:off x="1133342" y="1275009"/>
            <a:ext cx="10251582" cy="4726546"/>
          </a:xfrm>
          <a:prstGeom prst="rect">
            <a:avLst/>
          </a:prstGeom>
        </p:spPr>
      </p:pic>
    </p:spTree>
    <p:extLst>
      <p:ext uri="{BB962C8B-B14F-4D97-AF65-F5344CB8AC3E}">
        <p14:creationId xmlns="" xmlns:p14="http://schemas.microsoft.com/office/powerpoint/2010/main" val="22545717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b="0" dirty="0" smtClean="0">
                <a:solidFill>
                  <a:schemeClr val="tx1"/>
                </a:solidFill>
              </a:rPr>
              <a:t>Тренировка для малоподвижных людей</a:t>
            </a:r>
            <a:endParaRPr lang="ru-RU" b="0" dirty="0">
              <a:solidFill>
                <a:schemeClr val="tx1"/>
              </a:solidFill>
            </a:endParaRPr>
          </a:p>
        </p:txBody>
      </p:sp>
      <p:pic>
        <p:nvPicPr>
          <p:cNvPr id="4" name="Объект 3"/>
          <p:cNvPicPr>
            <a:picLocks noGrp="1" noChangeAspect="1"/>
          </p:cNvPicPr>
          <p:nvPr>
            <p:ph idx="1"/>
          </p:nvPr>
        </p:nvPicPr>
        <p:blipFill>
          <a:blip r:embed="rId2"/>
          <a:stretch>
            <a:fillRect/>
          </a:stretch>
        </p:blipFill>
        <p:spPr>
          <a:xfrm>
            <a:off x="785611" y="1336675"/>
            <a:ext cx="10676585" cy="479107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sz="4800" b="0" baseline="-25000" dirty="0" smtClean="0">
                <a:solidFill>
                  <a:schemeClr val="tx1"/>
                </a:solidFill>
              </a:rPr>
              <a:t/>
            </a:r>
            <a:br>
              <a:rPr lang="ru-RU" sz="4800" b="0" baseline="-25000" dirty="0" smtClean="0">
                <a:solidFill>
                  <a:schemeClr val="tx1"/>
                </a:solidFill>
              </a:rPr>
            </a:br>
            <a:r>
              <a:rPr lang="ru-RU" sz="4800" b="0" baseline="-25000" dirty="0" smtClean="0">
                <a:solidFill>
                  <a:schemeClr val="tx1"/>
                </a:solidFill>
              </a:rPr>
              <a:t>Программа ежедневного занятия</a:t>
            </a:r>
            <a:br>
              <a:rPr lang="ru-RU" sz="4800" b="0" baseline="-25000" dirty="0" smtClean="0">
                <a:solidFill>
                  <a:schemeClr val="tx1"/>
                </a:solidFill>
              </a:rPr>
            </a:br>
            <a:endParaRPr lang="ru-RU" sz="4800" b="0" dirty="0">
              <a:solidFill>
                <a:schemeClr val="tx1"/>
              </a:solidFill>
            </a:endParaRPr>
          </a:p>
        </p:txBody>
      </p:sp>
      <p:pic>
        <p:nvPicPr>
          <p:cNvPr id="5" name="Объект 3"/>
          <p:cNvPicPr>
            <a:picLocks noGrp="1" noChangeAspect="1"/>
          </p:cNvPicPr>
          <p:nvPr>
            <p:ph idx="1"/>
          </p:nvPr>
        </p:nvPicPr>
        <p:blipFill>
          <a:blip r:embed="rId2"/>
          <a:stretch>
            <a:fillRect/>
          </a:stretch>
        </p:blipFill>
        <p:spPr>
          <a:xfrm>
            <a:off x="669701" y="916203"/>
            <a:ext cx="10792495" cy="5211548"/>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idx="4294967295"/>
          </p:nvPr>
        </p:nvSpPr>
        <p:spPr>
          <a:xfrm>
            <a:off x="2962275" y="323850"/>
            <a:ext cx="9228138" cy="592138"/>
          </a:xfrm>
        </p:spPr>
        <p:txBody>
          <a:bodyPr/>
          <a:lstStyle/>
          <a:p>
            <a:r>
              <a:rPr lang="ru-RU" b="0" dirty="0" smtClean="0">
                <a:solidFill>
                  <a:schemeClr val="tx1"/>
                </a:solidFill>
              </a:rPr>
              <a:t>Энергообеспечения мышечной деятельности</a:t>
            </a:r>
            <a:endParaRPr lang="ru-RU" b="0" dirty="0">
              <a:solidFill>
                <a:schemeClr val="tx1"/>
              </a:solidFill>
            </a:endParaRPr>
          </a:p>
        </p:txBody>
      </p:sp>
      <p:pic>
        <p:nvPicPr>
          <p:cNvPr id="1026" name="Picture 2"/>
          <p:cNvPicPr>
            <a:picLocks noGrp="1" noChangeAspect="1" noChangeArrowheads="1"/>
          </p:cNvPicPr>
          <p:nvPr>
            <p:ph idx="4294967295"/>
          </p:nvPr>
        </p:nvPicPr>
        <p:blipFill>
          <a:blip r:embed="rId2"/>
          <a:srcRect/>
          <a:stretch>
            <a:fillRect/>
          </a:stretch>
        </p:blipFill>
        <p:spPr bwMode="auto">
          <a:xfrm>
            <a:off x="1341438" y="915988"/>
            <a:ext cx="10848975" cy="5140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53037" y="0"/>
            <a:ext cx="10084157"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idx="4294967295"/>
          </p:nvPr>
        </p:nvSpPr>
        <p:spPr>
          <a:xfrm>
            <a:off x="2962275" y="323850"/>
            <a:ext cx="9228138" cy="592138"/>
          </a:xfrm>
        </p:spPr>
        <p:txBody>
          <a:bodyPr/>
          <a:lstStyle/>
          <a:p>
            <a:r>
              <a:rPr lang="ru-RU" sz="4400" b="0" baseline="-25000" dirty="0" smtClean="0">
                <a:solidFill>
                  <a:schemeClr val="tx1"/>
                </a:solidFill>
              </a:rPr>
              <a:t>Упражнения для развитие гибкости</a:t>
            </a:r>
            <a:r>
              <a:rPr lang="ru-RU" baseline="-25000" dirty="0" smtClean="0">
                <a:solidFill>
                  <a:schemeClr val="tx1"/>
                </a:solidFill>
              </a:rPr>
              <a:t/>
            </a:r>
            <a:br>
              <a:rPr lang="ru-RU" baseline="-25000" dirty="0" smtClean="0">
                <a:solidFill>
                  <a:schemeClr val="tx1"/>
                </a:solidFill>
              </a:rPr>
            </a:br>
            <a:endParaRPr lang="ru-RU" dirty="0">
              <a:solidFill>
                <a:schemeClr val="tx1"/>
              </a:solidFill>
            </a:endParaRPr>
          </a:p>
        </p:txBody>
      </p:sp>
      <p:pic>
        <p:nvPicPr>
          <p:cNvPr id="4" name="Объект 3"/>
          <p:cNvPicPr>
            <a:picLocks noGrp="1" noChangeAspect="1"/>
          </p:cNvPicPr>
          <p:nvPr>
            <p:ph idx="4294967295"/>
          </p:nvPr>
        </p:nvPicPr>
        <p:blipFill>
          <a:blip r:embed="rId2"/>
          <a:stretch>
            <a:fillRect/>
          </a:stretch>
        </p:blipFill>
        <p:spPr>
          <a:xfrm>
            <a:off x="3252788" y="1198563"/>
            <a:ext cx="8937625" cy="46482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sz="quarter" idx="15"/>
          </p:nvPr>
        </p:nvSpPr>
        <p:spPr>
          <a:xfrm>
            <a:off x="6490952" y="1146220"/>
            <a:ext cx="5201246" cy="4842583"/>
          </a:xfrm>
        </p:spPr>
        <p:txBody>
          <a:bodyPr>
            <a:normAutofit lnSpcReduction="10000"/>
          </a:bodyPr>
          <a:lstStyle/>
          <a:p>
            <a:endParaRPr lang="ru-RU" sz="2000" dirty="0" smtClean="0"/>
          </a:p>
          <a:p>
            <a:r>
              <a:rPr lang="ru-RU" sz="2000" dirty="0" smtClean="0"/>
              <a:t>Техника выполнения:</a:t>
            </a:r>
          </a:p>
          <a:p>
            <a:r>
              <a:rPr lang="ru-RU" sz="2000" dirty="0" smtClean="0"/>
              <a:t>1. Поднимите одну руку, оставив другую опущенной.</a:t>
            </a:r>
          </a:p>
          <a:p>
            <a:r>
              <a:rPr lang="ru-RU" sz="2000" dirty="0" smtClean="0"/>
              <a:t>2. Согните обе руки.</a:t>
            </a:r>
          </a:p>
          <a:p>
            <a:r>
              <a:rPr lang="ru-RU" sz="2000" dirty="0" smtClean="0"/>
              <a:t>3. Соедините ладони в замке за спиной.</a:t>
            </a:r>
          </a:p>
          <a:p>
            <a:r>
              <a:rPr lang="ru-RU" sz="2000" dirty="0" smtClean="0"/>
              <a:t>4. Постарайтесь не сгибать спину, держите ее ровной.</a:t>
            </a:r>
          </a:p>
          <a:p>
            <a:r>
              <a:rPr lang="ru-RU" sz="2000" dirty="0" smtClean="0"/>
              <a:t>5. Поменяйте руки местами.</a:t>
            </a:r>
          </a:p>
          <a:p>
            <a:endParaRPr lang="ru-RU" sz="2000" dirty="0" smtClean="0"/>
          </a:p>
          <a:p>
            <a:pPr algn="just"/>
            <a:r>
              <a:rPr lang="ru-RU" sz="2000" dirty="0" smtClean="0"/>
              <a:t>Возможность соединить ладони в замке говорит о хорошей подвижности плечевых суставов, раскрытии грудного отдела позвоночника и эластичности трехглавой мышцы плеча.</a:t>
            </a:r>
          </a:p>
          <a:p>
            <a:endParaRPr lang="ru-RU" sz="2000" dirty="0" smtClean="0"/>
          </a:p>
          <a:p>
            <a:endParaRPr lang="ru-RU" dirty="0"/>
          </a:p>
        </p:txBody>
      </p:sp>
      <p:sp>
        <p:nvSpPr>
          <p:cNvPr id="3" name="Заголовок 2"/>
          <p:cNvSpPr>
            <a:spLocks noGrp="1"/>
          </p:cNvSpPr>
          <p:nvPr>
            <p:ph type="title"/>
          </p:nvPr>
        </p:nvSpPr>
        <p:spPr/>
        <p:txBody>
          <a:bodyPr/>
          <a:lstStyle/>
          <a:p>
            <a:r>
              <a:rPr lang="ru-RU" b="0" dirty="0" smtClean="0">
                <a:solidFill>
                  <a:schemeClr val="tx1"/>
                </a:solidFill>
              </a:rPr>
              <a:t>Подвижность в плечевых суставах</a:t>
            </a:r>
            <a:endParaRPr lang="ru-RU" b="0" dirty="0">
              <a:solidFill>
                <a:schemeClr val="tx1"/>
              </a:solidFill>
            </a:endParaRPr>
          </a:p>
        </p:txBody>
      </p:sp>
      <p:sp>
        <p:nvSpPr>
          <p:cNvPr id="4" name="Текст 3"/>
          <p:cNvSpPr>
            <a:spLocks noGrp="1"/>
          </p:cNvSpPr>
          <p:nvPr>
            <p:ph type="body" sz="quarter" idx="13"/>
          </p:nvPr>
        </p:nvSpPr>
        <p:spPr>
          <a:xfrm>
            <a:off x="487616" y="1335398"/>
            <a:ext cx="4741207" cy="4792184"/>
          </a:xfrm>
        </p:spPr>
        <p:txBody>
          <a:bodyPr/>
          <a:lstStyle/>
          <a:p>
            <a:endParaRPr lang="ru-RU" dirty="0"/>
          </a:p>
        </p:txBody>
      </p:sp>
      <p:pic>
        <p:nvPicPr>
          <p:cNvPr id="1026" name="Picture 2"/>
          <p:cNvPicPr>
            <a:picLocks noChangeAspect="1" noChangeArrowheads="1"/>
          </p:cNvPicPr>
          <p:nvPr/>
        </p:nvPicPr>
        <p:blipFill>
          <a:blip r:embed="rId2"/>
          <a:srcRect/>
          <a:stretch>
            <a:fillRect/>
          </a:stretch>
        </p:blipFill>
        <p:spPr bwMode="auto">
          <a:xfrm>
            <a:off x="487616" y="1335399"/>
            <a:ext cx="3837905" cy="46534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sz="quarter" idx="15"/>
          </p:nvPr>
        </p:nvSpPr>
        <p:spPr>
          <a:xfrm>
            <a:off x="5628068" y="1474811"/>
            <a:ext cx="6064130" cy="4513991"/>
          </a:xfrm>
        </p:spPr>
        <p:txBody>
          <a:bodyPr>
            <a:normAutofit fontScale="70000" lnSpcReduction="20000"/>
          </a:bodyPr>
          <a:lstStyle/>
          <a:p>
            <a:r>
              <a:rPr lang="ru-RU" sz="3300" dirty="0" smtClean="0"/>
              <a:t>Техника выполнения</a:t>
            </a:r>
            <a:r>
              <a:rPr lang="ru-RU" sz="3300" dirty="0" smtClean="0"/>
              <a:t>:</a:t>
            </a:r>
          </a:p>
          <a:p>
            <a:endParaRPr lang="ru-RU" sz="3300" dirty="0" smtClean="0"/>
          </a:p>
          <a:p>
            <a:r>
              <a:rPr lang="ru-RU" sz="3300" dirty="0" smtClean="0"/>
              <a:t>1. Опустите корпус на бедра.</a:t>
            </a:r>
          </a:p>
          <a:p>
            <a:r>
              <a:rPr lang="ru-RU" sz="3300" dirty="0" smtClean="0"/>
              <a:t>2. Прижмите живот и грудь к передней поверхности ног, а плечевые суставы — к коленным.</a:t>
            </a:r>
          </a:p>
          <a:p>
            <a:r>
              <a:rPr lang="ru-RU" sz="3300" dirty="0" smtClean="0"/>
              <a:t>3. Возьмитесь ладонями за ноги.</a:t>
            </a:r>
          </a:p>
          <a:p>
            <a:r>
              <a:rPr lang="ru-RU" sz="3300" dirty="0" smtClean="0"/>
              <a:t>4. Поднимите таз.</a:t>
            </a:r>
          </a:p>
          <a:p>
            <a:r>
              <a:rPr lang="ru-RU" sz="3300" dirty="0" smtClean="0"/>
              <a:t>5. Разгибайте ноги только до тех пор, пока спина остается прямой, а корпус плотно прижат к бедрам</a:t>
            </a:r>
            <a:r>
              <a:rPr lang="ru-RU" sz="3300" dirty="0" smtClean="0"/>
              <a:t>.</a:t>
            </a:r>
          </a:p>
          <a:p>
            <a:endParaRPr lang="ru-RU" dirty="0" smtClean="0"/>
          </a:p>
          <a:p>
            <a:endParaRPr lang="ru-RU" dirty="0" smtClean="0"/>
          </a:p>
          <a:p>
            <a:r>
              <a:rPr lang="en-US" dirty="0" smtClean="0">
                <a:hlinkClick r:id="rId2"/>
              </a:rPr>
              <a:t>https</a:t>
            </a:r>
            <a:r>
              <a:rPr lang="en-US" dirty="0" smtClean="0">
                <a:hlinkClick r:id="rId2"/>
              </a:rPr>
              <a:t>://</a:t>
            </a:r>
            <a:r>
              <a:rPr lang="en-US" dirty="0" smtClean="0">
                <a:hlinkClick r:id="rId2"/>
              </a:rPr>
              <a:t>sportwiki.to</a:t>
            </a:r>
            <a:endParaRPr lang="ru-RU" dirty="0" smtClean="0"/>
          </a:p>
          <a:p>
            <a:endParaRPr lang="ru-RU" dirty="0"/>
          </a:p>
        </p:txBody>
      </p:sp>
      <p:sp>
        <p:nvSpPr>
          <p:cNvPr id="3" name="Заголовок 2"/>
          <p:cNvSpPr>
            <a:spLocks noGrp="1"/>
          </p:cNvSpPr>
          <p:nvPr>
            <p:ph type="title"/>
          </p:nvPr>
        </p:nvSpPr>
        <p:spPr/>
        <p:txBody>
          <a:bodyPr/>
          <a:lstStyle/>
          <a:p>
            <a:r>
              <a:rPr lang="ru-RU" b="0" dirty="0" smtClean="0">
                <a:solidFill>
                  <a:schemeClr val="tx1"/>
                </a:solidFill>
              </a:rPr>
              <a:t>Оценка уровня гибкости</a:t>
            </a:r>
            <a:endParaRPr lang="ru-RU" b="0" dirty="0">
              <a:solidFill>
                <a:schemeClr val="tx1"/>
              </a:solidFill>
            </a:endParaRPr>
          </a:p>
        </p:txBody>
      </p:sp>
      <p:sp>
        <p:nvSpPr>
          <p:cNvPr id="4" name="Текст 3"/>
          <p:cNvSpPr>
            <a:spLocks noGrp="1"/>
          </p:cNvSpPr>
          <p:nvPr>
            <p:ph type="body" sz="quarter" idx="13"/>
          </p:nvPr>
        </p:nvSpPr>
        <p:spPr>
          <a:xfrm>
            <a:off x="487617" y="1335398"/>
            <a:ext cx="4200294" cy="4792184"/>
          </a:xfrm>
        </p:spPr>
        <p:txBody>
          <a:bodyPr/>
          <a:lstStyle/>
          <a:p>
            <a:endParaRPr lang="ru-RU" dirty="0"/>
          </a:p>
        </p:txBody>
      </p:sp>
      <p:pic>
        <p:nvPicPr>
          <p:cNvPr id="2050" name="Picture 2"/>
          <p:cNvPicPr>
            <a:picLocks noChangeAspect="1" noChangeArrowheads="1"/>
          </p:cNvPicPr>
          <p:nvPr/>
        </p:nvPicPr>
        <p:blipFill>
          <a:blip r:embed="rId3"/>
          <a:srcRect/>
          <a:stretch>
            <a:fillRect/>
          </a:stretch>
        </p:blipFill>
        <p:spPr bwMode="auto">
          <a:xfrm>
            <a:off x="487618" y="1335398"/>
            <a:ext cx="3241064" cy="47921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0" dirty="0" err="1" smtClean="0">
                <a:solidFill>
                  <a:schemeClr val="tx1"/>
                </a:solidFill>
              </a:rPr>
              <a:t>Кинезиологическое</a:t>
            </a:r>
            <a:r>
              <a:rPr lang="ru-RU" b="0" dirty="0" smtClean="0">
                <a:solidFill>
                  <a:schemeClr val="tx1"/>
                </a:solidFill>
              </a:rPr>
              <a:t> тестирование</a:t>
            </a:r>
            <a:endParaRPr lang="ru-RU" b="0" dirty="0">
              <a:solidFill>
                <a:schemeClr val="tx1"/>
              </a:solidFill>
            </a:endParaRPr>
          </a:p>
        </p:txBody>
      </p:sp>
      <p:sp>
        <p:nvSpPr>
          <p:cNvPr id="3" name="Содержимое 2"/>
          <p:cNvSpPr>
            <a:spLocks noGrp="1"/>
          </p:cNvSpPr>
          <p:nvPr>
            <p:ph sz="quarter" idx="13"/>
          </p:nvPr>
        </p:nvSpPr>
        <p:spPr/>
        <p:txBody>
          <a:bodyPr>
            <a:normAutofit fontScale="92500" lnSpcReduction="20000"/>
          </a:bodyPr>
          <a:lstStyle/>
          <a:p>
            <a:r>
              <a:rPr lang="ru-RU" dirty="0" smtClean="0"/>
              <a:t>Мобильность голеностопного сустава</a:t>
            </a:r>
          </a:p>
          <a:p>
            <a:pPr algn="just"/>
            <a:r>
              <a:rPr lang="ru-RU" dirty="0" smtClean="0"/>
              <a:t>Встаньте в выпад, согнув обе ноги до прямого угла. Большой палец стоящей впереди ноги — в 10-12 сантиметрах от стены. Подайте тело вперед и постарайся коснуться стены коленом «перед­ней» ноги. Повторите с другой ноги. Вы прошли тест, если колени обеих ног коснулись стены без отрыва пятки от пола.</a:t>
            </a:r>
            <a:endParaRPr lang="ru-RU" dirty="0"/>
          </a:p>
        </p:txBody>
      </p:sp>
      <p:sp>
        <p:nvSpPr>
          <p:cNvPr id="4" name="Содержимое 3"/>
          <p:cNvSpPr>
            <a:spLocks noGrp="1"/>
          </p:cNvSpPr>
          <p:nvPr>
            <p:ph sz="quarter" idx="14"/>
          </p:nvPr>
        </p:nvSpPr>
        <p:spPr/>
        <p:txBody>
          <a:bodyPr>
            <a:normAutofit fontScale="92500" lnSpcReduction="10000"/>
          </a:bodyPr>
          <a:lstStyle/>
          <a:p>
            <a:r>
              <a:rPr lang="ru-RU" dirty="0" err="1" smtClean="0"/>
              <a:t>Гипертонус</a:t>
            </a:r>
            <a:r>
              <a:rPr lang="ru-RU" dirty="0" smtClean="0"/>
              <a:t> мышц-сгибателей бедра</a:t>
            </a:r>
          </a:p>
          <a:p>
            <a:pPr algn="just"/>
            <a:r>
              <a:rPr lang="ru-RU" dirty="0" smtClean="0"/>
              <a:t>Сядьте на край лавки, затем лягте на спину. Обхватите колени руками и прижмите их к груди. Теперь плавно опустите одну ногу как можно ниже, не позволяя колену другой ноги отрываться от груди. Повторите тест другой ногой. Прекрасно, если коленные суставы обеих ног смогли опуститься ниже уровня скамьи.</a:t>
            </a:r>
            <a:endParaRPr lang="ru-RU" dirty="0"/>
          </a:p>
        </p:txBody>
      </p:sp>
      <p:sp>
        <p:nvSpPr>
          <p:cNvPr id="5" name="Содержимое 4"/>
          <p:cNvSpPr>
            <a:spLocks noGrp="1"/>
          </p:cNvSpPr>
          <p:nvPr>
            <p:ph sz="quarter" idx="15"/>
          </p:nvPr>
        </p:nvSpPr>
        <p:spPr/>
        <p:txBody>
          <a:bodyPr>
            <a:normAutofit fontScale="92500" lnSpcReduction="20000"/>
          </a:bodyPr>
          <a:lstStyle/>
          <a:p>
            <a:r>
              <a:rPr lang="ru-RU" dirty="0" smtClean="0"/>
              <a:t>Нарушения тонуса мышц плечевого пояса</a:t>
            </a:r>
          </a:p>
          <a:p>
            <a:pPr algn="just"/>
            <a:r>
              <a:rPr lang="ru-RU" dirty="0" smtClean="0"/>
              <a:t>Встаньте спиной к стене, прижмитесь к ней плечами, затылком и ягодицами. Ступни на ширине таза, пятки — в 20 сантиметрах от стены. Поднимите прямые руки вверх и коснитесь стены большими пальцами. Вы прошли тест, если это получилось сделать без прогиба в пояснице и отрыва любой из трех точек от стены.</a:t>
            </a:r>
            <a:endParaRPr lang="ru-R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sz="2800" b="0" dirty="0" smtClean="0">
                <a:solidFill>
                  <a:schemeClr val="tx1"/>
                </a:solidFill>
              </a:rPr>
              <a:t>Физическое развитие и физическая подготовленность</a:t>
            </a:r>
            <a:endParaRPr lang="ru-RU" sz="2800" b="0" dirty="0">
              <a:solidFill>
                <a:schemeClr val="tx1"/>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734096" y="916202"/>
            <a:ext cx="10869769" cy="52527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b="0" dirty="0" smtClean="0">
                <a:solidFill>
                  <a:schemeClr val="tx1"/>
                </a:solidFill>
              </a:rPr>
              <a:t>Возраст и качество жизни</a:t>
            </a:r>
            <a:endParaRPr lang="ru-RU" b="0" dirty="0">
              <a:solidFill>
                <a:schemeClr val="tx1"/>
              </a:solidFill>
            </a:endParaRPr>
          </a:p>
        </p:txBody>
      </p:sp>
      <p:pic>
        <p:nvPicPr>
          <p:cNvPr id="2050" name="Picture 2"/>
          <p:cNvPicPr>
            <a:picLocks noGrp="1" noChangeAspect="1" noChangeArrowheads="1"/>
          </p:cNvPicPr>
          <p:nvPr>
            <p:ph idx="1"/>
          </p:nvPr>
        </p:nvPicPr>
        <p:blipFill>
          <a:blip r:embed="rId2"/>
          <a:srcRect/>
          <a:stretch>
            <a:fillRect/>
          </a:stretch>
        </p:blipFill>
        <p:spPr bwMode="auto">
          <a:xfrm>
            <a:off x="875763" y="1236372"/>
            <a:ext cx="10952749" cy="48424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0" dirty="0" err="1" smtClean="0">
                <a:solidFill>
                  <a:schemeClr val="tx1"/>
                </a:solidFill>
              </a:rPr>
              <a:t>Соматотипы</a:t>
            </a:r>
            <a:r>
              <a:rPr lang="ru-RU" b="0" dirty="0" smtClean="0">
                <a:solidFill>
                  <a:schemeClr val="tx1"/>
                </a:solidFill>
              </a:rPr>
              <a:t> и красота</a:t>
            </a:r>
            <a:endParaRPr lang="ru-RU" b="0" dirty="0">
              <a:solidFill>
                <a:schemeClr val="tx1"/>
              </a:solidFill>
            </a:endParaRPr>
          </a:p>
        </p:txBody>
      </p:sp>
      <p:pic>
        <p:nvPicPr>
          <p:cNvPr id="3074" name="Picture 2"/>
          <p:cNvPicPr>
            <a:picLocks noGrp="1" noChangeAspect="1" noChangeArrowheads="1"/>
          </p:cNvPicPr>
          <p:nvPr>
            <p:ph sz="quarter" idx="14"/>
          </p:nvPr>
        </p:nvPicPr>
        <p:blipFill>
          <a:blip r:embed="rId2"/>
          <a:srcRect/>
          <a:stretch>
            <a:fillRect/>
          </a:stretch>
        </p:blipFill>
        <p:spPr bwMode="auto">
          <a:xfrm>
            <a:off x="4378817" y="1335398"/>
            <a:ext cx="3271234" cy="4712976"/>
          </a:xfrm>
          <a:prstGeom prst="rect">
            <a:avLst/>
          </a:prstGeom>
          <a:noFill/>
          <a:ln w="9525">
            <a:noFill/>
            <a:miter lim="800000"/>
            <a:headEnd/>
            <a:tailEnd/>
          </a:ln>
          <a:effectLst/>
        </p:spPr>
      </p:pic>
      <p:pic>
        <p:nvPicPr>
          <p:cNvPr id="3075" name="Picture 3"/>
          <p:cNvPicPr>
            <a:picLocks noGrp="1" noChangeAspect="1" noChangeArrowheads="1"/>
          </p:cNvPicPr>
          <p:nvPr>
            <p:ph sz="quarter" idx="15"/>
          </p:nvPr>
        </p:nvPicPr>
        <p:blipFill>
          <a:blip r:embed="rId3"/>
          <a:srcRect/>
          <a:stretch>
            <a:fillRect/>
          </a:stretch>
        </p:blipFill>
        <p:spPr bwMode="auto">
          <a:xfrm>
            <a:off x="9131121" y="1510506"/>
            <a:ext cx="1764405" cy="4362450"/>
          </a:xfrm>
          <a:prstGeom prst="rect">
            <a:avLst/>
          </a:prstGeom>
          <a:noFill/>
          <a:ln w="9525">
            <a:noFill/>
            <a:miter lim="800000"/>
            <a:headEnd/>
            <a:tailEnd/>
          </a:ln>
          <a:effectLst/>
        </p:spPr>
      </p:pic>
      <p:pic>
        <p:nvPicPr>
          <p:cNvPr id="3076" name="Picture 4"/>
          <p:cNvPicPr>
            <a:picLocks noGrp="1" noChangeAspect="1" noChangeArrowheads="1"/>
          </p:cNvPicPr>
          <p:nvPr>
            <p:ph sz="quarter" idx="13"/>
          </p:nvPr>
        </p:nvPicPr>
        <p:blipFill>
          <a:blip r:embed="rId4"/>
          <a:srcRect/>
          <a:stretch>
            <a:fillRect/>
          </a:stretch>
        </p:blipFill>
        <p:spPr bwMode="auto">
          <a:xfrm>
            <a:off x="528034" y="1510506"/>
            <a:ext cx="3219718" cy="45378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b="0" dirty="0" smtClean="0">
                <a:solidFill>
                  <a:schemeClr val="tx1"/>
                </a:solidFill>
              </a:rPr>
              <a:t>Идеальный тип среднего человека</a:t>
            </a:r>
            <a:endParaRPr lang="ru-RU" b="0" dirty="0">
              <a:solidFill>
                <a:schemeClr val="tx1"/>
              </a:solidFill>
            </a:endParaRPr>
          </a:p>
        </p:txBody>
      </p:sp>
      <p:pic>
        <p:nvPicPr>
          <p:cNvPr id="4" name="Содержимое 3"/>
          <p:cNvPicPr>
            <a:picLocks noGrp="1" noChangeAspect="1"/>
          </p:cNvPicPr>
          <p:nvPr>
            <p:ph idx="1"/>
          </p:nvPr>
        </p:nvPicPr>
        <p:blipFill>
          <a:blip r:embed="rId2"/>
          <a:stretch>
            <a:fillRect/>
          </a:stretch>
        </p:blipFill>
        <p:spPr>
          <a:xfrm>
            <a:off x="1171977" y="915988"/>
            <a:ext cx="9530367" cy="560072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b="0" dirty="0" err="1" smtClean="0">
                <a:solidFill>
                  <a:schemeClr val="tx1"/>
                </a:solidFill>
              </a:rPr>
              <a:t>Весо-ростовые</a:t>
            </a:r>
            <a:r>
              <a:rPr lang="ru-RU" b="0" dirty="0" smtClean="0">
                <a:solidFill>
                  <a:schemeClr val="tx1"/>
                </a:solidFill>
              </a:rPr>
              <a:t> индексы</a:t>
            </a:r>
            <a:endParaRPr lang="ru-RU" b="0" dirty="0">
              <a:solidFill>
                <a:schemeClr val="tx1"/>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772732" y="916202"/>
            <a:ext cx="10637949" cy="52914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Содержимое 1"/>
          <p:cNvSpPr>
            <a:spLocks noGrp="1"/>
          </p:cNvSpPr>
          <p:nvPr>
            <p:ph idx="1"/>
          </p:nvPr>
        </p:nvSpPr>
        <p:spPr>
          <a:xfrm>
            <a:off x="483061" y="916203"/>
            <a:ext cx="11224291" cy="5211380"/>
          </a:xfrm>
        </p:spPr>
        <p:txBody>
          <a:bodyPr>
            <a:normAutofit fontScale="85000" lnSpcReduction="20000"/>
          </a:bodyPr>
          <a:lstStyle/>
          <a:p>
            <a:pPr algn="just"/>
            <a:r>
              <a:rPr lang="ru-RU" sz="2400" dirty="0" smtClean="0"/>
              <a:t>1. Обеспечивает сохранение энергетических запасов (в одном килограмме жира содержится 8750 ккал), которые необходимы для роста, адаптации и нормальной работы организма.</a:t>
            </a:r>
          </a:p>
          <a:p>
            <a:pPr algn="just"/>
            <a:r>
              <a:rPr lang="ru-RU" sz="2400" dirty="0" smtClean="0"/>
              <a:t>2. Окружает внутренние органы и желудочно-кишечный тракт, защищая их от механических сотрясений и травм.</a:t>
            </a:r>
          </a:p>
          <a:p>
            <a:pPr algn="just"/>
            <a:r>
              <a:rPr lang="ru-RU" sz="2400" dirty="0" smtClean="0"/>
              <a:t>3. Обеспечивает поддержание температурного гомеостаза, выполняя функцию теплоизоляционного слоя и выработку тепла за счёт бурой жировой ткани.</a:t>
            </a:r>
          </a:p>
          <a:p>
            <a:pPr algn="just"/>
            <a:r>
              <a:rPr lang="ru-RU" sz="2400" dirty="0" smtClean="0"/>
              <a:t>4. Накапливает жирорастворимые витамины (A, D, E, K).</a:t>
            </a:r>
          </a:p>
          <a:p>
            <a:pPr algn="just"/>
            <a:r>
              <a:rPr lang="ru-RU" sz="2400" dirty="0" smtClean="0"/>
              <a:t>5. Выполняет эндокринную функцию, выделяя в кровь ряд необходимых веществ.</a:t>
            </a:r>
          </a:p>
          <a:p>
            <a:pPr algn="just"/>
            <a:r>
              <a:rPr lang="ru-RU" sz="2400" dirty="0" smtClean="0"/>
              <a:t>	     Разделяют три слоя жировой ткани: первый - под кожей, </a:t>
            </a:r>
          </a:p>
          <a:p>
            <a:pPr algn="just"/>
            <a:r>
              <a:rPr lang="ru-RU" sz="2400" dirty="0" smtClean="0"/>
              <a:t>второй - под мышечной тканью (стратегический запас), </a:t>
            </a:r>
          </a:p>
          <a:p>
            <a:pPr algn="just"/>
            <a:r>
              <a:rPr lang="ru-RU" sz="2400" dirty="0" smtClean="0"/>
              <a:t>третий – внутри брюшной полости (вокруг внутренних органов). </a:t>
            </a:r>
          </a:p>
          <a:p>
            <a:pPr algn="just"/>
            <a:r>
              <a:rPr lang="ru-RU" sz="2400" dirty="0" smtClean="0"/>
              <a:t>Жировая ткань распределена по всему организму, с некоторым отличием у мужчин и женщин. У мужчин жировая ткань распределена более равномерно и составляет 15 – 20% массы тела. </a:t>
            </a:r>
          </a:p>
          <a:p>
            <a:pPr algn="just"/>
            <a:r>
              <a:rPr lang="ru-RU" sz="2400" dirty="0" smtClean="0"/>
              <a:t>У женщин жировая ткань составляет 20 – 25% массы тела, подкожно-жировой слой толще, более выражен в молочных железах, тазовой области и области бедер.</a:t>
            </a:r>
          </a:p>
          <a:p>
            <a:endParaRPr lang="ru-RU" dirty="0"/>
          </a:p>
        </p:txBody>
      </p:sp>
      <p:sp>
        <p:nvSpPr>
          <p:cNvPr id="3" name="Заголовок 2"/>
          <p:cNvSpPr>
            <a:spLocks noGrp="1"/>
          </p:cNvSpPr>
          <p:nvPr>
            <p:ph type="title"/>
          </p:nvPr>
        </p:nvSpPr>
        <p:spPr/>
        <p:txBody>
          <a:bodyPr/>
          <a:lstStyle/>
          <a:p>
            <a:pPr lvl="0"/>
            <a:r>
              <a:rPr lang="ru-RU" dirty="0" smtClean="0"/>
              <a:t/>
            </a:r>
            <a:br>
              <a:rPr lang="ru-RU" dirty="0" smtClean="0"/>
            </a:br>
            <a:r>
              <a:rPr lang="ru-RU" b="0" dirty="0" smtClean="0">
                <a:solidFill>
                  <a:schemeClr val="tx1"/>
                </a:solidFill>
              </a:rPr>
              <a:t>Функции жировой ткани</a:t>
            </a:r>
            <a:br>
              <a:rPr lang="ru-RU" b="0" dirty="0" smtClean="0">
                <a:solidFill>
                  <a:schemeClr val="tx1"/>
                </a:solidFill>
              </a:rPr>
            </a:br>
            <a:endParaRPr lang="ru-RU" b="0"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2800" b="0" dirty="0" smtClean="0">
                <a:solidFill>
                  <a:schemeClr val="tx1"/>
                </a:solidFill>
              </a:rPr>
              <a:t>Направления физического самовоспитания студентов</a:t>
            </a:r>
            <a:endParaRPr lang="ru-RU" sz="2800" b="0" dirty="0">
              <a:solidFill>
                <a:schemeClr val="tx1"/>
              </a:solidFill>
            </a:endParaRPr>
          </a:p>
        </p:txBody>
      </p:sp>
      <p:sp>
        <p:nvSpPr>
          <p:cNvPr id="3" name="Содержимое 2"/>
          <p:cNvSpPr>
            <a:spLocks noGrp="1"/>
          </p:cNvSpPr>
          <p:nvPr>
            <p:ph sz="quarter" idx="13"/>
          </p:nvPr>
        </p:nvSpPr>
        <p:spPr/>
        <p:txBody>
          <a:bodyPr>
            <a:normAutofit fontScale="92500"/>
          </a:bodyPr>
          <a:lstStyle/>
          <a:p>
            <a:r>
              <a:rPr lang="ru-RU" dirty="0" smtClean="0"/>
              <a:t>В.К. </a:t>
            </a:r>
            <a:r>
              <a:rPr lang="ru-RU" dirty="0" err="1" smtClean="0"/>
              <a:t>Бальсевич</a:t>
            </a:r>
            <a:r>
              <a:rPr lang="ru-RU" dirty="0" smtClean="0"/>
              <a:t> </a:t>
            </a:r>
          </a:p>
          <a:p>
            <a:r>
              <a:rPr lang="ru-RU" dirty="0" smtClean="0"/>
              <a:t>выдвинул и успешно начал реализацию идеи </a:t>
            </a:r>
            <a:r>
              <a:rPr lang="ru-RU" dirty="0" err="1" smtClean="0"/>
              <a:t>спортизации</a:t>
            </a:r>
            <a:r>
              <a:rPr lang="ru-RU" dirty="0" smtClean="0"/>
              <a:t> физического воспитания в общеобразовательной школе на инновационной основе преобразования процесса физического воспитания для создания наибольших возможностей для освоения ценностей физической культуры и спорта</a:t>
            </a:r>
            <a:endParaRPr lang="ru-RU" dirty="0"/>
          </a:p>
        </p:txBody>
      </p:sp>
      <p:sp>
        <p:nvSpPr>
          <p:cNvPr id="5" name="Содержимое 4"/>
          <p:cNvSpPr>
            <a:spLocks noGrp="1"/>
          </p:cNvSpPr>
          <p:nvPr>
            <p:ph sz="quarter" idx="15"/>
          </p:nvPr>
        </p:nvSpPr>
        <p:spPr/>
        <p:txBody>
          <a:bodyPr/>
          <a:lstStyle/>
          <a:p>
            <a:r>
              <a:rPr lang="ru-RU" dirty="0" smtClean="0"/>
              <a:t>Теоретическая подготовка</a:t>
            </a:r>
          </a:p>
          <a:p>
            <a:endParaRPr lang="ru-RU" dirty="0" smtClean="0"/>
          </a:p>
          <a:p>
            <a:r>
              <a:rPr lang="ru-RU" dirty="0" smtClean="0"/>
              <a:t>Физическая подготовка</a:t>
            </a:r>
          </a:p>
          <a:p>
            <a:r>
              <a:rPr lang="ru-RU" dirty="0" smtClean="0"/>
              <a:t>Техническая подготовка</a:t>
            </a:r>
          </a:p>
          <a:p>
            <a:r>
              <a:rPr lang="ru-RU" dirty="0" smtClean="0"/>
              <a:t>Функциональная подготовка</a:t>
            </a:r>
          </a:p>
          <a:p>
            <a:r>
              <a:rPr lang="ru-RU" dirty="0" smtClean="0"/>
              <a:t>Тактическая подготовка</a:t>
            </a:r>
          </a:p>
          <a:p>
            <a:endParaRPr lang="ru-RU" dirty="0" smtClean="0"/>
          </a:p>
          <a:p>
            <a:r>
              <a:rPr lang="ru-RU" dirty="0" smtClean="0"/>
              <a:t>Психологическая подготовка</a:t>
            </a:r>
            <a:endParaRPr lang="ru-RU" dirty="0"/>
          </a:p>
        </p:txBody>
      </p:sp>
      <p:pic>
        <p:nvPicPr>
          <p:cNvPr id="2050" name="Picture 2"/>
          <p:cNvPicPr>
            <a:picLocks noGrp="1" noChangeAspect="1" noChangeArrowheads="1"/>
          </p:cNvPicPr>
          <p:nvPr>
            <p:ph sz="quarter" idx="14"/>
          </p:nvPr>
        </p:nvPicPr>
        <p:blipFill>
          <a:blip r:embed="rId2"/>
          <a:srcRect/>
          <a:stretch>
            <a:fillRect/>
          </a:stretch>
        </p:blipFill>
        <p:spPr bwMode="auto">
          <a:xfrm>
            <a:off x="4533364" y="916202"/>
            <a:ext cx="3271234" cy="53042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Шаблон Презентации ЧГУ">
  <a:themeElements>
    <a:clrScheme name="ЧГУ">
      <a:dk1>
        <a:srgbClr val="000000"/>
      </a:dk1>
      <a:lt1>
        <a:srgbClr val="FFFFFF"/>
      </a:lt1>
      <a:dk2>
        <a:srgbClr val="121314"/>
      </a:dk2>
      <a:lt2>
        <a:srgbClr val="F5F3F4"/>
      </a:lt2>
      <a:accent1>
        <a:srgbClr val="DA251D"/>
      </a:accent1>
      <a:accent2>
        <a:srgbClr val="A50E13"/>
      </a:accent2>
      <a:accent3>
        <a:srgbClr val="660102"/>
      </a:accent3>
      <a:accent4>
        <a:srgbClr val="E63538"/>
      </a:accent4>
      <a:accent5>
        <a:srgbClr val="B2A8A7"/>
      </a:accent5>
      <a:accent6>
        <a:srgbClr val="D4D4D4"/>
      </a:accent6>
      <a:hlink>
        <a:srgbClr val="DA251D"/>
      </a:hlink>
      <a:folHlink>
        <a:srgbClr val="B2A8A7"/>
      </a:folHlink>
    </a:clrScheme>
    <a:fontScheme name="ЧГУ">
      <a:majorFont>
        <a:latin typeface="Calibri"/>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Шаблон Презентации ЧГУ</Template>
  <TotalTime>699</TotalTime>
  <Words>542</Words>
  <Application>Microsoft Office PowerPoint</Application>
  <PresentationFormat>Произвольный</PresentationFormat>
  <Paragraphs>88</Paragraphs>
  <Slides>29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29</vt:i4>
      </vt:variant>
    </vt:vector>
  </HeadingPairs>
  <TitlesOfParts>
    <vt:vector size="30" baseType="lpstr">
      <vt:lpstr>Шаблон Презентации ЧГУ</vt:lpstr>
      <vt:lpstr>Слайд 1</vt:lpstr>
      <vt:lpstr> Задачи самоконтроля: </vt:lpstr>
      <vt:lpstr>Физическое развитие и физическая подготовленность</vt:lpstr>
      <vt:lpstr>Возраст и качество жизни</vt:lpstr>
      <vt:lpstr>Соматотипы и красота</vt:lpstr>
      <vt:lpstr>Идеальный тип среднего человека</vt:lpstr>
      <vt:lpstr>Весо-ростовые индексы</vt:lpstr>
      <vt:lpstr> Функции жировой ткани </vt:lpstr>
      <vt:lpstr>Направления физического самовоспитания студентов</vt:lpstr>
      <vt:lpstr>Расход энергии в зависимости от вида деятельности</vt:lpstr>
      <vt:lpstr>  Виды осанки: а нормальная осанка; сутуловатая; в — лордическая; г — кифотическая; д — выпрямленная (плоская)  </vt:lpstr>
      <vt:lpstr>Слайд 12</vt:lpstr>
      <vt:lpstr> Проба с подъемом по лестнице  (рекомендована академиком Н.М. Амосовым) </vt:lpstr>
      <vt:lpstr>Тест Купера:  преодолении максимальной дистанции на дорожке стадиона за 12 минут</vt:lpstr>
      <vt:lpstr>  Оценка результатов проведения пробы Серкина   </vt:lpstr>
      <vt:lpstr>Комплексы и программы  оздоровительной направленности</vt:lpstr>
      <vt:lpstr>При коррекции кифозов применяют комплекс упражнений, направленных на их уменьшение и на избирательное усиление мышц преимущественной задней поверхности тела</vt:lpstr>
      <vt:lpstr>Дневник самоконтроля</vt:lpstr>
      <vt:lpstr> Рекомендуемая частота сердечных сокращений (уд/мин) </vt:lpstr>
      <vt:lpstr>Расход энергии  в ккал/мин</vt:lpstr>
      <vt:lpstr> Длительность нагрузки в ходьбе не менее 30 мин при ЧСС не более 120 уд/мин </vt:lpstr>
      <vt:lpstr>Тренировка для малоподвижных людей</vt:lpstr>
      <vt:lpstr> Программа ежедневного занятия </vt:lpstr>
      <vt:lpstr>Энергообеспечения мышечной деятельности</vt:lpstr>
      <vt:lpstr>Слайд 25</vt:lpstr>
      <vt:lpstr>Упражнения для развитие гибкости </vt:lpstr>
      <vt:lpstr>Подвижность в плечевых суставах</vt:lpstr>
      <vt:lpstr>Оценка уровня гибкости</vt:lpstr>
      <vt:lpstr>Кинезиологическое тестирование</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Anastasia</dc:creator>
  <cp:lastModifiedBy>user</cp:lastModifiedBy>
  <cp:revision>88</cp:revision>
  <dcterms:created xsi:type="dcterms:W3CDTF">2022-05-25T06:56:38Z</dcterms:created>
  <dcterms:modified xsi:type="dcterms:W3CDTF">2024-03-25T07:32:04Z</dcterms:modified>
</cp:coreProperties>
</file>