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323" r:id="rId5"/>
    <p:sldId id="321" r:id="rId6"/>
    <p:sldId id="322" r:id="rId7"/>
    <p:sldId id="259" r:id="rId8"/>
    <p:sldId id="272" r:id="rId9"/>
    <p:sldId id="329" r:id="rId10"/>
    <p:sldId id="330" r:id="rId11"/>
    <p:sldId id="328" r:id="rId12"/>
    <p:sldId id="331" r:id="rId13"/>
    <p:sldId id="326" r:id="rId14"/>
    <p:sldId id="327" r:id="rId15"/>
    <p:sldId id="324" r:id="rId16"/>
    <p:sldId id="325" r:id="rId17"/>
    <p:sldId id="284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7C059"/>
    <a:srgbClr val="FC5858"/>
    <a:srgbClr val="155FCD"/>
    <a:srgbClr val="FFD966"/>
    <a:srgbClr val="2D5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B0D5A-5ECF-4EB0-9081-5D730F9B3738}" v="286" dt="2024-05-10T10:10:07.906"/>
    <p1510:client id="{A02C4FA3-2C5D-E0D7-6C50-1C8029A043D2}" v="4480" dt="2024-05-10T06:16:40.880"/>
    <p1510:client id="{C11CF071-6C9D-B030-A8E1-CA862863ECFC}" v="3" dt="2024-05-09T17:06:37.1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96" autoAdjust="0"/>
  </p:normalViewPr>
  <p:slideViewPr>
    <p:cSldViewPr snapToGrid="0">
      <p:cViewPr varScale="1">
        <p:scale>
          <a:sx n="90" d="100"/>
          <a:sy n="90" d="100"/>
        </p:scale>
        <p:origin x="1356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sa Abdalla Habib Sajwani Sajwani" userId="S::u23200051@sharjah.ac.ae::06cd10c6-cae5-40f9-a6f7-da486262fe70" providerId="AD" clId="Web-{C11CF071-6C9D-B030-A8E1-CA862863ECFC}"/>
    <pc:docChg chg="modSld">
      <pc:chgData name="Eisa Abdalla Habib Sajwani Sajwani" userId="S::u23200051@sharjah.ac.ae::06cd10c6-cae5-40f9-a6f7-da486262fe70" providerId="AD" clId="Web-{C11CF071-6C9D-B030-A8E1-CA862863ECFC}" dt="2024-05-09T17:06:37.191" v="2" actId="1076"/>
      <pc:docMkLst>
        <pc:docMk/>
      </pc:docMkLst>
      <pc:sldChg chg="addSp modSp">
        <pc:chgData name="Eisa Abdalla Habib Sajwani Sajwani" userId="S::u23200051@sharjah.ac.ae::06cd10c6-cae5-40f9-a6f7-da486262fe70" providerId="AD" clId="Web-{C11CF071-6C9D-B030-A8E1-CA862863ECFC}" dt="2024-05-09T17:06:37.191" v="2" actId="1076"/>
        <pc:sldMkLst>
          <pc:docMk/>
          <pc:sldMk cId="0" sldId="322"/>
        </pc:sldMkLst>
        <pc:picChg chg="add mod">
          <ac:chgData name="Eisa Abdalla Habib Sajwani Sajwani" userId="S::u23200051@sharjah.ac.ae::06cd10c6-cae5-40f9-a6f7-da486262fe70" providerId="AD" clId="Web-{C11CF071-6C9D-B030-A8E1-CA862863ECFC}" dt="2024-05-09T17:06:37.191" v="2" actId="1076"/>
          <ac:picMkLst>
            <pc:docMk/>
            <pc:sldMk cId="0" sldId="322"/>
            <ac:picMk id="2" creationId="{3EC9F08C-044D-20A0-19B3-348229A30A42}"/>
          </ac:picMkLst>
        </pc:picChg>
      </pc:sldChg>
    </pc:docChg>
  </pc:docChgLst>
  <pc:docChgLst>
    <pc:chgData name="Eisa Ali Qasim Ali Alsaadi" userId="793b4cea-8ad2-46ea-b12d-5f6862f52563" providerId="ADAL" clId="{9B9B0D5A-5ECF-4EB0-9081-5D730F9B3738}"/>
    <pc:docChg chg="undo redo custSel addSld delSld modSld sldOrd">
      <pc:chgData name="Eisa Ali Qasim Ali Alsaadi" userId="793b4cea-8ad2-46ea-b12d-5f6862f52563" providerId="ADAL" clId="{9B9B0D5A-5ECF-4EB0-9081-5D730F9B3738}" dt="2024-05-10T10:10:07.906" v="1282" actId="20577"/>
      <pc:docMkLst>
        <pc:docMk/>
      </pc:docMkLst>
      <pc:sldChg chg="modSp mod">
        <pc:chgData name="Eisa Ali Qasim Ali Alsaadi" userId="793b4cea-8ad2-46ea-b12d-5f6862f52563" providerId="ADAL" clId="{9B9B0D5A-5ECF-4EB0-9081-5D730F9B3738}" dt="2024-05-07T17:22:06.657" v="81" actId="1035"/>
        <pc:sldMkLst>
          <pc:docMk/>
          <pc:sldMk cId="0" sldId="256"/>
        </pc:sldMkLst>
        <pc:spChg chg="mod">
          <ac:chgData name="Eisa Ali Qasim Ali Alsaadi" userId="793b4cea-8ad2-46ea-b12d-5f6862f52563" providerId="ADAL" clId="{9B9B0D5A-5ECF-4EB0-9081-5D730F9B3738}" dt="2024-05-07T17:19:24.647" v="11" actId="14100"/>
          <ac:spMkLst>
            <pc:docMk/>
            <pc:sldMk cId="0" sldId="256"/>
            <ac:spMk id="9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7:22:06.657" v="81" actId="1035"/>
          <ac:spMkLst>
            <pc:docMk/>
            <pc:sldMk cId="0" sldId="256"/>
            <ac:spMk id="41" creationId="{00000000-0000-0000-0000-000000000000}"/>
          </ac:spMkLst>
        </pc:spChg>
      </pc:sldChg>
      <pc:sldChg chg="addSp delSp modSp mod modNotesTx">
        <pc:chgData name="Eisa Ali Qasim Ali Alsaadi" userId="793b4cea-8ad2-46ea-b12d-5f6862f52563" providerId="ADAL" clId="{9B9B0D5A-5ECF-4EB0-9081-5D730F9B3738}" dt="2024-05-10T10:00:54.089" v="1247" actId="20577"/>
        <pc:sldMkLst>
          <pc:docMk/>
          <pc:sldMk cId="0" sldId="257"/>
        </pc:sldMkLst>
        <pc:spChg chg="mod">
          <ac:chgData name="Eisa Ali Qasim Ali Alsaadi" userId="793b4cea-8ad2-46ea-b12d-5f6862f52563" providerId="ADAL" clId="{9B9B0D5A-5ECF-4EB0-9081-5D730F9B3738}" dt="2024-05-07T18:04:44.172" v="235" actId="2710"/>
          <ac:spMkLst>
            <pc:docMk/>
            <pc:sldMk cId="0" sldId="257"/>
            <ac:spMk id="10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08:50.766" v="422" actId="1037"/>
          <ac:spMkLst>
            <pc:docMk/>
            <pc:sldMk cId="0" sldId="257"/>
            <ac:spMk id="11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08:54.573" v="432" actId="103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8T05:43:26.710" v="783" actId="20578"/>
          <ac:spMkLst>
            <pc:docMk/>
            <pc:sldMk cId="0" sldId="257"/>
            <ac:spMk id="13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8T05:43:54.453" v="795" actId="108"/>
          <ac:spMkLst>
            <pc:docMk/>
            <pc:sldMk cId="0" sldId="257"/>
            <ac:spMk id="14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09:07.118" v="443" actId="1037"/>
          <ac:spMkLst>
            <pc:docMk/>
            <pc:sldMk cId="0" sldId="257"/>
            <ac:spMk id="15" creationId="{00000000-0000-0000-0000-000000000000}"/>
          </ac:spMkLst>
        </pc:spChg>
        <pc:spChg chg="del mod">
          <ac:chgData name="Eisa Ali Qasim Ali Alsaadi" userId="793b4cea-8ad2-46ea-b12d-5f6862f52563" providerId="ADAL" clId="{9B9B0D5A-5ECF-4EB0-9081-5D730F9B3738}" dt="2024-05-07T17:26:46.689" v="191" actId="478"/>
          <ac:spMkLst>
            <pc:docMk/>
            <pc:sldMk cId="0" sldId="257"/>
            <ac:spMk id="16" creationId="{00000000-0000-0000-0000-000000000000}"/>
          </ac:spMkLst>
        </pc:spChg>
        <pc:spChg chg="add mod">
          <ac:chgData name="Eisa Ali Qasim Ali Alsaadi" userId="793b4cea-8ad2-46ea-b12d-5f6862f52563" providerId="ADAL" clId="{9B9B0D5A-5ECF-4EB0-9081-5D730F9B3738}" dt="2024-05-07T17:25:21.057" v="163"/>
          <ac:spMkLst>
            <pc:docMk/>
            <pc:sldMk cId="0" sldId="257"/>
            <ac:spMk id="19" creationId="{551F4D13-F420-1D07-7C15-7C17355FACDC}"/>
          </ac:spMkLst>
        </pc:spChg>
        <pc:spChg chg="add del">
          <ac:chgData name="Eisa Ali Qasim Ali Alsaadi" userId="793b4cea-8ad2-46ea-b12d-5f6862f52563" providerId="ADAL" clId="{9B9B0D5A-5ECF-4EB0-9081-5D730F9B3738}" dt="2024-05-08T05:43:29.732" v="785" actId="22"/>
          <ac:spMkLst>
            <pc:docMk/>
            <pc:sldMk cId="0" sldId="257"/>
            <ac:spMk id="19" creationId="{5806A1FF-5447-9FEC-E8E7-6F5CA3A9482E}"/>
          </ac:spMkLst>
        </pc:spChg>
        <pc:spChg chg="add del mod">
          <ac:chgData name="Eisa Ali Qasim Ali Alsaadi" userId="793b4cea-8ad2-46ea-b12d-5f6862f52563" providerId="ADAL" clId="{9B9B0D5A-5ECF-4EB0-9081-5D730F9B3738}" dt="2024-05-07T17:28:42.565" v="225" actId="478"/>
          <ac:spMkLst>
            <pc:docMk/>
            <pc:sldMk cId="0" sldId="257"/>
            <ac:spMk id="20" creationId="{2A64CD67-E2B0-4D5E-0E5D-2191060C0711}"/>
          </ac:spMkLst>
        </pc:spChg>
        <pc:spChg chg="add mod">
          <ac:chgData name="Eisa Ali Qasim Ali Alsaadi" userId="793b4cea-8ad2-46ea-b12d-5f6862f52563" providerId="ADAL" clId="{9B9B0D5A-5ECF-4EB0-9081-5D730F9B3738}" dt="2024-05-07T18:07:08.737" v="351"/>
          <ac:spMkLst>
            <pc:docMk/>
            <pc:sldMk cId="0" sldId="257"/>
            <ac:spMk id="21" creationId="{01E71EC1-723F-F5A5-FCE8-5E85764423E3}"/>
          </ac:spMkLst>
        </pc:spChg>
        <pc:spChg chg="add del">
          <ac:chgData name="Eisa Ali Qasim Ali Alsaadi" userId="793b4cea-8ad2-46ea-b12d-5f6862f52563" providerId="ADAL" clId="{9B9B0D5A-5ECF-4EB0-9081-5D730F9B3738}" dt="2024-05-08T05:43:31.759" v="787" actId="22"/>
          <ac:spMkLst>
            <pc:docMk/>
            <pc:sldMk cId="0" sldId="257"/>
            <ac:spMk id="21" creationId="{7462F1A5-03A1-474B-B3AE-ECD6D15697B0}"/>
          </ac:spMkLst>
        </pc:spChg>
        <pc:spChg chg="add mod">
          <ac:chgData name="Eisa Ali Qasim Ali Alsaadi" userId="793b4cea-8ad2-46ea-b12d-5f6862f52563" providerId="ADAL" clId="{9B9B0D5A-5ECF-4EB0-9081-5D730F9B3738}" dt="2024-05-07T18:07:08.737" v="351"/>
          <ac:spMkLst>
            <pc:docMk/>
            <pc:sldMk cId="0" sldId="257"/>
            <ac:spMk id="22" creationId="{E22E59EC-811F-451F-A3CB-8429EE4B4C68}"/>
          </ac:spMkLst>
        </pc:spChg>
        <pc:spChg chg="add mod">
          <ac:chgData name="Eisa Ali Qasim Ali Alsaadi" userId="793b4cea-8ad2-46ea-b12d-5f6862f52563" providerId="ADAL" clId="{9B9B0D5A-5ECF-4EB0-9081-5D730F9B3738}" dt="2024-05-07T18:08:10.135" v="360"/>
          <ac:spMkLst>
            <pc:docMk/>
            <pc:sldMk cId="0" sldId="257"/>
            <ac:spMk id="23" creationId="{41770A3D-BEC6-4D82-C182-8B38052B7525}"/>
          </ac:spMkLst>
        </pc:spChg>
        <pc:spChg chg="add del mod">
          <ac:chgData name="Eisa Ali Qasim Ali Alsaadi" userId="793b4cea-8ad2-46ea-b12d-5f6862f52563" providerId="ADAL" clId="{9B9B0D5A-5ECF-4EB0-9081-5D730F9B3738}" dt="2024-05-07T18:08:12.193" v="361" actId="478"/>
          <ac:spMkLst>
            <pc:docMk/>
            <pc:sldMk cId="0" sldId="257"/>
            <ac:spMk id="24" creationId="{1A2729E7-FD0C-A6A5-E37C-D0AD1CEF8240}"/>
          </ac:spMkLst>
        </pc:spChg>
        <pc:spChg chg="add del">
          <ac:chgData name="Eisa Ali Qasim Ali Alsaadi" userId="793b4cea-8ad2-46ea-b12d-5f6862f52563" providerId="ADAL" clId="{9B9B0D5A-5ECF-4EB0-9081-5D730F9B3738}" dt="2024-05-08T05:43:34.848" v="789" actId="22"/>
          <ac:spMkLst>
            <pc:docMk/>
            <pc:sldMk cId="0" sldId="257"/>
            <ac:spMk id="24" creationId="{AB70B9A5-B89E-7E0B-C85F-A5A6115F6717}"/>
          </ac:spMkLst>
        </pc:spChg>
        <pc:grpChg chg="mod">
          <ac:chgData name="Eisa Ali Qasim Ali Alsaadi" userId="793b4cea-8ad2-46ea-b12d-5f6862f52563" providerId="ADAL" clId="{9B9B0D5A-5ECF-4EB0-9081-5D730F9B3738}" dt="2024-05-08T17:27:51.978" v="1017" actId="1076"/>
          <ac:grpSpMkLst>
            <pc:docMk/>
            <pc:sldMk cId="0" sldId="257"/>
            <ac:grpSpMk id="3" creationId="{00000000-0000-0000-0000-000000000000}"/>
          </ac:grpSpMkLst>
        </pc:grpChg>
        <pc:grpChg chg="mod">
          <ac:chgData name="Eisa Ali Qasim Ali Alsaadi" userId="793b4cea-8ad2-46ea-b12d-5f6862f52563" providerId="ADAL" clId="{9B9B0D5A-5ECF-4EB0-9081-5D730F9B3738}" dt="2024-05-08T05:43:12.487" v="781" actId="1076"/>
          <ac:grpSpMkLst>
            <pc:docMk/>
            <pc:sldMk cId="0" sldId="257"/>
            <ac:grpSpMk id="9" creationId="{00000000-0000-0000-0000-000000000000}"/>
          </ac:grpSpMkLst>
        </pc:grpChg>
      </pc:sldChg>
      <pc:sldChg chg="del ord">
        <pc:chgData name="Eisa Ali Qasim Ali Alsaadi" userId="793b4cea-8ad2-46ea-b12d-5f6862f52563" providerId="ADAL" clId="{9B9B0D5A-5ECF-4EB0-9081-5D730F9B3738}" dt="2024-05-10T10:06:39.807" v="1252" actId="47"/>
        <pc:sldMkLst>
          <pc:docMk/>
          <pc:sldMk cId="0" sldId="258"/>
        </pc:sldMkLst>
      </pc:sldChg>
      <pc:sldChg chg="addSp modSp">
        <pc:chgData name="Eisa Ali Qasim Ali Alsaadi" userId="793b4cea-8ad2-46ea-b12d-5f6862f52563" providerId="ADAL" clId="{9B9B0D5A-5ECF-4EB0-9081-5D730F9B3738}" dt="2024-05-10T10:08:22.267" v="1272"/>
        <pc:sldMkLst>
          <pc:docMk/>
          <pc:sldMk cId="0" sldId="259"/>
        </pc:sldMkLst>
        <pc:spChg chg="add mod">
          <ac:chgData name="Eisa Ali Qasim Ali Alsaadi" userId="793b4cea-8ad2-46ea-b12d-5f6862f52563" providerId="ADAL" clId="{9B9B0D5A-5ECF-4EB0-9081-5D730F9B3738}" dt="2024-05-10T10:08:22.267" v="1272"/>
          <ac:spMkLst>
            <pc:docMk/>
            <pc:sldMk cId="0" sldId="259"/>
            <ac:spMk id="8" creationId="{44F2489D-515C-25B8-3FA3-8986315651E8}"/>
          </ac:spMkLst>
        </pc:spChg>
      </pc:sldChg>
      <pc:sldChg chg="del">
        <pc:chgData name="Eisa Ali Qasim Ali Alsaadi" userId="793b4cea-8ad2-46ea-b12d-5f6862f52563" providerId="ADAL" clId="{9B9B0D5A-5ECF-4EB0-9081-5D730F9B3738}" dt="2024-05-10T10:06:42.296" v="1253" actId="47"/>
        <pc:sldMkLst>
          <pc:docMk/>
          <pc:sldMk cId="0" sldId="260"/>
        </pc:sldMkLst>
      </pc:sldChg>
      <pc:sldChg chg="del">
        <pc:chgData name="Eisa Ali Qasim Ali Alsaadi" userId="793b4cea-8ad2-46ea-b12d-5f6862f52563" providerId="ADAL" clId="{9B9B0D5A-5ECF-4EB0-9081-5D730F9B3738}" dt="2024-05-10T10:06:43.635" v="1254" actId="47"/>
        <pc:sldMkLst>
          <pc:docMk/>
          <pc:sldMk cId="0" sldId="261"/>
        </pc:sldMkLst>
      </pc:sldChg>
      <pc:sldChg chg="modSp del mod">
        <pc:chgData name="Eisa Ali Qasim Ali Alsaadi" userId="793b4cea-8ad2-46ea-b12d-5f6862f52563" providerId="ADAL" clId="{9B9B0D5A-5ECF-4EB0-9081-5D730F9B3738}" dt="2024-05-10T10:06:53.479" v="1255" actId="47"/>
        <pc:sldMkLst>
          <pc:docMk/>
          <pc:sldMk cId="0" sldId="262"/>
        </pc:sldMkLst>
        <pc:spChg chg="mod">
          <ac:chgData name="Eisa Ali Qasim Ali Alsaadi" userId="793b4cea-8ad2-46ea-b12d-5f6862f52563" providerId="ADAL" clId="{9B9B0D5A-5ECF-4EB0-9081-5D730F9B3738}" dt="2024-05-10T05:07:09.407" v="1097" actId="1076"/>
          <ac:spMkLst>
            <pc:docMk/>
            <pc:sldMk cId="0" sldId="262"/>
            <ac:spMk id="12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10T05:06:09.481" v="1094" actId="1076"/>
          <ac:spMkLst>
            <pc:docMk/>
            <pc:sldMk cId="0" sldId="262"/>
            <ac:spMk id="14" creationId="{00000000-0000-0000-0000-000000000000}"/>
          </ac:spMkLst>
        </pc:spChg>
        <pc:grpChg chg="mod">
          <ac:chgData name="Eisa Ali Qasim Ali Alsaadi" userId="793b4cea-8ad2-46ea-b12d-5f6862f52563" providerId="ADAL" clId="{9B9B0D5A-5ECF-4EB0-9081-5D730F9B3738}" dt="2024-05-10T05:07:07.052" v="1096" actId="1076"/>
          <ac:grpSpMkLst>
            <pc:docMk/>
            <pc:sldMk cId="0" sldId="262"/>
            <ac:grpSpMk id="5" creationId="{00000000-0000-0000-0000-000000000000}"/>
          </ac:grpSpMkLst>
        </pc:grpChg>
      </pc:sldChg>
      <pc:sldChg chg="del">
        <pc:chgData name="Eisa Ali Qasim Ali Alsaadi" userId="793b4cea-8ad2-46ea-b12d-5f6862f52563" providerId="ADAL" clId="{9B9B0D5A-5ECF-4EB0-9081-5D730F9B3738}" dt="2024-05-10T10:06:58.186" v="1256" actId="47"/>
        <pc:sldMkLst>
          <pc:docMk/>
          <pc:sldMk cId="0" sldId="263"/>
        </pc:sldMkLst>
      </pc:sldChg>
      <pc:sldChg chg="del">
        <pc:chgData name="Eisa Ali Qasim Ali Alsaadi" userId="793b4cea-8ad2-46ea-b12d-5f6862f52563" providerId="ADAL" clId="{9B9B0D5A-5ECF-4EB0-9081-5D730F9B3738}" dt="2024-05-10T10:07:00.328" v="1258" actId="47"/>
        <pc:sldMkLst>
          <pc:docMk/>
          <pc:sldMk cId="0" sldId="264"/>
        </pc:sldMkLst>
      </pc:sldChg>
      <pc:sldChg chg="del">
        <pc:chgData name="Eisa Ali Qasim Ali Alsaadi" userId="793b4cea-8ad2-46ea-b12d-5f6862f52563" providerId="ADAL" clId="{9B9B0D5A-5ECF-4EB0-9081-5D730F9B3738}" dt="2024-05-10T10:07:01.131" v="1259" actId="47"/>
        <pc:sldMkLst>
          <pc:docMk/>
          <pc:sldMk cId="0" sldId="265"/>
        </pc:sldMkLst>
      </pc:sldChg>
      <pc:sldChg chg="del">
        <pc:chgData name="Eisa Ali Qasim Ali Alsaadi" userId="793b4cea-8ad2-46ea-b12d-5f6862f52563" providerId="ADAL" clId="{9B9B0D5A-5ECF-4EB0-9081-5D730F9B3738}" dt="2024-05-10T10:07:02.825" v="1260" actId="47"/>
        <pc:sldMkLst>
          <pc:docMk/>
          <pc:sldMk cId="0" sldId="266"/>
        </pc:sldMkLst>
      </pc:sldChg>
      <pc:sldChg chg="del">
        <pc:chgData name="Eisa Ali Qasim Ali Alsaadi" userId="793b4cea-8ad2-46ea-b12d-5f6862f52563" providerId="ADAL" clId="{9B9B0D5A-5ECF-4EB0-9081-5D730F9B3738}" dt="2024-05-10T10:07:03.673" v="1261" actId="47"/>
        <pc:sldMkLst>
          <pc:docMk/>
          <pc:sldMk cId="0" sldId="267"/>
        </pc:sldMkLst>
      </pc:sldChg>
      <pc:sldChg chg="del">
        <pc:chgData name="Eisa Ali Qasim Ali Alsaadi" userId="793b4cea-8ad2-46ea-b12d-5f6862f52563" providerId="ADAL" clId="{9B9B0D5A-5ECF-4EB0-9081-5D730F9B3738}" dt="2024-05-10T10:07:05.169" v="1262" actId="47"/>
        <pc:sldMkLst>
          <pc:docMk/>
          <pc:sldMk cId="0" sldId="268"/>
        </pc:sldMkLst>
      </pc:sldChg>
      <pc:sldChg chg="del">
        <pc:chgData name="Eisa Ali Qasim Ali Alsaadi" userId="793b4cea-8ad2-46ea-b12d-5f6862f52563" providerId="ADAL" clId="{9B9B0D5A-5ECF-4EB0-9081-5D730F9B3738}" dt="2024-05-10T10:07:22.214" v="1265" actId="47"/>
        <pc:sldMkLst>
          <pc:docMk/>
          <pc:sldMk cId="0" sldId="269"/>
        </pc:sldMkLst>
      </pc:sldChg>
      <pc:sldChg chg="del">
        <pc:chgData name="Eisa Ali Qasim Ali Alsaadi" userId="793b4cea-8ad2-46ea-b12d-5f6862f52563" providerId="ADAL" clId="{9B9B0D5A-5ECF-4EB0-9081-5D730F9B3738}" dt="2024-05-10T10:07:19.012" v="1264" actId="47"/>
        <pc:sldMkLst>
          <pc:docMk/>
          <pc:sldMk cId="0" sldId="270"/>
        </pc:sldMkLst>
      </pc:sldChg>
      <pc:sldChg chg="del">
        <pc:chgData name="Eisa Ali Qasim Ali Alsaadi" userId="793b4cea-8ad2-46ea-b12d-5f6862f52563" providerId="ADAL" clId="{9B9B0D5A-5ECF-4EB0-9081-5D730F9B3738}" dt="2024-05-10T10:07:19.012" v="1264" actId="47"/>
        <pc:sldMkLst>
          <pc:docMk/>
          <pc:sldMk cId="0" sldId="271"/>
        </pc:sldMkLst>
      </pc:sldChg>
      <pc:sldChg chg="del">
        <pc:chgData name="Eisa Ali Qasim Ali Alsaadi" userId="793b4cea-8ad2-46ea-b12d-5f6862f52563" providerId="ADAL" clId="{9B9B0D5A-5ECF-4EB0-9081-5D730F9B3738}" dt="2024-05-10T10:07:19.012" v="1264" actId="47"/>
        <pc:sldMkLst>
          <pc:docMk/>
          <pc:sldMk cId="0" sldId="273"/>
        </pc:sldMkLst>
      </pc:sldChg>
      <pc:sldChg chg="del">
        <pc:chgData name="Eisa Ali Qasim Ali Alsaadi" userId="793b4cea-8ad2-46ea-b12d-5f6862f52563" providerId="ADAL" clId="{9B9B0D5A-5ECF-4EB0-9081-5D730F9B3738}" dt="2024-05-10T10:06:59.378" v="1257" actId="47"/>
        <pc:sldMkLst>
          <pc:docMk/>
          <pc:sldMk cId="0" sldId="274"/>
        </pc:sldMkLst>
      </pc:sldChg>
      <pc:sldChg chg="del">
        <pc:chgData name="Eisa Ali Qasim Ali Alsaadi" userId="793b4cea-8ad2-46ea-b12d-5f6862f52563" providerId="ADAL" clId="{9B9B0D5A-5ECF-4EB0-9081-5D730F9B3738}" dt="2024-05-10T10:07:19.012" v="1264" actId="47"/>
        <pc:sldMkLst>
          <pc:docMk/>
          <pc:sldMk cId="0" sldId="275"/>
        </pc:sldMkLst>
      </pc:sldChg>
      <pc:sldChg chg="del">
        <pc:chgData name="Eisa Ali Qasim Ali Alsaadi" userId="793b4cea-8ad2-46ea-b12d-5f6862f52563" providerId="ADAL" clId="{9B9B0D5A-5ECF-4EB0-9081-5D730F9B3738}" dt="2024-05-10T10:07:12.006" v="1263" actId="47"/>
        <pc:sldMkLst>
          <pc:docMk/>
          <pc:sldMk cId="0" sldId="276"/>
        </pc:sldMkLst>
      </pc:sldChg>
      <pc:sldChg chg="del">
        <pc:chgData name="Eisa Ali Qasim Ali Alsaadi" userId="793b4cea-8ad2-46ea-b12d-5f6862f52563" providerId="ADAL" clId="{9B9B0D5A-5ECF-4EB0-9081-5D730F9B3738}" dt="2024-05-10T10:07:12.006" v="1263" actId="47"/>
        <pc:sldMkLst>
          <pc:docMk/>
          <pc:sldMk cId="0" sldId="277"/>
        </pc:sldMkLst>
      </pc:sldChg>
      <pc:sldChg chg="addSp delSp modSp mod ord modNotesTx">
        <pc:chgData name="Eisa Ali Qasim Ali Alsaadi" userId="793b4cea-8ad2-46ea-b12d-5f6862f52563" providerId="ADAL" clId="{9B9B0D5A-5ECF-4EB0-9081-5D730F9B3738}" dt="2024-05-10T04:47:14.357" v="1084" actId="20577"/>
        <pc:sldMkLst>
          <pc:docMk/>
          <pc:sldMk cId="0" sldId="278"/>
        </pc:sldMkLst>
        <pc:spChg chg="mod">
          <ac:chgData name="Eisa Ali Qasim Ali Alsaadi" userId="793b4cea-8ad2-46ea-b12d-5f6862f52563" providerId="ADAL" clId="{9B9B0D5A-5ECF-4EB0-9081-5D730F9B3738}" dt="2024-05-07T18:23:37.633" v="528" actId="207"/>
          <ac:spMkLst>
            <pc:docMk/>
            <pc:sldMk cId="0" sldId="278"/>
            <ac:spMk id="4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23:37.633" v="528" actId="207"/>
          <ac:spMkLst>
            <pc:docMk/>
            <pc:sldMk cId="0" sldId="278"/>
            <ac:spMk id="6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23:37.633" v="528" actId="207"/>
          <ac:spMkLst>
            <pc:docMk/>
            <pc:sldMk cId="0" sldId="278"/>
            <ac:spMk id="7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23:37.633" v="528" actId="207"/>
          <ac:spMkLst>
            <pc:docMk/>
            <pc:sldMk cId="0" sldId="278"/>
            <ac:spMk id="8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23:37.633" v="528" actId="207"/>
          <ac:spMkLst>
            <pc:docMk/>
            <pc:sldMk cId="0" sldId="278"/>
            <ac:spMk id="10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23:37.633" v="528" actId="207"/>
          <ac:spMkLst>
            <pc:docMk/>
            <pc:sldMk cId="0" sldId="278"/>
            <ac:spMk id="12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23:37.633" v="528" actId="207"/>
          <ac:spMkLst>
            <pc:docMk/>
            <pc:sldMk cId="0" sldId="278"/>
            <ac:spMk id="14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07T18:22:20.760" v="518" actId="478"/>
          <ac:spMkLst>
            <pc:docMk/>
            <pc:sldMk cId="0" sldId="278"/>
            <ac:spMk id="15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21:01.618" v="502" actId="1076"/>
          <ac:spMkLst>
            <pc:docMk/>
            <pc:sldMk cId="0" sldId="278"/>
            <ac:spMk id="35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21:57.301" v="513" actId="108"/>
          <ac:spMkLst>
            <pc:docMk/>
            <pc:sldMk cId="0" sldId="278"/>
            <ac:spMk id="36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22:14.007" v="517" actId="14100"/>
          <ac:spMkLst>
            <pc:docMk/>
            <pc:sldMk cId="0" sldId="278"/>
            <ac:spMk id="37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18:45.055" v="464" actId="20577"/>
          <ac:spMkLst>
            <pc:docMk/>
            <pc:sldMk cId="0" sldId="278"/>
            <ac:spMk id="38" creationId="{00000000-0000-0000-0000-000000000000}"/>
          </ac:spMkLst>
        </pc:spChg>
        <pc:spChg chg="add del mod">
          <ac:chgData name="Eisa Ali Qasim Ali Alsaadi" userId="793b4cea-8ad2-46ea-b12d-5f6862f52563" providerId="ADAL" clId="{9B9B0D5A-5ECF-4EB0-9081-5D730F9B3738}" dt="2024-05-07T18:22:23.551" v="519" actId="478"/>
          <ac:spMkLst>
            <pc:docMk/>
            <pc:sldMk cId="0" sldId="278"/>
            <ac:spMk id="41" creationId="{6CC303F6-F0AC-E68B-E5C6-269742984CBF}"/>
          </ac:spMkLst>
        </pc:spChg>
        <pc:spChg chg="add">
          <ac:chgData name="Eisa Ali Qasim Ali Alsaadi" userId="793b4cea-8ad2-46ea-b12d-5f6862f52563" providerId="ADAL" clId="{9B9B0D5A-5ECF-4EB0-9081-5D730F9B3738}" dt="2024-05-07T18:22:39.252" v="520"/>
          <ac:spMkLst>
            <pc:docMk/>
            <pc:sldMk cId="0" sldId="278"/>
            <ac:spMk id="42" creationId="{5D22009E-3652-825C-5AD8-298A9B81B354}"/>
          </ac:spMkLst>
        </pc:spChg>
        <pc:spChg chg="add mod">
          <ac:chgData name="Eisa Ali Qasim Ali Alsaadi" userId="793b4cea-8ad2-46ea-b12d-5f6862f52563" providerId="ADAL" clId="{9B9B0D5A-5ECF-4EB0-9081-5D730F9B3738}" dt="2024-05-10T04:47:14.357" v="1084" actId="20577"/>
          <ac:spMkLst>
            <pc:docMk/>
            <pc:sldMk cId="0" sldId="278"/>
            <ac:spMk id="43" creationId="{BBA76731-33B6-86E1-AF57-CFC954172DB0}"/>
          </ac:spMkLst>
        </pc:spChg>
      </pc:sldChg>
      <pc:sldChg chg="del">
        <pc:chgData name="Eisa Ali Qasim Ali Alsaadi" userId="793b4cea-8ad2-46ea-b12d-5f6862f52563" providerId="ADAL" clId="{9B9B0D5A-5ECF-4EB0-9081-5D730F9B3738}" dt="2024-05-10T10:07:12.006" v="1263" actId="47"/>
        <pc:sldMkLst>
          <pc:docMk/>
          <pc:sldMk cId="0" sldId="279"/>
        </pc:sldMkLst>
      </pc:sldChg>
      <pc:sldChg chg="del">
        <pc:chgData name="Eisa Ali Qasim Ali Alsaadi" userId="793b4cea-8ad2-46ea-b12d-5f6862f52563" providerId="ADAL" clId="{9B9B0D5A-5ECF-4EB0-9081-5D730F9B3738}" dt="2024-05-10T10:07:12.006" v="1263" actId="47"/>
        <pc:sldMkLst>
          <pc:docMk/>
          <pc:sldMk cId="0" sldId="280"/>
        </pc:sldMkLst>
      </pc:sldChg>
      <pc:sldChg chg="del">
        <pc:chgData name="Eisa Ali Qasim Ali Alsaadi" userId="793b4cea-8ad2-46ea-b12d-5f6862f52563" providerId="ADAL" clId="{9B9B0D5A-5ECF-4EB0-9081-5D730F9B3738}" dt="2024-05-10T10:07:12.006" v="1263" actId="47"/>
        <pc:sldMkLst>
          <pc:docMk/>
          <pc:sldMk cId="0" sldId="281"/>
        </pc:sldMkLst>
      </pc:sldChg>
      <pc:sldChg chg="del">
        <pc:chgData name="Eisa Ali Qasim Ali Alsaadi" userId="793b4cea-8ad2-46ea-b12d-5f6862f52563" providerId="ADAL" clId="{9B9B0D5A-5ECF-4EB0-9081-5D730F9B3738}" dt="2024-05-10T10:07:12.006" v="1263" actId="47"/>
        <pc:sldMkLst>
          <pc:docMk/>
          <pc:sldMk cId="0" sldId="282"/>
        </pc:sldMkLst>
      </pc:sldChg>
      <pc:sldChg chg="del">
        <pc:chgData name="Eisa Ali Qasim Ali Alsaadi" userId="793b4cea-8ad2-46ea-b12d-5f6862f52563" providerId="ADAL" clId="{9B9B0D5A-5ECF-4EB0-9081-5D730F9B3738}" dt="2024-05-10T10:07:19.012" v="1264" actId="47"/>
        <pc:sldMkLst>
          <pc:docMk/>
          <pc:sldMk cId="0" sldId="283"/>
        </pc:sldMkLst>
      </pc:sldChg>
      <pc:sldChg chg="addSp delSp modSp mod">
        <pc:chgData name="Eisa Ali Qasim Ali Alsaadi" userId="793b4cea-8ad2-46ea-b12d-5f6862f52563" providerId="ADAL" clId="{9B9B0D5A-5ECF-4EB0-9081-5D730F9B3738}" dt="2024-05-10T10:08:49.973" v="1279"/>
        <pc:sldMkLst>
          <pc:docMk/>
          <pc:sldMk cId="0" sldId="284"/>
        </pc:sldMkLst>
        <pc:spChg chg="del">
          <ac:chgData name="Eisa Ali Qasim Ali Alsaadi" userId="793b4cea-8ad2-46ea-b12d-5f6862f52563" providerId="ADAL" clId="{9B9B0D5A-5ECF-4EB0-9081-5D730F9B3738}" dt="2024-05-10T10:08:49.629" v="1278" actId="478"/>
          <ac:spMkLst>
            <pc:docMk/>
            <pc:sldMk cId="0" sldId="284"/>
            <ac:spMk id="10" creationId="{00000000-0000-0000-0000-000000000000}"/>
          </ac:spMkLst>
        </pc:spChg>
        <pc:spChg chg="add mod">
          <ac:chgData name="Eisa Ali Qasim Ali Alsaadi" userId="793b4cea-8ad2-46ea-b12d-5f6862f52563" providerId="ADAL" clId="{9B9B0D5A-5ECF-4EB0-9081-5D730F9B3738}" dt="2024-05-10T10:08:45.602" v="1277"/>
          <ac:spMkLst>
            <pc:docMk/>
            <pc:sldMk cId="0" sldId="284"/>
            <ac:spMk id="11" creationId="{207F166B-245A-3AD4-3035-D4FDA560D6FC}"/>
          </ac:spMkLst>
        </pc:spChg>
        <pc:spChg chg="add mod">
          <ac:chgData name="Eisa Ali Qasim Ali Alsaadi" userId="793b4cea-8ad2-46ea-b12d-5f6862f52563" providerId="ADAL" clId="{9B9B0D5A-5ECF-4EB0-9081-5D730F9B3738}" dt="2024-05-10T10:08:49.973" v="1279"/>
          <ac:spMkLst>
            <pc:docMk/>
            <pc:sldMk cId="0" sldId="284"/>
            <ac:spMk id="12" creationId="{E1179747-DF2F-13E9-4928-703A15EBD9FB}"/>
          </ac:spMkLst>
        </pc:spChg>
        <pc:picChg chg="del">
          <ac:chgData name="Eisa Ali Qasim Ali Alsaadi" userId="793b4cea-8ad2-46ea-b12d-5f6862f52563" providerId="ADAL" clId="{9B9B0D5A-5ECF-4EB0-9081-5D730F9B3738}" dt="2024-05-10T10:07:39.395" v="1266" actId="478"/>
          <ac:picMkLst>
            <pc:docMk/>
            <pc:sldMk cId="0" sldId="284"/>
            <ac:picMk id="8" creationId="{00000000-0000-0000-0000-000000000000}"/>
          </ac:picMkLst>
        </pc:picChg>
      </pc:sldChg>
      <pc:sldChg chg="delSp modSp add del mod ord modNotesTx">
        <pc:chgData name="Eisa Ali Qasim Ali Alsaadi" userId="793b4cea-8ad2-46ea-b12d-5f6862f52563" providerId="ADAL" clId="{9B9B0D5A-5ECF-4EB0-9081-5D730F9B3738}" dt="2024-05-10T04:38:33.848" v="1061" actId="47"/>
        <pc:sldMkLst>
          <pc:docMk/>
          <pc:sldMk cId="0" sldId="320"/>
        </pc:sldMkLst>
        <pc:spChg chg="mod">
          <ac:chgData name="Eisa Ali Qasim Ali Alsaadi" userId="793b4cea-8ad2-46ea-b12d-5f6862f52563" providerId="ADAL" clId="{9B9B0D5A-5ECF-4EB0-9081-5D730F9B3738}" dt="2024-05-10T04:36:51.405" v="1048" actId="1076"/>
          <ac:spMkLst>
            <pc:docMk/>
            <pc:sldMk cId="0" sldId="320"/>
            <ac:spMk id="2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10T04:35:20.393" v="1025" actId="478"/>
          <ac:spMkLst>
            <pc:docMk/>
            <pc:sldMk cId="0" sldId="320"/>
            <ac:spMk id="3" creationId="{00000000-0000-0000-0000-000000000000}"/>
          </ac:spMkLst>
        </pc:spChg>
        <pc:spChg chg="del mod">
          <ac:chgData name="Eisa Ali Qasim Ali Alsaadi" userId="793b4cea-8ad2-46ea-b12d-5f6862f52563" providerId="ADAL" clId="{9B9B0D5A-5ECF-4EB0-9081-5D730F9B3738}" dt="2024-05-10T04:35:23.240" v="1028" actId="478"/>
          <ac:spMkLst>
            <pc:docMk/>
            <pc:sldMk cId="0" sldId="320"/>
            <ac:spMk id="4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10T04:35:18.837" v="1024" actId="478"/>
          <ac:spMkLst>
            <pc:docMk/>
            <pc:sldMk cId="0" sldId="320"/>
            <ac:spMk id="5" creationId="{00000000-0000-0000-0000-000000000000}"/>
          </ac:spMkLst>
        </pc:spChg>
        <pc:spChg chg="del mod">
          <ac:chgData name="Eisa Ali Qasim Ali Alsaadi" userId="793b4cea-8ad2-46ea-b12d-5f6862f52563" providerId="ADAL" clId="{9B9B0D5A-5ECF-4EB0-9081-5D730F9B3738}" dt="2024-05-10T04:35:22.091" v="1027" actId="478"/>
          <ac:spMkLst>
            <pc:docMk/>
            <pc:sldMk cId="0" sldId="320"/>
            <ac:spMk id="6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7T18:33:37.921" v="748" actId="108"/>
          <ac:spMkLst>
            <pc:docMk/>
            <pc:sldMk cId="0" sldId="320"/>
            <ac:spMk id="10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07T18:34:14.976" v="776" actId="478"/>
          <ac:spMkLst>
            <pc:docMk/>
            <pc:sldMk cId="0" sldId="320"/>
            <ac:spMk id="12" creationId="{300249C7-BB29-C307-8F20-6ABC27DCAEEF}"/>
          </ac:spMkLst>
        </pc:spChg>
        <pc:spChg chg="del">
          <ac:chgData name="Eisa Ali Qasim Ali Alsaadi" userId="793b4cea-8ad2-46ea-b12d-5f6862f52563" providerId="ADAL" clId="{9B9B0D5A-5ECF-4EB0-9081-5D730F9B3738}" dt="2024-05-07T18:34:16.188" v="777" actId="478"/>
          <ac:spMkLst>
            <pc:docMk/>
            <pc:sldMk cId="0" sldId="320"/>
            <ac:spMk id="13" creationId="{20578C1A-F04A-DD29-251B-3E7C1EB5B27B}"/>
          </ac:spMkLst>
        </pc:spChg>
      </pc:sldChg>
      <pc:sldChg chg="addSp delSp modSp add mod modNotesTx">
        <pc:chgData name="Eisa Ali Qasim Ali Alsaadi" userId="793b4cea-8ad2-46ea-b12d-5f6862f52563" providerId="ADAL" clId="{9B9B0D5A-5ECF-4EB0-9081-5D730F9B3738}" dt="2024-05-10T10:08:17.216" v="1270"/>
        <pc:sldMkLst>
          <pc:docMk/>
          <pc:sldMk cId="0" sldId="321"/>
        </pc:sldMkLst>
        <pc:spChg chg="del">
          <ac:chgData name="Eisa Ali Qasim Ali Alsaadi" userId="793b4cea-8ad2-46ea-b12d-5f6862f52563" providerId="ADAL" clId="{9B9B0D5A-5ECF-4EB0-9081-5D730F9B3738}" dt="2024-05-08T11:25:24.513" v="808" actId="478"/>
          <ac:spMkLst>
            <pc:docMk/>
            <pc:sldMk cId="0" sldId="321"/>
            <ac:spMk id="2" creationId="{00000000-0000-0000-0000-000000000000}"/>
          </ac:spMkLst>
        </pc:spChg>
        <pc:spChg chg="add mod">
          <ac:chgData name="Eisa Ali Qasim Ali Alsaadi" userId="793b4cea-8ad2-46ea-b12d-5f6862f52563" providerId="ADAL" clId="{9B9B0D5A-5ECF-4EB0-9081-5D730F9B3738}" dt="2024-05-10T10:08:17.216" v="1270"/>
          <ac:spMkLst>
            <pc:docMk/>
            <pc:sldMk cId="0" sldId="321"/>
            <ac:spMk id="2" creationId="{13AC732C-1E16-9561-7184-63830BA14650}"/>
          </ac:spMkLst>
        </pc:spChg>
        <pc:spChg chg="mod">
          <ac:chgData name="Eisa Ali Qasim Ali Alsaadi" userId="793b4cea-8ad2-46ea-b12d-5f6862f52563" providerId="ADAL" clId="{9B9B0D5A-5ECF-4EB0-9081-5D730F9B3738}" dt="2024-05-08T11:30:49.289" v="890" actId="1076"/>
          <ac:spMkLst>
            <pc:docMk/>
            <pc:sldMk cId="0" sldId="321"/>
            <ac:spMk id="5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8T11:33:05.315" v="923" actId="20577"/>
          <ac:spMkLst>
            <pc:docMk/>
            <pc:sldMk cId="0" sldId="321"/>
            <ac:spMk id="6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8T11:33:14.476" v="925" actId="1076"/>
          <ac:spMkLst>
            <pc:docMk/>
            <pc:sldMk cId="0" sldId="321"/>
            <ac:spMk id="10" creationId="{00000000-0000-0000-0000-000000000000}"/>
          </ac:spMkLst>
        </pc:spChg>
        <pc:spChg chg="del mod">
          <ac:chgData name="Eisa Ali Qasim Ali Alsaadi" userId="793b4cea-8ad2-46ea-b12d-5f6862f52563" providerId="ADAL" clId="{9B9B0D5A-5ECF-4EB0-9081-5D730F9B3738}" dt="2024-05-08T11:26:43.399" v="860" actId="478"/>
          <ac:spMkLst>
            <pc:docMk/>
            <pc:sldMk cId="0" sldId="321"/>
            <ac:spMk id="11" creationId="{00000000-0000-0000-0000-000000000000}"/>
          </ac:spMkLst>
        </pc:spChg>
        <pc:spChg chg="del mod">
          <ac:chgData name="Eisa Ali Qasim Ali Alsaadi" userId="793b4cea-8ad2-46ea-b12d-5f6862f52563" providerId="ADAL" clId="{9B9B0D5A-5ECF-4EB0-9081-5D730F9B3738}" dt="2024-05-08T11:26:43.403" v="862"/>
          <ac:spMkLst>
            <pc:docMk/>
            <pc:sldMk cId="0" sldId="321"/>
            <ac:spMk id="12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08T11:25:01.580" v="803" actId="478"/>
          <ac:spMkLst>
            <pc:docMk/>
            <pc:sldMk cId="0" sldId="321"/>
            <ac:spMk id="16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08T11:25:04.174" v="804" actId="478"/>
          <ac:spMkLst>
            <pc:docMk/>
            <pc:sldMk cId="0" sldId="321"/>
            <ac:spMk id="17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8T11:25:20.352" v="807" actId="14100"/>
          <ac:spMkLst>
            <pc:docMk/>
            <pc:sldMk cId="0" sldId="321"/>
            <ac:spMk id="21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8T11:26:25.412" v="855" actId="1036"/>
          <ac:spMkLst>
            <pc:docMk/>
            <pc:sldMk cId="0" sldId="321"/>
            <ac:spMk id="22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08T11:26:22.477" v="852" actId="478"/>
          <ac:spMkLst>
            <pc:docMk/>
            <pc:sldMk cId="0" sldId="321"/>
            <ac:spMk id="23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8T11:27:13.622" v="868" actId="1076"/>
          <ac:spMkLst>
            <pc:docMk/>
            <pc:sldMk cId="0" sldId="321"/>
            <ac:spMk id="24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08T11:26:57.752" v="864" actId="478"/>
          <ac:spMkLst>
            <pc:docMk/>
            <pc:sldMk cId="0" sldId="321"/>
            <ac:spMk id="25" creationId="{00000000-0000-0000-0000-000000000000}"/>
          </ac:spMkLst>
        </pc:spChg>
        <pc:spChg chg="add mod">
          <ac:chgData name="Eisa Ali Qasim Ali Alsaadi" userId="793b4cea-8ad2-46ea-b12d-5f6862f52563" providerId="ADAL" clId="{9B9B0D5A-5ECF-4EB0-9081-5D730F9B3738}" dt="2024-05-08T11:33:00.067" v="922" actId="14100"/>
          <ac:spMkLst>
            <pc:docMk/>
            <pc:sldMk cId="0" sldId="321"/>
            <ac:spMk id="26" creationId="{2D6B01C2-DC82-AA20-2CE8-CCEAA767C7D1}"/>
          </ac:spMkLst>
        </pc:spChg>
        <pc:grpChg chg="mod">
          <ac:chgData name="Eisa Ali Qasim Ali Alsaadi" userId="793b4cea-8ad2-46ea-b12d-5f6862f52563" providerId="ADAL" clId="{9B9B0D5A-5ECF-4EB0-9081-5D730F9B3738}" dt="2024-05-08T11:25:20.352" v="807" actId="14100"/>
          <ac:grpSpMkLst>
            <pc:docMk/>
            <pc:sldMk cId="0" sldId="321"/>
            <ac:grpSpMk id="7" creationId="{00000000-0000-0000-0000-000000000000}"/>
          </ac:grpSpMkLst>
        </pc:grpChg>
        <pc:grpChg chg="mod">
          <ac:chgData name="Eisa Ali Qasim Ali Alsaadi" userId="793b4cea-8ad2-46ea-b12d-5f6862f52563" providerId="ADAL" clId="{9B9B0D5A-5ECF-4EB0-9081-5D730F9B3738}" dt="2024-05-08T11:26:16.208" v="848" actId="1036"/>
          <ac:grpSpMkLst>
            <pc:docMk/>
            <pc:sldMk cId="0" sldId="321"/>
            <ac:grpSpMk id="13" creationId="{00000000-0000-0000-0000-000000000000}"/>
          </ac:grpSpMkLst>
        </pc:grpChg>
        <pc:grpChg chg="del">
          <ac:chgData name="Eisa Ali Qasim Ali Alsaadi" userId="793b4cea-8ad2-46ea-b12d-5f6862f52563" providerId="ADAL" clId="{9B9B0D5A-5ECF-4EB0-9081-5D730F9B3738}" dt="2024-05-08T11:25:04.790" v="805" actId="478"/>
          <ac:grpSpMkLst>
            <pc:docMk/>
            <pc:sldMk cId="0" sldId="321"/>
            <ac:grpSpMk id="18" creationId="{00000000-0000-0000-0000-000000000000}"/>
          </ac:grpSpMkLst>
        </pc:grpChg>
      </pc:sldChg>
      <pc:sldChg chg="addSp delSp modSp add mod">
        <pc:chgData name="Eisa Ali Qasim Ali Alsaadi" userId="793b4cea-8ad2-46ea-b12d-5f6862f52563" providerId="ADAL" clId="{9B9B0D5A-5ECF-4EB0-9081-5D730F9B3738}" dt="2024-05-10T10:08:19.995" v="1271"/>
        <pc:sldMkLst>
          <pc:docMk/>
          <pc:sldMk cId="0" sldId="322"/>
        </pc:sldMkLst>
        <pc:spChg chg="add mod">
          <ac:chgData name="Eisa Ali Qasim Ali Alsaadi" userId="793b4cea-8ad2-46ea-b12d-5f6862f52563" providerId="ADAL" clId="{9B9B0D5A-5ECF-4EB0-9081-5D730F9B3738}" dt="2024-05-10T10:08:19.995" v="1271"/>
          <ac:spMkLst>
            <pc:docMk/>
            <pc:sldMk cId="0" sldId="322"/>
            <ac:spMk id="3" creationId="{0EF2F726-86AD-FFC6-D081-9E11D32C641B}"/>
          </ac:spMkLst>
        </pc:spChg>
        <pc:spChg chg="add del mod">
          <ac:chgData name="Eisa Ali Qasim Ali Alsaadi" userId="793b4cea-8ad2-46ea-b12d-5f6862f52563" providerId="ADAL" clId="{9B9B0D5A-5ECF-4EB0-9081-5D730F9B3738}" dt="2024-05-08T11:39:53.589" v="932" actId="478"/>
          <ac:spMkLst>
            <pc:docMk/>
            <pc:sldMk cId="0" sldId="322"/>
            <ac:spMk id="3" creationId="{710C3C78-C30E-B27A-34E0-C1A1D06B11A6}"/>
          </ac:spMkLst>
        </pc:spChg>
        <pc:spChg chg="add del mod">
          <ac:chgData name="Eisa Ali Qasim Ali Alsaadi" userId="793b4cea-8ad2-46ea-b12d-5f6862f52563" providerId="ADAL" clId="{9B9B0D5A-5ECF-4EB0-9081-5D730F9B3738}" dt="2024-05-08T11:47:39.881" v="998" actId="478"/>
          <ac:spMkLst>
            <pc:docMk/>
            <pc:sldMk cId="0" sldId="322"/>
            <ac:spMk id="7" creationId="{8B6FCB99-2525-E036-CCB2-583E54C8DD07}"/>
          </ac:spMkLst>
        </pc:spChg>
        <pc:spChg chg="add del mod">
          <ac:chgData name="Eisa Ali Qasim Ali Alsaadi" userId="793b4cea-8ad2-46ea-b12d-5f6862f52563" providerId="ADAL" clId="{9B9B0D5A-5ECF-4EB0-9081-5D730F9B3738}" dt="2024-05-08T11:48:08.145" v="1008" actId="1076"/>
          <ac:spMkLst>
            <pc:docMk/>
            <pc:sldMk cId="0" sldId="322"/>
            <ac:spMk id="1046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08T11:48:19.833" v="1011" actId="14100"/>
          <ac:spMkLst>
            <pc:docMk/>
            <pc:sldMk cId="0" sldId="322"/>
            <ac:spMk id="1047" creationId="{00000000-0000-0000-0000-000000000000}"/>
          </ac:spMkLst>
        </pc:spChg>
        <pc:grpChg chg="del mod">
          <ac:chgData name="Eisa Ali Qasim Ali Alsaadi" userId="793b4cea-8ad2-46ea-b12d-5f6862f52563" providerId="ADAL" clId="{9B9B0D5A-5ECF-4EB0-9081-5D730F9B3738}" dt="2024-05-08T11:48:00.787" v="1006" actId="478"/>
          <ac:grpSpMkLst>
            <pc:docMk/>
            <pc:sldMk cId="0" sldId="322"/>
            <ac:grpSpMk id="1041" creationId="{00000000-0000-0000-0000-000000000000}"/>
          </ac:grpSpMkLst>
        </pc:grpChg>
        <pc:picChg chg="add del mod">
          <ac:chgData name="Eisa Ali Qasim Ali Alsaadi" userId="793b4cea-8ad2-46ea-b12d-5f6862f52563" providerId="ADAL" clId="{9B9B0D5A-5ECF-4EB0-9081-5D730F9B3738}" dt="2024-05-08T11:47:37.326" v="997" actId="478"/>
          <ac:picMkLst>
            <pc:docMk/>
            <pc:sldMk cId="0" sldId="322"/>
            <ac:picMk id="5" creationId="{3B84FBA0-4892-444A-F8CB-20851F3543F6}"/>
          </ac:picMkLst>
        </pc:picChg>
        <pc:picChg chg="add mod modCrop">
          <ac:chgData name="Eisa Ali Qasim Ali Alsaadi" userId="793b4cea-8ad2-46ea-b12d-5f6862f52563" providerId="ADAL" clId="{9B9B0D5A-5ECF-4EB0-9081-5D730F9B3738}" dt="2024-05-08T11:48:22.479" v="1012" actId="1076"/>
          <ac:picMkLst>
            <pc:docMk/>
            <pc:sldMk cId="0" sldId="322"/>
            <ac:picMk id="9" creationId="{B47EDF12-EEB0-F987-5B22-226B3A0CF0EA}"/>
          </ac:picMkLst>
        </pc:picChg>
        <pc:picChg chg="del">
          <ac:chgData name="Eisa Ali Qasim Ali Alsaadi" userId="793b4cea-8ad2-46ea-b12d-5f6862f52563" providerId="ADAL" clId="{9B9B0D5A-5ECF-4EB0-9081-5D730F9B3738}" dt="2024-05-08T11:45:17.858" v="976" actId="478"/>
          <ac:picMkLst>
            <pc:docMk/>
            <pc:sldMk cId="0" sldId="322"/>
            <ac:picMk id="1048" creationId="{00000000-0000-0000-0000-000000000000}"/>
          </ac:picMkLst>
        </pc:picChg>
      </pc:sldChg>
      <pc:sldChg chg="addSp modSp mod">
        <pc:chgData name="Eisa Ali Qasim Ali Alsaadi" userId="793b4cea-8ad2-46ea-b12d-5f6862f52563" providerId="ADAL" clId="{9B9B0D5A-5ECF-4EB0-9081-5D730F9B3738}" dt="2024-05-10T10:08:10.613" v="1269" actId="1076"/>
        <pc:sldMkLst>
          <pc:docMk/>
          <pc:sldMk cId="663284280" sldId="323"/>
        </pc:sldMkLst>
        <pc:spChg chg="add mod">
          <ac:chgData name="Eisa Ali Qasim Ali Alsaadi" userId="793b4cea-8ad2-46ea-b12d-5f6862f52563" providerId="ADAL" clId="{9B9B0D5A-5ECF-4EB0-9081-5D730F9B3738}" dt="2024-05-10T10:08:10.613" v="1269" actId="1076"/>
          <ac:spMkLst>
            <pc:docMk/>
            <pc:sldMk cId="663284280" sldId="323"/>
            <ac:spMk id="10" creationId="{2B35E7DE-68E6-FD18-4BA8-9C9F5A4C4FD3}"/>
          </ac:spMkLst>
        </pc:spChg>
        <pc:picChg chg="add mod">
          <ac:chgData name="Eisa Ali Qasim Ali Alsaadi" userId="793b4cea-8ad2-46ea-b12d-5f6862f52563" providerId="ADAL" clId="{9B9B0D5A-5ECF-4EB0-9081-5D730F9B3738}" dt="2024-05-10T10:07:59.089" v="1267"/>
          <ac:picMkLst>
            <pc:docMk/>
            <pc:sldMk cId="663284280" sldId="323"/>
            <ac:picMk id="9" creationId="{025D2F89-700C-A5E3-2FF4-E2B8628AA27E}"/>
          </ac:picMkLst>
        </pc:picChg>
      </pc:sldChg>
      <pc:sldChg chg="addSp delSp modSp add mod modNotesTx">
        <pc:chgData name="Eisa Ali Qasim Ali Alsaadi" userId="793b4cea-8ad2-46ea-b12d-5f6862f52563" providerId="ADAL" clId="{9B9B0D5A-5ECF-4EB0-9081-5D730F9B3738}" dt="2024-05-10T10:08:42.106" v="1275"/>
        <pc:sldMkLst>
          <pc:docMk/>
          <pc:sldMk cId="2507604953" sldId="324"/>
        </pc:sldMkLst>
        <pc:spChg chg="mod">
          <ac:chgData name="Eisa Ali Qasim Ali Alsaadi" userId="793b4cea-8ad2-46ea-b12d-5f6862f52563" providerId="ADAL" clId="{9B9B0D5A-5ECF-4EB0-9081-5D730F9B3738}" dt="2024-05-10T04:39:08.557" v="1063" actId="207"/>
          <ac:spMkLst>
            <pc:docMk/>
            <pc:sldMk cId="2507604953" sldId="324"/>
            <ac:spMk id="2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10T04:35:47.607" v="1031" actId="14100"/>
          <ac:spMkLst>
            <pc:docMk/>
            <pc:sldMk cId="2507604953" sldId="324"/>
            <ac:spMk id="3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10T10:03:12.932" v="1250" actId="20577"/>
          <ac:spMkLst>
            <pc:docMk/>
            <pc:sldMk cId="2507604953" sldId="324"/>
            <ac:spMk id="4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10T04:38:27.880" v="1060" actId="207"/>
          <ac:spMkLst>
            <pc:docMk/>
            <pc:sldMk cId="2507604953" sldId="324"/>
            <ac:spMk id="5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10T04:37:22.299" v="1057"/>
          <ac:spMkLst>
            <pc:docMk/>
            <pc:sldMk cId="2507604953" sldId="324"/>
            <ac:spMk id="6" creationId="{00000000-0000-0000-0000-000000000000}"/>
          </ac:spMkLst>
        </pc:spChg>
        <pc:spChg chg="add mod">
          <ac:chgData name="Eisa Ali Qasim Ali Alsaadi" userId="793b4cea-8ad2-46ea-b12d-5f6862f52563" providerId="ADAL" clId="{9B9B0D5A-5ECF-4EB0-9081-5D730F9B3738}" dt="2024-05-10T10:08:42.106" v="1275"/>
          <ac:spMkLst>
            <pc:docMk/>
            <pc:sldMk cId="2507604953" sldId="324"/>
            <ac:spMk id="7" creationId="{F29924B6-1DBD-56C7-71B6-199F861BE937}"/>
          </ac:spMkLst>
        </pc:spChg>
        <pc:spChg chg="del">
          <ac:chgData name="Eisa Ali Qasim Ali Alsaadi" userId="793b4cea-8ad2-46ea-b12d-5f6862f52563" providerId="ADAL" clId="{9B9B0D5A-5ECF-4EB0-9081-5D730F9B3738}" dt="2024-05-10T04:35:11.138" v="1023" actId="478"/>
          <ac:spMkLst>
            <pc:docMk/>
            <pc:sldMk cId="2507604953" sldId="324"/>
            <ac:spMk id="10" creationId="{00000000-0000-0000-0000-000000000000}"/>
          </ac:spMkLst>
        </pc:spChg>
        <pc:grpChg chg="del">
          <ac:chgData name="Eisa Ali Qasim Ali Alsaadi" userId="793b4cea-8ad2-46ea-b12d-5f6862f52563" providerId="ADAL" clId="{9B9B0D5A-5ECF-4EB0-9081-5D730F9B3738}" dt="2024-05-10T04:35:07.671" v="1022" actId="478"/>
          <ac:grpSpMkLst>
            <pc:docMk/>
            <pc:sldMk cId="2507604953" sldId="324"/>
            <ac:grpSpMk id="7" creationId="{00000000-0000-0000-0000-000000000000}"/>
          </ac:grpSpMkLst>
        </pc:grpChg>
      </pc:sldChg>
      <pc:sldChg chg="addSp modSp add ord modNotesTx">
        <pc:chgData name="Eisa Ali Qasim Ali Alsaadi" userId="793b4cea-8ad2-46ea-b12d-5f6862f52563" providerId="ADAL" clId="{9B9B0D5A-5ECF-4EB0-9081-5D730F9B3738}" dt="2024-05-10T10:10:07.906" v="1282" actId="20577"/>
        <pc:sldMkLst>
          <pc:docMk/>
          <pc:sldMk cId="4269919151" sldId="325"/>
        </pc:sldMkLst>
        <pc:spChg chg="add mod">
          <ac:chgData name="Eisa Ali Qasim Ali Alsaadi" userId="793b4cea-8ad2-46ea-b12d-5f6862f52563" providerId="ADAL" clId="{9B9B0D5A-5ECF-4EB0-9081-5D730F9B3738}" dt="2024-05-10T10:08:43.766" v="1276"/>
          <ac:spMkLst>
            <pc:docMk/>
            <pc:sldMk cId="4269919151" sldId="325"/>
            <ac:spMk id="7" creationId="{1AB803A7-D6B5-1570-B457-561ACB3017B3}"/>
          </ac:spMkLst>
        </pc:spChg>
      </pc:sldChg>
      <pc:sldChg chg="addSp delSp modSp add mod">
        <pc:chgData name="Eisa Ali Qasim Ali Alsaadi" userId="793b4cea-8ad2-46ea-b12d-5f6862f52563" providerId="ADAL" clId="{9B9B0D5A-5ECF-4EB0-9081-5D730F9B3738}" dt="2024-05-10T10:09:30.357" v="1280" actId="207"/>
        <pc:sldMkLst>
          <pc:docMk/>
          <pc:sldMk cId="0" sldId="326"/>
        </pc:sldMkLst>
        <pc:spChg chg="add mod">
          <ac:chgData name="Eisa Ali Qasim Ali Alsaadi" userId="793b4cea-8ad2-46ea-b12d-5f6862f52563" providerId="ADAL" clId="{9B9B0D5A-5ECF-4EB0-9081-5D730F9B3738}" dt="2024-05-10T10:08:37.317" v="1273"/>
          <ac:spMkLst>
            <pc:docMk/>
            <pc:sldMk cId="0" sldId="326"/>
            <ac:spMk id="2" creationId="{F466C181-EBF5-D24C-FCF2-C3A8C5A28AF5}"/>
          </ac:spMkLst>
        </pc:spChg>
        <pc:spChg chg="mod">
          <ac:chgData name="Eisa Ali Qasim Ali Alsaadi" userId="793b4cea-8ad2-46ea-b12d-5f6862f52563" providerId="ADAL" clId="{9B9B0D5A-5ECF-4EB0-9081-5D730F9B3738}" dt="2024-05-10T10:09:30.357" v="1280" actId="207"/>
          <ac:spMkLst>
            <pc:docMk/>
            <pc:sldMk cId="0" sldId="326"/>
            <ac:spMk id="2069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10T05:39:25.205" v="1157" actId="478"/>
          <ac:spMkLst>
            <pc:docMk/>
            <pc:sldMk cId="0" sldId="326"/>
            <ac:spMk id="2070" creationId="{00000000-0000-0000-0000-000000000000}"/>
          </ac:spMkLst>
        </pc:spChg>
        <pc:spChg chg="del mod">
          <ac:chgData name="Eisa Ali Qasim Ali Alsaadi" userId="793b4cea-8ad2-46ea-b12d-5f6862f52563" providerId="ADAL" clId="{9B9B0D5A-5ECF-4EB0-9081-5D730F9B3738}" dt="2024-05-10T05:37:28.766" v="1126" actId="478"/>
          <ac:spMkLst>
            <pc:docMk/>
            <pc:sldMk cId="0" sldId="326"/>
            <ac:spMk id="2085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10T05:37:29.332" v="1127" actId="478"/>
          <ac:spMkLst>
            <pc:docMk/>
            <pc:sldMk cId="0" sldId="326"/>
            <ac:spMk id="2086" creationId="{00000000-0000-0000-0000-000000000000}"/>
          </ac:spMkLst>
        </pc:spChg>
        <pc:spChg chg="del mod">
          <ac:chgData name="Eisa Ali Qasim Ali Alsaadi" userId="793b4cea-8ad2-46ea-b12d-5f6862f52563" providerId="ADAL" clId="{9B9B0D5A-5ECF-4EB0-9081-5D730F9B3738}" dt="2024-05-10T05:37:24.456" v="1121" actId="478"/>
          <ac:spMkLst>
            <pc:docMk/>
            <pc:sldMk cId="0" sldId="326"/>
            <ac:spMk id="2087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10T05:37:24.938" v="1122" actId="478"/>
          <ac:spMkLst>
            <pc:docMk/>
            <pc:sldMk cId="0" sldId="326"/>
            <ac:spMk id="2088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10T05:37:27.204" v="1124" actId="478"/>
          <ac:spMkLst>
            <pc:docMk/>
            <pc:sldMk cId="0" sldId="326"/>
            <ac:spMk id="2089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10T05:48:46.450" v="1245" actId="403"/>
          <ac:spMkLst>
            <pc:docMk/>
            <pc:sldMk cId="0" sldId="326"/>
            <ac:spMk id="2098" creationId="{00000000-0000-0000-0000-000000000000}"/>
          </ac:spMkLst>
        </pc:spChg>
        <pc:spChg chg="del">
          <ac:chgData name="Eisa Ali Qasim Ali Alsaadi" userId="793b4cea-8ad2-46ea-b12d-5f6862f52563" providerId="ADAL" clId="{9B9B0D5A-5ECF-4EB0-9081-5D730F9B3738}" dt="2024-05-10T05:36:19.108" v="1100" actId="478"/>
          <ac:spMkLst>
            <pc:docMk/>
            <pc:sldMk cId="0" sldId="326"/>
            <ac:spMk id="2100" creationId="{00000000-0000-0000-0000-000000000000}"/>
          </ac:spMkLst>
        </pc:spChg>
        <pc:grpChg chg="del">
          <ac:chgData name="Eisa Ali Qasim Ali Alsaadi" userId="793b4cea-8ad2-46ea-b12d-5f6862f52563" providerId="ADAL" clId="{9B9B0D5A-5ECF-4EB0-9081-5D730F9B3738}" dt="2024-05-10T05:37:14.144" v="1110" actId="478"/>
          <ac:grpSpMkLst>
            <pc:docMk/>
            <pc:sldMk cId="0" sldId="326"/>
            <ac:grpSpMk id="496" creationId="{00000000-0000-0000-0000-000000000000}"/>
          </ac:grpSpMkLst>
        </pc:grpChg>
        <pc:grpChg chg="del">
          <ac:chgData name="Eisa Ali Qasim Ali Alsaadi" userId="793b4cea-8ad2-46ea-b12d-5f6862f52563" providerId="ADAL" clId="{9B9B0D5A-5ECF-4EB0-9081-5D730F9B3738}" dt="2024-05-10T05:37:21.982" v="1118" actId="478"/>
          <ac:grpSpMkLst>
            <pc:docMk/>
            <pc:sldMk cId="0" sldId="326"/>
            <ac:grpSpMk id="2071" creationId="{00000000-0000-0000-0000-000000000000}"/>
          </ac:grpSpMkLst>
        </pc:grpChg>
        <pc:grpChg chg="del">
          <ac:chgData name="Eisa Ali Qasim Ali Alsaadi" userId="793b4cea-8ad2-46ea-b12d-5f6862f52563" providerId="ADAL" clId="{9B9B0D5A-5ECF-4EB0-9081-5D730F9B3738}" dt="2024-05-10T05:37:19.134" v="1114" actId="478"/>
          <ac:grpSpMkLst>
            <pc:docMk/>
            <pc:sldMk cId="0" sldId="326"/>
            <ac:grpSpMk id="2074" creationId="{00000000-0000-0000-0000-000000000000}"/>
          </ac:grpSpMkLst>
        </pc:grpChg>
        <pc:grpChg chg="del">
          <ac:chgData name="Eisa Ali Qasim Ali Alsaadi" userId="793b4cea-8ad2-46ea-b12d-5f6862f52563" providerId="ADAL" clId="{9B9B0D5A-5ECF-4EB0-9081-5D730F9B3738}" dt="2024-05-10T05:37:20.548" v="1116" actId="478"/>
          <ac:grpSpMkLst>
            <pc:docMk/>
            <pc:sldMk cId="0" sldId="326"/>
            <ac:grpSpMk id="2078" creationId="{00000000-0000-0000-0000-000000000000}"/>
          </ac:grpSpMkLst>
        </pc:grpChg>
        <pc:grpChg chg="del">
          <ac:chgData name="Eisa Ali Qasim Ali Alsaadi" userId="793b4cea-8ad2-46ea-b12d-5f6862f52563" providerId="ADAL" clId="{9B9B0D5A-5ECF-4EB0-9081-5D730F9B3738}" dt="2024-05-10T05:37:19.695" v="1115" actId="478"/>
          <ac:grpSpMkLst>
            <pc:docMk/>
            <pc:sldMk cId="0" sldId="326"/>
            <ac:grpSpMk id="2081" creationId="{00000000-0000-0000-0000-000000000000}"/>
          </ac:grpSpMkLst>
        </pc:grpChg>
        <pc:grpChg chg="del">
          <ac:chgData name="Eisa Ali Qasim Ali Alsaadi" userId="793b4cea-8ad2-46ea-b12d-5f6862f52563" providerId="ADAL" clId="{9B9B0D5A-5ECF-4EB0-9081-5D730F9B3738}" dt="2024-05-10T05:37:22.564" v="1119" actId="478"/>
          <ac:grpSpMkLst>
            <pc:docMk/>
            <pc:sldMk cId="0" sldId="326"/>
            <ac:grpSpMk id="2091" creationId="{00000000-0000-0000-0000-000000000000}"/>
          </ac:grpSpMkLst>
        </pc:grpChg>
        <pc:grpChg chg="del">
          <ac:chgData name="Eisa Ali Qasim Ali Alsaadi" userId="793b4cea-8ad2-46ea-b12d-5f6862f52563" providerId="ADAL" clId="{9B9B0D5A-5ECF-4EB0-9081-5D730F9B3738}" dt="2024-05-10T05:37:17.488" v="1112" actId="478"/>
          <ac:grpSpMkLst>
            <pc:docMk/>
            <pc:sldMk cId="0" sldId="326"/>
            <ac:grpSpMk id="2094" creationId="{00000000-0000-0000-0000-000000000000}"/>
          </ac:grpSpMkLst>
        </pc:grpChg>
        <pc:graphicFrameChg chg="del">
          <ac:chgData name="Eisa Ali Qasim Ali Alsaadi" userId="793b4cea-8ad2-46ea-b12d-5f6862f52563" providerId="ADAL" clId="{9B9B0D5A-5ECF-4EB0-9081-5D730F9B3738}" dt="2024-05-10T05:36:38.448" v="1105" actId="478"/>
          <ac:graphicFrameMkLst>
            <pc:docMk/>
            <pc:sldMk cId="0" sldId="326"/>
            <ac:graphicFrameMk id="2099" creationId="{00000000-0000-0000-0000-000000000000}"/>
          </ac:graphicFrameMkLst>
        </pc:graphicFrameChg>
        <pc:picChg chg="add del mod">
          <ac:chgData name="Eisa Ali Qasim Ali Alsaadi" userId="793b4cea-8ad2-46ea-b12d-5f6862f52563" providerId="ADAL" clId="{9B9B0D5A-5ECF-4EB0-9081-5D730F9B3738}" dt="2024-05-10T05:45:45.247" v="1199" actId="478"/>
          <ac:picMkLst>
            <pc:docMk/>
            <pc:sldMk cId="0" sldId="326"/>
            <ac:picMk id="2" creationId="{1F46D1E6-60FE-A0BD-34F0-82A60A44B6A5}"/>
          </ac:picMkLst>
        </pc:picChg>
        <pc:picChg chg="add del mod">
          <ac:chgData name="Eisa Ali Qasim Ali Alsaadi" userId="793b4cea-8ad2-46ea-b12d-5f6862f52563" providerId="ADAL" clId="{9B9B0D5A-5ECF-4EB0-9081-5D730F9B3738}" dt="2024-05-10T05:46:23.342" v="1208" actId="478"/>
          <ac:picMkLst>
            <pc:docMk/>
            <pc:sldMk cId="0" sldId="326"/>
            <ac:picMk id="3" creationId="{44D4D78A-BD30-7529-745E-55C9FAC8D885}"/>
          </ac:picMkLst>
        </pc:picChg>
        <pc:picChg chg="add del">
          <ac:chgData name="Eisa Ali Qasim Ali Alsaadi" userId="793b4cea-8ad2-46ea-b12d-5f6862f52563" providerId="ADAL" clId="{9B9B0D5A-5ECF-4EB0-9081-5D730F9B3738}" dt="2024-05-10T05:45:40.812" v="1198" actId="22"/>
          <ac:picMkLst>
            <pc:docMk/>
            <pc:sldMk cId="0" sldId="326"/>
            <ac:picMk id="5" creationId="{FEFC65C8-0728-3767-9B45-C0B66FF2BDF2}"/>
          </ac:picMkLst>
        </pc:picChg>
        <pc:picChg chg="add mod">
          <ac:chgData name="Eisa Ali Qasim Ali Alsaadi" userId="793b4cea-8ad2-46ea-b12d-5f6862f52563" providerId="ADAL" clId="{9B9B0D5A-5ECF-4EB0-9081-5D730F9B3738}" dt="2024-05-10T05:45:57.992" v="1207" actId="14100"/>
          <ac:picMkLst>
            <pc:docMk/>
            <pc:sldMk cId="0" sldId="326"/>
            <ac:picMk id="7" creationId="{7C359AE0-E5F5-068F-B836-D2B1F1CC23C7}"/>
          </ac:picMkLst>
        </pc:picChg>
        <pc:picChg chg="add mod">
          <ac:chgData name="Eisa Ali Qasim Ali Alsaadi" userId="793b4cea-8ad2-46ea-b12d-5f6862f52563" providerId="ADAL" clId="{9B9B0D5A-5ECF-4EB0-9081-5D730F9B3738}" dt="2024-05-10T05:46:30.918" v="1213" actId="1076"/>
          <ac:picMkLst>
            <pc:docMk/>
            <pc:sldMk cId="0" sldId="326"/>
            <ac:picMk id="9" creationId="{C1B2B50E-189D-6A52-2527-10F604D45A9B}"/>
          </ac:picMkLst>
        </pc:picChg>
        <pc:cxnChg chg="del mod">
          <ac:chgData name="Eisa Ali Qasim Ali Alsaadi" userId="793b4cea-8ad2-46ea-b12d-5f6862f52563" providerId="ADAL" clId="{9B9B0D5A-5ECF-4EB0-9081-5D730F9B3738}" dt="2024-05-10T05:37:18.414" v="1113" actId="478"/>
          <ac:cxnSpMkLst>
            <pc:docMk/>
            <pc:sldMk cId="0" sldId="326"/>
            <ac:cxnSpMk id="2077" creationId="{00000000-0000-0000-0000-000000000000}"/>
          </ac:cxnSpMkLst>
        </pc:cxnChg>
        <pc:cxnChg chg="del mod">
          <ac:chgData name="Eisa Ali Qasim Ali Alsaadi" userId="793b4cea-8ad2-46ea-b12d-5f6862f52563" providerId="ADAL" clId="{9B9B0D5A-5ECF-4EB0-9081-5D730F9B3738}" dt="2024-05-10T05:37:20.945" v="1117" actId="478"/>
          <ac:cxnSpMkLst>
            <pc:docMk/>
            <pc:sldMk cId="0" sldId="326"/>
            <ac:cxnSpMk id="2084" creationId="{00000000-0000-0000-0000-000000000000}"/>
          </ac:cxnSpMkLst>
        </pc:cxnChg>
        <pc:cxnChg chg="del mod">
          <ac:chgData name="Eisa Ali Qasim Ali Alsaadi" userId="793b4cea-8ad2-46ea-b12d-5f6862f52563" providerId="ADAL" clId="{9B9B0D5A-5ECF-4EB0-9081-5D730F9B3738}" dt="2024-05-10T05:37:25.695" v="1123" actId="478"/>
          <ac:cxnSpMkLst>
            <pc:docMk/>
            <pc:sldMk cId="0" sldId="326"/>
            <ac:cxnSpMk id="2090" creationId="{00000000-0000-0000-0000-000000000000}"/>
          </ac:cxnSpMkLst>
        </pc:cxnChg>
        <pc:cxnChg chg="del mod">
          <ac:chgData name="Eisa Ali Qasim Ali Alsaadi" userId="793b4cea-8ad2-46ea-b12d-5f6862f52563" providerId="ADAL" clId="{9B9B0D5A-5ECF-4EB0-9081-5D730F9B3738}" dt="2024-05-10T05:37:15.515" v="1111" actId="478"/>
          <ac:cxnSpMkLst>
            <pc:docMk/>
            <pc:sldMk cId="0" sldId="326"/>
            <ac:cxnSpMk id="2097" creationId="{00000000-0000-0000-0000-000000000000}"/>
          </ac:cxnSpMkLst>
        </pc:cxnChg>
      </pc:sldChg>
      <pc:sldChg chg="addSp modSp add mod">
        <pc:chgData name="Eisa Ali Qasim Ali Alsaadi" userId="793b4cea-8ad2-46ea-b12d-5f6862f52563" providerId="ADAL" clId="{9B9B0D5A-5ECF-4EB0-9081-5D730F9B3738}" dt="2024-05-10T10:09:38.379" v="1281" actId="207"/>
        <pc:sldMkLst>
          <pc:docMk/>
          <pc:sldMk cId="2653482037" sldId="327"/>
        </pc:sldMkLst>
        <pc:spChg chg="add mod">
          <ac:chgData name="Eisa Ali Qasim Ali Alsaadi" userId="793b4cea-8ad2-46ea-b12d-5f6862f52563" providerId="ADAL" clId="{9B9B0D5A-5ECF-4EB0-9081-5D730F9B3738}" dt="2024-05-10T10:08:38.927" v="1274"/>
          <ac:spMkLst>
            <pc:docMk/>
            <pc:sldMk cId="2653482037" sldId="327"/>
            <ac:spMk id="4" creationId="{BB57BF56-878D-4C48-1A9D-8F98AA24E636}"/>
          </ac:spMkLst>
        </pc:spChg>
        <pc:spChg chg="mod">
          <ac:chgData name="Eisa Ali Qasim Ali Alsaadi" userId="793b4cea-8ad2-46ea-b12d-5f6862f52563" providerId="ADAL" clId="{9B9B0D5A-5ECF-4EB0-9081-5D730F9B3738}" dt="2024-05-10T10:09:38.379" v="1281" actId="207"/>
          <ac:spMkLst>
            <pc:docMk/>
            <pc:sldMk cId="2653482037" sldId="327"/>
            <ac:spMk id="2069" creationId="{00000000-0000-0000-0000-000000000000}"/>
          </ac:spMkLst>
        </pc:spChg>
        <pc:spChg chg="mod">
          <ac:chgData name="Eisa Ali Qasim Ali Alsaadi" userId="793b4cea-8ad2-46ea-b12d-5f6862f52563" providerId="ADAL" clId="{9B9B0D5A-5ECF-4EB0-9081-5D730F9B3738}" dt="2024-05-10T05:42:39.311" v="1195"/>
          <ac:spMkLst>
            <pc:docMk/>
            <pc:sldMk cId="2653482037" sldId="327"/>
            <ac:spMk id="2098" creationId="{00000000-0000-0000-0000-000000000000}"/>
          </ac:spMkLst>
        </pc:spChg>
      </pc:sldChg>
    </pc:docChg>
  </pc:docChgLst>
  <pc:docChgLst>
    <pc:chgData name="Eisa Abdalla Habib Sajwani Sajwani" userId="S::u23200051@sharjah.ac.ae::06cd10c6-cae5-40f9-a6f7-da486262fe70" providerId="AD" clId="Web-{F03CA29C-6FAA-E6AF-33F8-8094FFCBA55D}"/>
    <pc:docChg chg="addSld modSld">
      <pc:chgData name="Eisa Abdalla Habib Sajwani Sajwani" userId="S::u23200051@sharjah.ac.ae::06cd10c6-cae5-40f9-a6f7-da486262fe70" providerId="AD" clId="Web-{F03CA29C-6FAA-E6AF-33F8-8094FFCBA55D}" dt="2024-05-09T04:31:48.972" v="831" actId="20577"/>
      <pc:docMkLst>
        <pc:docMk/>
      </pc:docMkLst>
      <pc:sldChg chg="addSp modSp">
        <pc:chgData name="Eisa Abdalla Habib Sajwani Sajwani" userId="S::u23200051@sharjah.ac.ae::06cd10c6-cae5-40f9-a6f7-da486262fe70" providerId="AD" clId="Web-{F03CA29C-6FAA-E6AF-33F8-8094FFCBA55D}" dt="2024-05-09T03:09:34.803" v="24" actId="1076"/>
        <pc:sldMkLst>
          <pc:docMk/>
          <pc:sldMk cId="0" sldId="256"/>
        </pc:sldMkLst>
        <pc:spChg chg="add mod">
          <ac:chgData name="Eisa Abdalla Habib Sajwani Sajwani" userId="S::u23200051@sharjah.ac.ae::06cd10c6-cae5-40f9-a6f7-da486262fe70" providerId="AD" clId="Web-{F03CA29C-6FAA-E6AF-33F8-8094FFCBA55D}" dt="2024-05-09T03:09:09.739" v="23" actId="20577"/>
          <ac:spMkLst>
            <pc:docMk/>
            <pc:sldMk cId="0" sldId="256"/>
            <ac:spMk id="43" creationId="{B18573FB-5CCF-7396-8141-CB7337A9F852}"/>
          </ac:spMkLst>
        </pc:spChg>
        <pc:grpChg chg="mod">
          <ac:chgData name="Eisa Abdalla Habib Sajwani Sajwani" userId="S::u23200051@sharjah.ac.ae::06cd10c6-cae5-40f9-a6f7-da486262fe70" providerId="AD" clId="Web-{F03CA29C-6FAA-E6AF-33F8-8094FFCBA55D}" dt="2024-05-09T03:09:34.803" v="24" actId="1076"/>
          <ac:grpSpMkLst>
            <pc:docMk/>
            <pc:sldMk cId="0" sldId="256"/>
            <ac:grpSpMk id="4" creationId="{00000000-0000-0000-0000-000000000000}"/>
          </ac:grpSpMkLst>
        </pc:grpChg>
      </pc:sldChg>
      <pc:sldChg chg="addSp delSp modSp">
        <pc:chgData name="Eisa Abdalla Habib Sajwani Sajwani" userId="S::u23200051@sharjah.ac.ae::06cd10c6-cae5-40f9-a6f7-da486262fe70" providerId="AD" clId="Web-{F03CA29C-6FAA-E6AF-33F8-8094FFCBA55D}" dt="2024-05-09T03:39:42.009" v="238" actId="1076"/>
        <pc:sldMkLst>
          <pc:docMk/>
          <pc:sldMk cId="0" sldId="257"/>
        </pc:sldMkLst>
        <pc:spChg chg="mod">
          <ac:chgData name="Eisa Abdalla Habib Sajwani Sajwani" userId="S::u23200051@sharjah.ac.ae::06cd10c6-cae5-40f9-a6f7-da486262fe70" providerId="AD" clId="Web-{F03CA29C-6FAA-E6AF-33F8-8094FFCBA55D}" dt="2024-05-09T03:39:42.009" v="238" actId="107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3:15:44.938" v="39" actId="20577"/>
          <ac:spMkLst>
            <pc:docMk/>
            <pc:sldMk cId="0" sldId="257"/>
            <ac:spMk id="11" creationId="{00000000-0000-0000-0000-000000000000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3:37:57.803" v="222" actId="107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3:38:00.866" v="223" actId="1076"/>
          <ac:spMkLst>
            <pc:docMk/>
            <pc:sldMk cId="0" sldId="257"/>
            <ac:spMk id="15" creationId="{00000000-0000-0000-0000-000000000000}"/>
          </ac:spMkLst>
        </pc:spChg>
        <pc:spChg chg="add del">
          <ac:chgData name="Eisa Abdalla Habib Sajwani Sajwani" userId="S::u23200051@sharjah.ac.ae::06cd10c6-cae5-40f9-a6f7-da486262fe70" providerId="AD" clId="Web-{F03CA29C-6FAA-E6AF-33F8-8094FFCBA55D}" dt="2024-05-09T03:14:41.389" v="28"/>
          <ac:spMkLst>
            <pc:docMk/>
            <pc:sldMk cId="0" sldId="257"/>
            <ac:spMk id="19" creationId="{49D24A42-DCF4-9770-2FBD-3599A184CB2E}"/>
          </ac:spMkLst>
        </pc:spChg>
        <pc:spChg chg="add del">
          <ac:chgData name="Eisa Abdalla Habib Sajwani Sajwani" userId="S::u23200051@sharjah.ac.ae::06cd10c6-cae5-40f9-a6f7-da486262fe70" providerId="AD" clId="Web-{F03CA29C-6FAA-E6AF-33F8-8094FFCBA55D}" dt="2024-05-09T03:14:52.796" v="30"/>
          <ac:spMkLst>
            <pc:docMk/>
            <pc:sldMk cId="0" sldId="257"/>
            <ac:spMk id="21" creationId="{840D93B9-C9CB-8AE7-87AD-B9367030544D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3:38:26.898" v="226" actId="20577"/>
          <ac:spMkLst>
            <pc:docMk/>
            <pc:sldMk cId="0" sldId="257"/>
            <ac:spMk id="23" creationId="{41770A3D-BEC6-4D82-C182-8B38052B7525}"/>
          </ac:spMkLst>
        </pc:spChg>
        <pc:spChg chg="add del">
          <ac:chgData name="Eisa Abdalla Habib Sajwani Sajwani" userId="S::u23200051@sharjah.ac.ae::06cd10c6-cae5-40f9-a6f7-da486262fe70" providerId="AD" clId="Web-{F03CA29C-6FAA-E6AF-33F8-8094FFCBA55D}" dt="2024-05-09T03:15:09.671" v="34"/>
          <ac:spMkLst>
            <pc:docMk/>
            <pc:sldMk cId="0" sldId="257"/>
            <ac:spMk id="24" creationId="{1D44796C-A41D-5E78-50E1-517C5B7922B2}"/>
          </ac:spMkLst>
        </pc:spChg>
        <pc:spChg chg="add del mod">
          <ac:chgData name="Eisa Abdalla Habib Sajwani Sajwani" userId="S::u23200051@sharjah.ac.ae::06cd10c6-cae5-40f9-a6f7-da486262fe70" providerId="AD" clId="Web-{F03CA29C-6FAA-E6AF-33F8-8094FFCBA55D}" dt="2024-05-09T03:39:31.681" v="237"/>
          <ac:spMkLst>
            <pc:docMk/>
            <pc:sldMk cId="0" sldId="257"/>
            <ac:spMk id="25" creationId="{C57D7A19-4E05-57D8-62F0-68FA3599DA5C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3:38:46.227" v="229" actId="1076"/>
          <ac:spMkLst>
            <pc:docMk/>
            <pc:sldMk cId="0" sldId="257"/>
            <ac:spMk id="27" creationId="{3B2EB447-FA0B-185E-B545-D24465D352D2}"/>
          </ac:spMkLst>
        </pc:spChg>
        <pc:grpChg chg="mod">
          <ac:chgData name="Eisa Abdalla Habib Sajwani Sajwani" userId="S::u23200051@sharjah.ac.ae::06cd10c6-cae5-40f9-a6f7-da486262fe70" providerId="AD" clId="Web-{F03CA29C-6FAA-E6AF-33F8-8094FFCBA55D}" dt="2024-05-09T03:15:00.624" v="32" actId="14100"/>
          <ac:grpSpMkLst>
            <pc:docMk/>
            <pc:sldMk cId="0" sldId="257"/>
            <ac:grpSpMk id="9" creationId="{00000000-0000-0000-0000-000000000000}"/>
          </ac:grpSpMkLst>
        </pc:grpChg>
      </pc:sldChg>
      <pc:sldChg chg="addSp delSp modSp">
        <pc:chgData name="Eisa Abdalla Habib Sajwani Sajwani" userId="S::u23200051@sharjah.ac.ae::06cd10c6-cae5-40f9-a6f7-da486262fe70" providerId="AD" clId="Web-{F03CA29C-6FAA-E6AF-33F8-8094FFCBA55D}" dt="2024-05-09T03:47:47.023" v="261" actId="1076"/>
        <pc:sldMkLst>
          <pc:docMk/>
          <pc:sldMk cId="0" sldId="275"/>
        </pc:sldMkLst>
        <pc:picChg chg="mod">
          <ac:chgData name="Eisa Abdalla Habib Sajwani Sajwani" userId="S::u23200051@sharjah.ac.ae::06cd10c6-cae5-40f9-a6f7-da486262fe70" providerId="AD" clId="Web-{F03CA29C-6FAA-E6AF-33F8-8094FFCBA55D}" dt="2024-05-09T03:47:47.023" v="261" actId="1076"/>
          <ac:picMkLst>
            <pc:docMk/>
            <pc:sldMk cId="0" sldId="275"/>
            <ac:picMk id="18" creationId="{00000000-0000-0000-0000-000000000000}"/>
          </ac:picMkLst>
        </pc:picChg>
        <pc:picChg chg="add del mod">
          <ac:chgData name="Eisa Abdalla Habib Sajwani Sajwani" userId="S::u23200051@sharjah.ac.ae::06cd10c6-cae5-40f9-a6f7-da486262fe70" providerId="AD" clId="Web-{F03CA29C-6FAA-E6AF-33F8-8094FFCBA55D}" dt="2024-05-09T03:47:42.148" v="260"/>
          <ac:picMkLst>
            <pc:docMk/>
            <pc:sldMk cId="0" sldId="275"/>
            <ac:picMk id="31" creationId="{AE6DA3F6-665E-401D-82DD-EDE28FBC1334}"/>
          </ac:picMkLst>
        </pc:picChg>
      </pc:sldChg>
      <pc:sldChg chg="addSp delSp modSp modNotes">
        <pc:chgData name="Eisa Abdalla Habib Sajwani Sajwani" userId="S::u23200051@sharjah.ac.ae::06cd10c6-cae5-40f9-a6f7-da486262fe70" providerId="AD" clId="Web-{F03CA29C-6FAA-E6AF-33F8-8094FFCBA55D}" dt="2024-05-09T04:08:26.964" v="677" actId="1076"/>
        <pc:sldMkLst>
          <pc:docMk/>
          <pc:sldMk cId="0" sldId="278"/>
        </pc:sldMkLst>
        <pc:spChg chg="del">
          <ac:chgData name="Eisa Abdalla Habib Sajwani Sajwani" userId="S::u23200051@sharjah.ac.ae::06cd10c6-cae5-40f9-a6f7-da486262fe70" providerId="AD" clId="Web-{F03CA29C-6FAA-E6AF-33F8-8094FFCBA55D}" dt="2024-05-09T04:07:37.010" v="671"/>
          <ac:spMkLst>
            <pc:docMk/>
            <pc:sldMk cId="0" sldId="278"/>
            <ac:spMk id="2" creationId="{00000000-0000-0000-0000-000000000000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3:52:42.109" v="284" actId="20577"/>
          <ac:spMkLst>
            <pc:docMk/>
            <pc:sldMk cId="0" sldId="278"/>
            <ac:spMk id="6" creationId="{00000000-0000-0000-0000-000000000000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3:58:34.791" v="425" actId="1076"/>
          <ac:spMkLst>
            <pc:docMk/>
            <pc:sldMk cId="0" sldId="278"/>
            <ac:spMk id="8" creationId="{00000000-0000-0000-0000-000000000000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3:58:23.213" v="423" actId="14100"/>
          <ac:spMkLst>
            <pc:docMk/>
            <pc:sldMk cId="0" sldId="278"/>
            <ac:spMk id="14" creationId="{00000000-0000-0000-0000-000000000000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3:49:15.651" v="269" actId="1076"/>
          <ac:spMkLst>
            <pc:docMk/>
            <pc:sldMk cId="0" sldId="278"/>
            <ac:spMk id="15" creationId="{5FFE65C5-C423-3504-3415-EAF4F712E0A0}"/>
          </ac:spMkLst>
        </pc:spChg>
        <pc:spChg chg="del mod">
          <ac:chgData name="Eisa Abdalla Habib Sajwani Sajwani" userId="S::u23200051@sharjah.ac.ae::06cd10c6-cae5-40f9-a6f7-da486262fe70" providerId="AD" clId="Web-{F03CA29C-6FAA-E6AF-33F8-8094FFCBA55D}" dt="2024-05-09T03:51:55.843" v="277"/>
          <ac:spMkLst>
            <pc:docMk/>
            <pc:sldMk cId="0" sldId="278"/>
            <ac:spMk id="35" creationId="{00000000-0000-0000-0000-000000000000}"/>
          </ac:spMkLst>
        </pc:spChg>
        <pc:spChg chg="del mod">
          <ac:chgData name="Eisa Abdalla Habib Sajwani Sajwani" userId="S::u23200051@sharjah.ac.ae::06cd10c6-cae5-40f9-a6f7-da486262fe70" providerId="AD" clId="Web-{F03CA29C-6FAA-E6AF-33F8-8094FFCBA55D}" dt="2024-05-09T03:52:00.733" v="279"/>
          <ac:spMkLst>
            <pc:docMk/>
            <pc:sldMk cId="0" sldId="278"/>
            <ac:spMk id="36" creationId="{00000000-0000-0000-0000-000000000000}"/>
          </ac:spMkLst>
        </pc:spChg>
        <pc:spChg chg="del mod">
          <ac:chgData name="Eisa Abdalla Habib Sajwani Sajwani" userId="S::u23200051@sharjah.ac.ae::06cd10c6-cae5-40f9-a6f7-da486262fe70" providerId="AD" clId="Web-{F03CA29C-6FAA-E6AF-33F8-8094FFCBA55D}" dt="2024-05-09T03:51:58.311" v="278"/>
          <ac:spMkLst>
            <pc:docMk/>
            <pc:sldMk cId="0" sldId="278"/>
            <ac:spMk id="37" creationId="{00000000-0000-0000-0000-000000000000}"/>
          </ac:spMkLst>
        </pc:spChg>
        <pc:spChg chg="del">
          <ac:chgData name="Eisa Abdalla Habib Sajwani Sajwani" userId="S::u23200051@sharjah.ac.ae::06cd10c6-cae5-40f9-a6f7-da486262fe70" providerId="AD" clId="Web-{F03CA29C-6FAA-E6AF-33F8-8094FFCBA55D}" dt="2024-05-09T03:52:06.124" v="280"/>
          <ac:spMkLst>
            <pc:docMk/>
            <pc:sldMk cId="0" sldId="278"/>
            <ac:spMk id="38" creationId="{00000000-0000-0000-0000-000000000000}"/>
          </ac:spMkLst>
        </pc:spChg>
        <pc:spChg chg="add del mod">
          <ac:chgData name="Eisa Abdalla Habib Sajwani Sajwani" userId="S::u23200051@sharjah.ac.ae::06cd10c6-cae5-40f9-a6f7-da486262fe70" providerId="AD" clId="Web-{F03CA29C-6FAA-E6AF-33F8-8094FFCBA55D}" dt="2024-05-09T03:51:51.264" v="275"/>
          <ac:spMkLst>
            <pc:docMk/>
            <pc:sldMk cId="0" sldId="278"/>
            <ac:spMk id="40" creationId="{B6C770E3-0331-F76F-8130-737944382700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4:08:26.964" v="677" actId="1076"/>
          <ac:spMkLst>
            <pc:docMk/>
            <pc:sldMk cId="0" sldId="278"/>
            <ac:spMk id="41" creationId="{5C5D2609-6FD7-2EEA-6AF1-4E8BFB44AB70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4:05:26.428" v="603" actId="14100"/>
          <ac:spMkLst>
            <pc:docMk/>
            <pc:sldMk cId="0" sldId="278"/>
            <ac:spMk id="42" creationId="{4C08AC28-C37F-326C-F701-7D1C010D75A4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4:08:17.058" v="676" actId="1076"/>
          <ac:spMkLst>
            <pc:docMk/>
            <pc:sldMk cId="0" sldId="278"/>
            <ac:spMk id="44" creationId="{8D4840C9-2714-CED6-0854-716E7211158C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4:05:30.350" v="604" actId="14100"/>
          <ac:spMkLst>
            <pc:docMk/>
            <pc:sldMk cId="0" sldId="278"/>
            <ac:spMk id="45" creationId="{976428AA-2330-6DF9-B920-DF451C268EB5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4:08:12.729" v="675" actId="1076"/>
          <ac:spMkLst>
            <pc:docMk/>
            <pc:sldMk cId="0" sldId="278"/>
            <ac:spMk id="46" creationId="{224849E7-BBAB-1480-FD96-6CFB158C5533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4:05:34.584" v="605" actId="14100"/>
          <ac:spMkLst>
            <pc:docMk/>
            <pc:sldMk cId="0" sldId="278"/>
            <ac:spMk id="47" creationId="{480C922E-2F50-AA19-CA6E-E4F2B1B5C1C0}"/>
          </ac:spMkLst>
        </pc:spChg>
        <pc:spChg chg="add del">
          <ac:chgData name="Eisa Abdalla Habib Sajwani Sajwani" userId="S::u23200051@sharjah.ac.ae::06cd10c6-cae5-40f9-a6f7-da486262fe70" providerId="AD" clId="Web-{F03CA29C-6FAA-E6AF-33F8-8094FFCBA55D}" dt="2024-05-09T04:02:18.969" v="523"/>
          <ac:spMkLst>
            <pc:docMk/>
            <pc:sldMk cId="0" sldId="278"/>
            <ac:spMk id="48" creationId="{B0485584-C521-1DA6-F05D-25D2DC387D2F}"/>
          </ac:spMkLst>
        </pc:spChg>
        <pc:spChg chg="add del mod">
          <ac:chgData name="Eisa Abdalla Habib Sajwani Sajwani" userId="S::u23200051@sharjah.ac.ae::06cd10c6-cae5-40f9-a6f7-da486262fe70" providerId="AD" clId="Web-{F03CA29C-6FAA-E6AF-33F8-8094FFCBA55D}" dt="2024-05-09T04:02:39.611" v="526"/>
          <ac:spMkLst>
            <pc:docMk/>
            <pc:sldMk cId="0" sldId="278"/>
            <ac:spMk id="49" creationId="{37F8E3DD-3DEF-510E-22EF-F8A146107CF1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4:08:06.807" v="674" actId="1076"/>
          <ac:spMkLst>
            <pc:docMk/>
            <pc:sldMk cId="0" sldId="278"/>
            <ac:spMk id="50" creationId="{D2B58852-8418-2CF2-3E8F-F86069DF18FC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4:07:40.932" v="672" actId="1076"/>
          <ac:spMkLst>
            <pc:docMk/>
            <pc:sldMk cId="0" sldId="278"/>
            <ac:spMk id="51" creationId="{AAB976ED-A00C-A0F3-A33C-72678510F8A9}"/>
          </ac:spMkLst>
        </pc:spChg>
        <pc:grpChg chg="mod">
          <ac:chgData name="Eisa Abdalla Habib Sajwani Sajwani" userId="S::u23200051@sharjah.ac.ae::06cd10c6-cae5-40f9-a6f7-da486262fe70" providerId="AD" clId="Web-{F03CA29C-6FAA-E6AF-33F8-8094FFCBA55D}" dt="2024-05-09T03:41:07.449" v="240" actId="1076"/>
          <ac:grpSpMkLst>
            <pc:docMk/>
            <pc:sldMk cId="0" sldId="278"/>
            <ac:grpSpMk id="3" creationId="{00000000-0000-0000-0000-000000000000}"/>
          </ac:grpSpMkLst>
        </pc:grpChg>
        <pc:grpChg chg="del mod">
          <ac:chgData name="Eisa Abdalla Habib Sajwani Sajwani" userId="S::u23200051@sharjah.ac.ae::06cd10c6-cae5-40f9-a6f7-da486262fe70" providerId="AD" clId="Web-{F03CA29C-6FAA-E6AF-33F8-8094FFCBA55D}" dt="2024-05-09T03:49:08.697" v="267"/>
          <ac:grpSpMkLst>
            <pc:docMk/>
            <pc:sldMk cId="0" sldId="278"/>
            <ac:grpSpMk id="16" creationId="{00000000-0000-0000-0000-000000000000}"/>
          </ac:grpSpMkLst>
        </pc:grpChg>
      </pc:sldChg>
      <pc:sldChg chg="modSp">
        <pc:chgData name="Eisa Abdalla Habib Sajwani Sajwani" userId="S::u23200051@sharjah.ac.ae::06cd10c6-cae5-40f9-a6f7-da486262fe70" providerId="AD" clId="Web-{F03CA29C-6FAA-E6AF-33F8-8094FFCBA55D}" dt="2024-05-09T04:15:45.258" v="681" actId="1076"/>
        <pc:sldMkLst>
          <pc:docMk/>
          <pc:sldMk cId="0" sldId="321"/>
        </pc:sldMkLst>
        <pc:spChg chg="mod">
          <ac:chgData name="Eisa Abdalla Habib Sajwani Sajwani" userId="S::u23200051@sharjah.ac.ae::06cd10c6-cae5-40f9-a6f7-da486262fe70" providerId="AD" clId="Web-{F03CA29C-6FAA-E6AF-33F8-8094FFCBA55D}" dt="2024-05-09T04:15:45.258" v="681" actId="1076"/>
          <ac:spMkLst>
            <pc:docMk/>
            <pc:sldMk cId="0" sldId="321"/>
            <ac:spMk id="26" creationId="{2D6B01C2-DC82-AA20-2CE8-CCEAA767C7D1}"/>
          </ac:spMkLst>
        </pc:spChg>
      </pc:sldChg>
      <pc:sldChg chg="modSp">
        <pc:chgData name="Eisa Abdalla Habib Sajwani Sajwani" userId="S::u23200051@sharjah.ac.ae::06cd10c6-cae5-40f9-a6f7-da486262fe70" providerId="AD" clId="Web-{F03CA29C-6FAA-E6AF-33F8-8094FFCBA55D}" dt="2024-05-09T04:25:13.039" v="792" actId="1076"/>
        <pc:sldMkLst>
          <pc:docMk/>
          <pc:sldMk cId="0" sldId="322"/>
        </pc:sldMkLst>
        <pc:spChg chg="mod">
          <ac:chgData name="Eisa Abdalla Habib Sajwani Sajwani" userId="S::u23200051@sharjah.ac.ae::06cd10c6-cae5-40f9-a6f7-da486262fe70" providerId="AD" clId="Web-{F03CA29C-6FAA-E6AF-33F8-8094FFCBA55D}" dt="2024-05-09T04:17:10.869" v="685" actId="1076"/>
          <ac:spMkLst>
            <pc:docMk/>
            <pc:sldMk cId="0" sldId="322"/>
            <ac:spMk id="1046" creationId="{00000000-0000-0000-0000-000000000000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4:25:13.039" v="792" actId="1076"/>
          <ac:spMkLst>
            <pc:docMk/>
            <pc:sldMk cId="0" sldId="322"/>
            <ac:spMk id="1047" creationId="{00000000-0000-0000-0000-000000000000}"/>
          </ac:spMkLst>
        </pc:spChg>
      </pc:sldChg>
      <pc:sldChg chg="addSp delSp modSp add replId">
        <pc:chgData name="Eisa Abdalla Habib Sajwani Sajwani" userId="S::u23200051@sharjah.ac.ae::06cd10c6-cae5-40f9-a6f7-da486262fe70" providerId="AD" clId="Web-{F03CA29C-6FAA-E6AF-33F8-8094FFCBA55D}" dt="2024-05-09T04:31:48.972" v="831" actId="20577"/>
        <pc:sldMkLst>
          <pc:docMk/>
          <pc:sldMk cId="663284280" sldId="323"/>
        </pc:sldMkLst>
        <pc:spChg chg="del mod">
          <ac:chgData name="Eisa Abdalla Habib Sajwani Sajwani" userId="S::u23200051@sharjah.ac.ae::06cd10c6-cae5-40f9-a6f7-da486262fe70" providerId="AD" clId="Web-{F03CA29C-6FAA-E6AF-33F8-8094FFCBA55D}" dt="2024-05-09T04:31:26.800" v="828"/>
          <ac:spMkLst>
            <pc:docMk/>
            <pc:sldMk cId="663284280" sldId="323"/>
            <ac:spMk id="9" creationId="{00000000-0000-0000-0000-000000000000}"/>
          </ac:spMkLst>
        </pc:spChg>
        <pc:spChg chg="del mod">
          <ac:chgData name="Eisa Abdalla Habib Sajwani Sajwani" userId="S::u23200051@sharjah.ac.ae::06cd10c6-cae5-40f9-a6f7-da486262fe70" providerId="AD" clId="Web-{F03CA29C-6FAA-E6AF-33F8-8094FFCBA55D}" dt="2024-05-09T03:22:45.184" v="71"/>
          <ac:spMkLst>
            <pc:docMk/>
            <pc:sldMk cId="663284280" sldId="323"/>
            <ac:spMk id="11" creationId="{00000000-0000-0000-0000-000000000000}"/>
          </ac:spMkLst>
        </pc:spChg>
        <pc:spChg chg="mod topLvl">
          <ac:chgData name="Eisa Abdalla Habib Sajwani Sajwani" userId="S::u23200051@sharjah.ac.ae::06cd10c6-cae5-40f9-a6f7-da486262fe70" providerId="AD" clId="Web-{F03CA29C-6FAA-E6AF-33F8-8094FFCBA55D}" dt="2024-05-09T03:33:40.124" v="190"/>
          <ac:spMkLst>
            <pc:docMk/>
            <pc:sldMk cId="663284280" sldId="323"/>
            <ac:spMk id="12" creationId="{00000000-0000-0000-0000-000000000000}"/>
          </ac:spMkLst>
        </pc:spChg>
        <pc:spChg chg="mod topLvl">
          <ac:chgData name="Eisa Abdalla Habib Sajwani Sajwani" userId="S::u23200051@sharjah.ac.ae::06cd10c6-cae5-40f9-a6f7-da486262fe70" providerId="AD" clId="Web-{F03CA29C-6FAA-E6AF-33F8-8094FFCBA55D}" dt="2024-05-09T03:33:40.124" v="190"/>
          <ac:spMkLst>
            <pc:docMk/>
            <pc:sldMk cId="663284280" sldId="323"/>
            <ac:spMk id="14" creationId="{00000000-0000-0000-0000-000000000000}"/>
          </ac:spMkLst>
        </pc:spChg>
        <pc:spChg chg="mod topLvl">
          <ac:chgData name="Eisa Abdalla Habib Sajwani Sajwani" userId="S::u23200051@sharjah.ac.ae::06cd10c6-cae5-40f9-a6f7-da486262fe70" providerId="AD" clId="Web-{F03CA29C-6FAA-E6AF-33F8-8094FFCBA55D}" dt="2024-05-09T03:33:40.124" v="190"/>
          <ac:spMkLst>
            <pc:docMk/>
            <pc:sldMk cId="663284280" sldId="323"/>
            <ac:spMk id="16" creationId="{00000000-0000-0000-0000-000000000000}"/>
          </ac:spMkLst>
        </pc:spChg>
        <pc:spChg chg="mod topLvl">
          <ac:chgData name="Eisa Abdalla Habib Sajwani Sajwani" userId="S::u23200051@sharjah.ac.ae::06cd10c6-cae5-40f9-a6f7-da486262fe70" providerId="AD" clId="Web-{F03CA29C-6FAA-E6AF-33F8-8094FFCBA55D}" dt="2024-05-09T03:33:40.124" v="190"/>
          <ac:spMkLst>
            <pc:docMk/>
            <pc:sldMk cId="663284280" sldId="323"/>
            <ac:spMk id="18" creationId="{00000000-0000-0000-0000-000000000000}"/>
          </ac:spMkLst>
        </pc:spChg>
        <pc:spChg chg="mod topLvl">
          <ac:chgData name="Eisa Abdalla Habib Sajwani Sajwani" userId="S::u23200051@sharjah.ac.ae::06cd10c6-cae5-40f9-a6f7-da486262fe70" providerId="AD" clId="Web-{F03CA29C-6FAA-E6AF-33F8-8094FFCBA55D}" dt="2024-05-09T03:33:40.124" v="190"/>
          <ac:spMkLst>
            <pc:docMk/>
            <pc:sldMk cId="663284280" sldId="323"/>
            <ac:spMk id="20" creationId="{00000000-0000-0000-0000-000000000000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3:36:39.395" v="214" actId="20577"/>
          <ac:spMkLst>
            <pc:docMk/>
            <pc:sldMk cId="663284280" sldId="323"/>
            <ac:spMk id="21" creationId="{00000000-0000-0000-0000-000000000000}"/>
          </ac:spMkLst>
        </pc:spChg>
        <pc:spChg chg="mod ord">
          <ac:chgData name="Eisa Abdalla Habib Sajwani Sajwani" userId="S::u23200051@sharjah.ac.ae::06cd10c6-cae5-40f9-a6f7-da486262fe70" providerId="AD" clId="Web-{F03CA29C-6FAA-E6AF-33F8-8094FFCBA55D}" dt="2024-05-09T03:28:13.615" v="173" actId="20577"/>
          <ac:spMkLst>
            <pc:docMk/>
            <pc:sldMk cId="663284280" sldId="323"/>
            <ac:spMk id="22" creationId="{00000000-0000-0000-0000-000000000000}"/>
          </ac:spMkLst>
        </pc:spChg>
        <pc:spChg chg="mod topLvl">
          <ac:chgData name="Eisa Abdalla Habib Sajwani Sajwani" userId="S::u23200051@sharjah.ac.ae::06cd10c6-cae5-40f9-a6f7-da486262fe70" providerId="AD" clId="Web-{F03CA29C-6FAA-E6AF-33F8-8094FFCBA55D}" dt="2024-05-09T03:32:44.732" v="183"/>
          <ac:spMkLst>
            <pc:docMk/>
            <pc:sldMk cId="663284280" sldId="323"/>
            <ac:spMk id="24" creationId="{00000000-0000-0000-0000-000000000000}"/>
          </ac:spMkLst>
        </pc:spChg>
        <pc:spChg chg="topLvl">
          <ac:chgData name="Eisa Abdalla Habib Sajwani Sajwani" userId="S::u23200051@sharjah.ac.ae::06cd10c6-cae5-40f9-a6f7-da486262fe70" providerId="AD" clId="Web-{F03CA29C-6FAA-E6AF-33F8-8094FFCBA55D}" dt="2024-05-09T03:32:44.732" v="183"/>
          <ac:spMkLst>
            <pc:docMk/>
            <pc:sldMk cId="663284280" sldId="323"/>
            <ac:spMk id="25" creationId="{00000000-0000-0000-0000-000000000000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3:36:48.645" v="215" actId="1076"/>
          <ac:spMkLst>
            <pc:docMk/>
            <pc:sldMk cId="663284280" sldId="323"/>
            <ac:spMk id="26" creationId="{00000000-0000-0000-0000-000000000000}"/>
          </ac:spMkLst>
        </pc:spChg>
        <pc:spChg chg="mod">
          <ac:chgData name="Eisa Abdalla Habib Sajwani Sajwani" userId="S::u23200051@sharjah.ac.ae::06cd10c6-cae5-40f9-a6f7-da486262fe70" providerId="AD" clId="Web-{F03CA29C-6FAA-E6AF-33F8-8094FFCBA55D}" dt="2024-05-09T03:24:45.625" v="91" actId="1076"/>
          <ac:spMkLst>
            <pc:docMk/>
            <pc:sldMk cId="663284280" sldId="323"/>
            <ac:spMk id="27" creationId="{00000000-0000-0000-0000-000000000000}"/>
          </ac:spMkLst>
        </pc:spChg>
        <pc:spChg chg="add mod">
          <ac:chgData name="Eisa Abdalla Habib Sajwani Sajwani" userId="S::u23200051@sharjah.ac.ae::06cd10c6-cae5-40f9-a6f7-da486262fe70" providerId="AD" clId="Web-{F03CA29C-6FAA-E6AF-33F8-8094FFCBA55D}" dt="2024-05-09T04:31:48.972" v="831" actId="20577"/>
          <ac:spMkLst>
            <pc:docMk/>
            <pc:sldMk cId="663284280" sldId="323"/>
            <ac:spMk id="32" creationId="{74FC4B72-302F-E355-A58C-DD27096AF92F}"/>
          </ac:spMkLst>
        </pc:spChg>
        <pc:spChg chg="add del mod">
          <ac:chgData name="Eisa Abdalla Habib Sajwani Sajwani" userId="S::u23200051@sharjah.ac.ae::06cd10c6-cae5-40f9-a6f7-da486262fe70" providerId="AD" clId="Web-{F03CA29C-6FAA-E6AF-33F8-8094FFCBA55D}" dt="2024-05-09T04:31:30.487" v="829"/>
          <ac:spMkLst>
            <pc:docMk/>
            <pc:sldMk cId="663284280" sldId="323"/>
            <ac:spMk id="34" creationId="{8F12FAB3-C4D4-2D41-DB28-CF09CF734A88}"/>
          </ac:spMkLst>
        </pc:spChg>
        <pc:grpChg chg="add del mod">
          <ac:chgData name="Eisa Abdalla Habib Sajwani Sajwani" userId="S::u23200051@sharjah.ac.ae::06cd10c6-cae5-40f9-a6f7-da486262fe70" providerId="AD" clId="Web-{F03CA29C-6FAA-E6AF-33F8-8094FFCBA55D}" dt="2024-05-09T03:33:40.124" v="190"/>
          <ac:grpSpMkLst>
            <pc:docMk/>
            <pc:sldMk cId="663284280" sldId="323"/>
            <ac:grpSpMk id="10" creationId="{00000000-0000-0000-0000-000000000000}"/>
          </ac:grpSpMkLst>
        </pc:grpChg>
        <pc:grpChg chg="del mod">
          <ac:chgData name="Eisa Abdalla Habib Sajwani Sajwani" userId="S::u23200051@sharjah.ac.ae::06cd10c6-cae5-40f9-a6f7-da486262fe70" providerId="AD" clId="Web-{F03CA29C-6FAA-E6AF-33F8-8094FFCBA55D}" dt="2024-05-09T03:32:44.732" v="183"/>
          <ac:grpSpMkLst>
            <pc:docMk/>
            <pc:sldMk cId="663284280" sldId="323"/>
            <ac:grpSpMk id="23" creationId="{00000000-0000-0000-0000-000000000000}"/>
          </ac:grpSpMkLst>
        </pc:grpChg>
        <pc:picChg chg="mod topLvl">
          <ac:chgData name="Eisa Abdalla Habib Sajwani Sajwani" userId="S::u23200051@sharjah.ac.ae::06cd10c6-cae5-40f9-a6f7-da486262fe70" providerId="AD" clId="Web-{F03CA29C-6FAA-E6AF-33F8-8094FFCBA55D}" dt="2024-05-09T04:25:01.680" v="789" actId="1076"/>
          <ac:picMkLst>
            <pc:docMk/>
            <pc:sldMk cId="663284280" sldId="323"/>
            <ac:picMk id="13" creationId="{00000000-0000-0000-0000-000000000000}"/>
          </ac:picMkLst>
        </pc:picChg>
        <pc:picChg chg="mod topLvl">
          <ac:chgData name="Eisa Abdalla Habib Sajwani Sajwani" userId="S::u23200051@sharjah.ac.ae::06cd10c6-cae5-40f9-a6f7-da486262fe70" providerId="AD" clId="Web-{F03CA29C-6FAA-E6AF-33F8-8094FFCBA55D}" dt="2024-05-09T03:33:40.124" v="190"/>
          <ac:picMkLst>
            <pc:docMk/>
            <pc:sldMk cId="663284280" sldId="323"/>
            <ac:picMk id="15" creationId="{00000000-0000-0000-0000-000000000000}"/>
          </ac:picMkLst>
        </pc:picChg>
        <pc:picChg chg="mod topLvl">
          <ac:chgData name="Eisa Abdalla Habib Sajwani Sajwani" userId="S::u23200051@sharjah.ac.ae::06cd10c6-cae5-40f9-a6f7-da486262fe70" providerId="AD" clId="Web-{F03CA29C-6FAA-E6AF-33F8-8094FFCBA55D}" dt="2024-05-09T03:33:40.124" v="190"/>
          <ac:picMkLst>
            <pc:docMk/>
            <pc:sldMk cId="663284280" sldId="323"/>
            <ac:picMk id="17" creationId="{00000000-0000-0000-0000-000000000000}"/>
          </ac:picMkLst>
        </pc:picChg>
        <pc:picChg chg="mod topLvl">
          <ac:chgData name="Eisa Abdalla Habib Sajwani Sajwani" userId="S::u23200051@sharjah.ac.ae::06cd10c6-cae5-40f9-a6f7-da486262fe70" providerId="AD" clId="Web-{F03CA29C-6FAA-E6AF-33F8-8094FFCBA55D}" dt="2024-05-09T04:25:04.852" v="790" actId="1076"/>
          <ac:picMkLst>
            <pc:docMk/>
            <pc:sldMk cId="663284280" sldId="323"/>
            <ac:picMk id="19" creationId="{00000000-0000-0000-0000-000000000000}"/>
          </ac:picMkLst>
        </pc:picChg>
        <pc:picChg chg="add mod">
          <ac:chgData name="Eisa Abdalla Habib Sajwani Sajwani" userId="S::u23200051@sharjah.ac.ae::06cd10c6-cae5-40f9-a6f7-da486262fe70" providerId="AD" clId="Web-{F03CA29C-6FAA-E6AF-33F8-8094FFCBA55D}" dt="2024-05-09T03:31:09.401" v="174" actId="14100"/>
          <ac:picMkLst>
            <pc:docMk/>
            <pc:sldMk cId="663284280" sldId="323"/>
            <ac:picMk id="29" creationId="{B0650627-EBAB-D523-FA5B-F3358E3BD02B}"/>
          </ac:picMkLst>
        </pc:picChg>
        <pc:picChg chg="add del mod">
          <ac:chgData name="Eisa Abdalla Habib Sajwani Sajwani" userId="S::u23200051@sharjah.ac.ae::06cd10c6-cae5-40f9-a6f7-da486262fe70" providerId="AD" clId="Web-{F03CA29C-6FAA-E6AF-33F8-8094FFCBA55D}" dt="2024-05-09T03:25:06.704" v="95"/>
          <ac:picMkLst>
            <pc:docMk/>
            <pc:sldMk cId="663284280" sldId="323"/>
            <ac:picMk id="30" creationId="{9661D9E9-8BCD-6748-CFF2-E65F40E7CB73}"/>
          </ac:picMkLst>
        </pc:picChg>
        <pc:picChg chg="add mod">
          <ac:chgData name="Eisa Abdalla Habib Sajwani Sajwani" userId="S::u23200051@sharjah.ac.ae::06cd10c6-cae5-40f9-a6f7-da486262fe70" providerId="AD" clId="Web-{F03CA29C-6FAA-E6AF-33F8-8094FFCBA55D}" dt="2024-05-09T03:31:45.418" v="179" actId="1076"/>
          <ac:picMkLst>
            <pc:docMk/>
            <pc:sldMk cId="663284280" sldId="323"/>
            <ac:picMk id="31" creationId="{B67417C9-9CCC-BABD-553C-D6DA9BC59A9B}"/>
          </ac:picMkLst>
        </pc:picChg>
      </pc:sldChg>
    </pc:docChg>
  </pc:docChgLst>
  <pc:docChgLst>
    <pc:chgData name="Eisa Abdalla Habib Sajwani Sajwani" userId="S::u23200051@sharjah.ac.ae::06cd10c6-cae5-40f9-a6f7-da486262fe70" providerId="AD" clId="Web-{CCDA959D-E789-F0D8-E103-4A8246B85834}"/>
    <pc:docChg chg="modSld">
      <pc:chgData name="Eisa Abdalla Habib Sajwani Sajwani" userId="S::u23200051@sharjah.ac.ae::06cd10c6-cae5-40f9-a6f7-da486262fe70" providerId="AD" clId="Web-{CCDA959D-E789-F0D8-E103-4A8246B85834}" dt="2024-05-08T18:20:08.343" v="0" actId="1076"/>
      <pc:docMkLst>
        <pc:docMk/>
      </pc:docMkLst>
      <pc:sldChg chg="modSp">
        <pc:chgData name="Eisa Abdalla Habib Sajwani Sajwani" userId="S::u23200051@sharjah.ac.ae::06cd10c6-cae5-40f9-a6f7-da486262fe70" providerId="AD" clId="Web-{CCDA959D-E789-F0D8-E103-4A8246B85834}" dt="2024-05-08T18:20:08.343" v="0" actId="1076"/>
        <pc:sldMkLst>
          <pc:docMk/>
          <pc:sldMk cId="0" sldId="322"/>
        </pc:sldMkLst>
        <pc:picChg chg="mod">
          <ac:chgData name="Eisa Abdalla Habib Sajwani Sajwani" userId="S::u23200051@sharjah.ac.ae::06cd10c6-cae5-40f9-a6f7-da486262fe70" providerId="AD" clId="Web-{CCDA959D-E789-F0D8-E103-4A8246B85834}" dt="2024-05-08T18:20:08.343" v="0" actId="1076"/>
          <ac:picMkLst>
            <pc:docMk/>
            <pc:sldMk cId="0" sldId="322"/>
            <ac:picMk id="9" creationId="{B47EDF12-EEB0-F987-5B22-226B3A0CF0EA}"/>
          </ac:picMkLst>
        </pc:picChg>
      </pc:sldChg>
    </pc:docChg>
  </pc:docChgLst>
  <pc:docChgLst>
    <pc:chgData name="Usama Habib Muhammad Habib" userId="S::u23102906@sharjah.ac.ae::a107cbbf-8d1e-4809-af63-7a2af21ba326" providerId="AD" clId="Web-{A02C4FA3-2C5D-E0D7-6C50-1C8029A043D2}"/>
    <pc:docChg chg="addSld modSld sldOrd">
      <pc:chgData name="Usama Habib Muhammad Habib" userId="S::u23102906@sharjah.ac.ae::a107cbbf-8d1e-4809-af63-7a2af21ba326" providerId="AD" clId="Web-{A02C4FA3-2C5D-E0D7-6C50-1C8029A043D2}" dt="2024-05-10T06:16:40.865" v="2401" actId="20577"/>
      <pc:docMkLst>
        <pc:docMk/>
      </pc:docMkLst>
      <pc:sldChg chg="addSp delSp modSp ord">
        <pc:chgData name="Usama Habib Muhammad Habib" userId="S::u23102906@sharjah.ac.ae::a107cbbf-8d1e-4809-af63-7a2af21ba326" providerId="AD" clId="Web-{A02C4FA3-2C5D-E0D7-6C50-1C8029A043D2}" dt="2024-05-10T06:12:26.094" v="2377" actId="20577"/>
        <pc:sldMkLst>
          <pc:docMk/>
          <pc:sldMk cId="0" sldId="259"/>
        </pc:sldMkLst>
        <pc:spChg chg="mod">
          <ac:chgData name="Usama Habib Muhammad Habib" userId="S::u23102906@sharjah.ac.ae::a107cbbf-8d1e-4809-af63-7a2af21ba326" providerId="AD" clId="Web-{A02C4FA3-2C5D-E0D7-6C50-1C8029A043D2}" dt="2024-05-10T06:11:29.124" v="2373" actId="1076"/>
          <ac:spMkLst>
            <pc:docMk/>
            <pc:sldMk cId="0" sldId="259"/>
            <ac:spMk id="7" creationId="{00000000-0000-0000-0000-000000000000}"/>
          </ac:spMkLst>
        </pc:spChg>
        <pc:spChg chg="add del mod">
          <ac:chgData name="Usama Habib Muhammad Habib" userId="S::u23102906@sharjah.ac.ae::a107cbbf-8d1e-4809-af63-7a2af21ba326" providerId="AD" clId="Web-{A02C4FA3-2C5D-E0D7-6C50-1C8029A043D2}" dt="2024-05-10T04:16:09.491" v="363"/>
          <ac:spMkLst>
            <pc:docMk/>
            <pc:sldMk cId="0" sldId="259"/>
            <ac:spMk id="8" creationId="{00000000-0000-0000-0000-000000000000}"/>
          </ac:spMkLst>
        </pc:spChg>
        <pc:spChg chg="del">
          <ac:chgData name="Usama Habib Muhammad Habib" userId="S::u23102906@sharjah.ac.ae::a107cbbf-8d1e-4809-af63-7a2af21ba326" providerId="AD" clId="Web-{A02C4FA3-2C5D-E0D7-6C50-1C8029A043D2}" dt="2024-05-10T04:17:08.492" v="387"/>
          <ac:spMkLst>
            <pc:docMk/>
            <pc:sldMk cId="0" sldId="259"/>
            <ac:spMk id="26" creationId="{00000000-0000-0000-0000-000000000000}"/>
          </ac:spMkLst>
        </pc:spChg>
        <pc:spChg chg="del mod">
          <ac:chgData name="Usama Habib Muhammad Habib" userId="S::u23102906@sharjah.ac.ae::a107cbbf-8d1e-4809-af63-7a2af21ba326" providerId="AD" clId="Web-{A02C4FA3-2C5D-E0D7-6C50-1C8029A043D2}" dt="2024-05-10T04:17:11.070" v="389"/>
          <ac:spMkLst>
            <pc:docMk/>
            <pc:sldMk cId="0" sldId="259"/>
            <ac:spMk id="27" creationId="{00000000-0000-0000-0000-000000000000}"/>
          </ac:spMkLst>
        </pc:spChg>
        <pc:spChg chg="del">
          <ac:chgData name="Usama Habib Muhammad Habib" userId="S::u23102906@sharjah.ac.ae::a107cbbf-8d1e-4809-af63-7a2af21ba326" providerId="AD" clId="Web-{A02C4FA3-2C5D-E0D7-6C50-1C8029A043D2}" dt="2024-05-10T04:17:12.430" v="390"/>
          <ac:spMkLst>
            <pc:docMk/>
            <pc:sldMk cId="0" sldId="259"/>
            <ac:spMk id="28" creationId="{00000000-0000-0000-0000-000000000000}"/>
          </ac:spMkLst>
        </pc:spChg>
        <pc:spChg chg="add del">
          <ac:chgData name="Usama Habib Muhammad Habib" userId="S::u23102906@sharjah.ac.ae::a107cbbf-8d1e-4809-af63-7a2af21ba326" providerId="AD" clId="Web-{A02C4FA3-2C5D-E0D7-6C50-1C8029A043D2}" dt="2024-05-10T05:52:15.665" v="697"/>
          <ac:spMkLst>
            <pc:docMk/>
            <pc:sldMk cId="0" sldId="259"/>
            <ac:spMk id="72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5:48:49.739" v="551" actId="20577"/>
          <ac:spMkLst>
            <pc:docMk/>
            <pc:sldMk cId="0" sldId="259"/>
            <ac:spMk id="73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5:48:46.286" v="550" actId="20577"/>
          <ac:spMkLst>
            <pc:docMk/>
            <pc:sldMk cId="0" sldId="259"/>
            <ac:spMk id="74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6:12:26.094" v="2377" actId="20577"/>
          <ac:spMkLst>
            <pc:docMk/>
            <pc:sldMk cId="0" sldId="259"/>
            <ac:spMk id="75" creationId="{00000000-0000-0000-0000-000000000000}"/>
          </ac:spMkLst>
        </pc:spChg>
        <pc:spChg chg="add del">
          <ac:chgData name="Usama Habib Muhammad Habib" userId="S::u23102906@sharjah.ac.ae::a107cbbf-8d1e-4809-af63-7a2af21ba326" providerId="AD" clId="Web-{A02C4FA3-2C5D-E0D7-6C50-1C8029A043D2}" dt="2024-05-10T05:51:02.335" v="688"/>
          <ac:spMkLst>
            <pc:docMk/>
            <pc:sldMk cId="0" sldId="259"/>
            <ac:spMk id="76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5:52:05.477" v="696" actId="20577"/>
          <ac:spMkLst>
            <pc:docMk/>
            <pc:sldMk cId="0" sldId="259"/>
            <ac:spMk id="77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5:50:57.288" v="687" actId="20577"/>
          <ac:spMkLst>
            <pc:docMk/>
            <pc:sldMk cId="0" sldId="259"/>
            <ac:spMk id="78" creationId="{00000000-0000-0000-0000-000000000000}"/>
          </ac:spMkLst>
        </pc:spChg>
        <pc:spChg chg="add del mod">
          <ac:chgData name="Usama Habib Muhammad Habib" userId="S::u23102906@sharjah.ac.ae::a107cbbf-8d1e-4809-af63-7a2af21ba326" providerId="AD" clId="Web-{A02C4FA3-2C5D-E0D7-6C50-1C8029A043D2}" dt="2024-05-10T04:16:52.336" v="378"/>
          <ac:spMkLst>
            <pc:docMk/>
            <pc:sldMk cId="0" sldId="259"/>
            <ac:spMk id="82" creationId="{DF5A77DC-ECE8-32A6-6AF5-D2EBF4059081}"/>
          </ac:spMkLst>
        </pc:spChg>
        <pc:spChg chg="add del mod">
          <ac:chgData name="Usama Habib Muhammad Habib" userId="S::u23102906@sharjah.ac.ae::a107cbbf-8d1e-4809-af63-7a2af21ba326" providerId="AD" clId="Web-{A02C4FA3-2C5D-E0D7-6C50-1C8029A043D2}" dt="2024-05-10T04:15:56.819" v="362"/>
          <ac:spMkLst>
            <pc:docMk/>
            <pc:sldMk cId="0" sldId="259"/>
            <ac:spMk id="84" creationId="{625EA988-A343-6AE4-E4F2-58E659813BF4}"/>
          </ac:spMkLst>
        </pc:spChg>
        <pc:spChg chg="add mod">
          <ac:chgData name="Usama Habib Muhammad Habib" userId="S::u23102906@sharjah.ac.ae::a107cbbf-8d1e-4809-af63-7a2af21ba326" providerId="AD" clId="Web-{A02C4FA3-2C5D-E0D7-6C50-1C8029A043D2}" dt="2024-05-10T04:17:02.008" v="385" actId="20577"/>
          <ac:spMkLst>
            <pc:docMk/>
            <pc:sldMk cId="0" sldId="259"/>
            <ac:spMk id="86" creationId="{1F23EE14-DDCA-F311-A563-4AE3166FAD3E}"/>
          </ac:spMkLst>
        </pc:spChg>
        <pc:grpChg chg="mod">
          <ac:chgData name="Usama Habib Muhammad Habib" userId="S::u23102906@sharjah.ac.ae::a107cbbf-8d1e-4809-af63-7a2af21ba326" providerId="AD" clId="Web-{A02C4FA3-2C5D-E0D7-6C50-1C8029A043D2}" dt="2024-05-10T04:16:44.789" v="376" actId="1076"/>
          <ac:grpSpMkLst>
            <pc:docMk/>
            <pc:sldMk cId="0" sldId="259"/>
            <ac:grpSpMk id="3" creationId="{00000000-0000-0000-0000-000000000000}"/>
          </ac:grpSpMkLst>
        </pc:grpChg>
        <pc:grpChg chg="del">
          <ac:chgData name="Usama Habib Muhammad Habib" userId="S::u23102906@sharjah.ac.ae::a107cbbf-8d1e-4809-af63-7a2af21ba326" providerId="AD" clId="Web-{A02C4FA3-2C5D-E0D7-6C50-1C8029A043D2}" dt="2024-05-10T04:17:06.742" v="386"/>
          <ac:grpSpMkLst>
            <pc:docMk/>
            <pc:sldMk cId="0" sldId="259"/>
            <ac:grpSpMk id="9" creationId="{00000000-0000-0000-0000-000000000000}"/>
          </ac:grpSpMkLst>
        </pc:grpChg>
        <pc:grpChg chg="add del">
          <ac:chgData name="Usama Habib Muhammad Habib" userId="S::u23102906@sharjah.ac.ae::a107cbbf-8d1e-4809-af63-7a2af21ba326" providerId="AD" clId="Web-{A02C4FA3-2C5D-E0D7-6C50-1C8029A043D2}" dt="2024-05-10T05:51:18.804" v="691"/>
          <ac:grpSpMkLst>
            <pc:docMk/>
            <pc:sldMk cId="0" sldId="259"/>
            <ac:grpSpMk id="65" creationId="{00000000-0000-0000-0000-000000000000}"/>
          </ac:grpSpMkLst>
        </pc:grpChg>
      </pc:sldChg>
      <pc:sldChg chg="addSp delSp modSp ord">
        <pc:chgData name="Usama Habib Muhammad Habib" userId="S::u23102906@sharjah.ac.ae::a107cbbf-8d1e-4809-af63-7a2af21ba326" providerId="AD" clId="Web-{A02C4FA3-2C5D-E0D7-6C50-1C8029A043D2}" dt="2024-05-10T05:58:07.843" v="1152" actId="14100"/>
        <pc:sldMkLst>
          <pc:docMk/>
          <pc:sldMk cId="0" sldId="272"/>
        </pc:sldMkLst>
        <pc:spChg chg="mod">
          <ac:chgData name="Usama Habib Muhammad Habib" userId="S::u23102906@sharjah.ac.ae::a107cbbf-8d1e-4809-af63-7a2af21ba326" providerId="AD" clId="Web-{A02C4FA3-2C5D-E0D7-6C50-1C8029A043D2}" dt="2024-05-10T05:52:55.759" v="725" actId="20577"/>
          <ac:spMkLst>
            <pc:docMk/>
            <pc:sldMk cId="0" sldId="272"/>
            <ac:spMk id="9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3:47:49.423" v="114"/>
          <ac:spMkLst>
            <pc:docMk/>
            <pc:sldMk cId="0" sldId="272"/>
            <ac:spMk id="11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3:47:49.423" v="115"/>
          <ac:spMkLst>
            <pc:docMk/>
            <pc:sldMk cId="0" sldId="272"/>
            <ac:spMk id="12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3:47:49.423" v="116"/>
          <ac:spMkLst>
            <pc:docMk/>
            <pc:sldMk cId="0" sldId="272"/>
            <ac:spMk id="14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3:47:49.423" v="117"/>
          <ac:spMkLst>
            <pc:docMk/>
            <pc:sldMk cId="0" sldId="272"/>
            <ac:spMk id="16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3:47:49.423" v="118"/>
          <ac:spMkLst>
            <pc:docMk/>
            <pc:sldMk cId="0" sldId="272"/>
            <ac:spMk id="18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3:47:49.532" v="119"/>
          <ac:spMkLst>
            <pc:docMk/>
            <pc:sldMk cId="0" sldId="272"/>
            <ac:spMk id="20" creationId="{00000000-0000-0000-0000-000000000000}"/>
          </ac:spMkLst>
        </pc:spChg>
        <pc:spChg chg="del mod">
          <ac:chgData name="Usama Habib Muhammad Habib" userId="S::u23102906@sharjah.ac.ae::a107cbbf-8d1e-4809-af63-7a2af21ba326" providerId="AD" clId="Web-{A02C4FA3-2C5D-E0D7-6C50-1C8029A043D2}" dt="2024-05-10T03:53:12.477" v="149"/>
          <ac:spMkLst>
            <pc:docMk/>
            <pc:sldMk cId="0" sldId="272"/>
            <ac:spMk id="21" creationId="{00000000-0000-0000-0000-000000000000}"/>
          </ac:spMkLst>
        </pc:spChg>
        <pc:spChg chg="del mod">
          <ac:chgData name="Usama Habib Muhammad Habib" userId="S::u23102906@sharjah.ac.ae::a107cbbf-8d1e-4809-af63-7a2af21ba326" providerId="AD" clId="Web-{A02C4FA3-2C5D-E0D7-6C50-1C8029A043D2}" dt="2024-05-10T03:55:27.120" v="187"/>
          <ac:spMkLst>
            <pc:docMk/>
            <pc:sldMk cId="0" sldId="272"/>
            <ac:spMk id="22" creationId="{00000000-0000-0000-0000-000000000000}"/>
          </ac:spMkLst>
        </pc:spChg>
        <pc:spChg chg="del mod topLvl">
          <ac:chgData name="Usama Habib Muhammad Habib" userId="S::u23102906@sharjah.ac.ae::a107cbbf-8d1e-4809-af63-7a2af21ba326" providerId="AD" clId="Web-{A02C4FA3-2C5D-E0D7-6C50-1C8029A043D2}" dt="2024-05-10T03:51:07.646" v="144"/>
          <ac:spMkLst>
            <pc:docMk/>
            <pc:sldMk cId="0" sldId="272"/>
            <ac:spMk id="24" creationId="{00000000-0000-0000-0000-000000000000}"/>
          </ac:spMkLst>
        </pc:spChg>
        <pc:spChg chg="add del mod topLvl">
          <ac:chgData name="Usama Habib Muhammad Habib" userId="S::u23102906@sharjah.ac.ae::a107cbbf-8d1e-4809-af63-7a2af21ba326" providerId="AD" clId="Web-{A02C4FA3-2C5D-E0D7-6C50-1C8029A043D2}" dt="2024-05-10T03:55:17.948" v="183"/>
          <ac:spMkLst>
            <pc:docMk/>
            <pc:sldMk cId="0" sldId="272"/>
            <ac:spMk id="25" creationId="{00000000-0000-0000-0000-000000000000}"/>
          </ac:spMkLst>
        </pc:spChg>
        <pc:spChg chg="del mod">
          <ac:chgData name="Usama Habib Muhammad Habib" userId="S::u23102906@sharjah.ac.ae::a107cbbf-8d1e-4809-af63-7a2af21ba326" providerId="AD" clId="Web-{A02C4FA3-2C5D-E0D7-6C50-1C8029A043D2}" dt="2024-05-10T03:55:20.839" v="184"/>
          <ac:spMkLst>
            <pc:docMk/>
            <pc:sldMk cId="0" sldId="272"/>
            <ac:spMk id="26" creationId="{00000000-0000-0000-0000-000000000000}"/>
          </ac:spMkLst>
        </pc:spChg>
        <pc:spChg chg="del mod">
          <ac:chgData name="Usama Habib Muhammad Habib" userId="S::u23102906@sharjah.ac.ae::a107cbbf-8d1e-4809-af63-7a2af21ba326" providerId="AD" clId="Web-{A02C4FA3-2C5D-E0D7-6C50-1C8029A043D2}" dt="2024-05-10T03:50:08.301" v="132"/>
          <ac:spMkLst>
            <pc:docMk/>
            <pc:sldMk cId="0" sldId="272"/>
            <ac:spMk id="27" creationId="{00000000-0000-0000-0000-000000000000}"/>
          </ac:spMkLst>
        </pc:spChg>
        <pc:spChg chg="add del">
          <ac:chgData name="Usama Habib Muhammad Habib" userId="S::u23102906@sharjah.ac.ae::a107cbbf-8d1e-4809-af63-7a2af21ba326" providerId="AD" clId="Web-{A02C4FA3-2C5D-E0D7-6C50-1C8029A043D2}" dt="2024-05-10T03:53:09.367" v="146"/>
          <ac:spMkLst>
            <pc:docMk/>
            <pc:sldMk cId="0" sldId="272"/>
            <ac:spMk id="29" creationId="{141CC086-9CD0-AFDF-5510-D5CE83D92500}"/>
          </ac:spMkLst>
        </pc:spChg>
        <pc:spChg chg="add mod">
          <ac:chgData name="Usama Habib Muhammad Habib" userId="S::u23102906@sharjah.ac.ae::a107cbbf-8d1e-4809-af63-7a2af21ba326" providerId="AD" clId="Web-{A02C4FA3-2C5D-E0D7-6C50-1C8029A043D2}" dt="2024-05-10T05:58:07.843" v="1152" actId="14100"/>
          <ac:spMkLst>
            <pc:docMk/>
            <pc:sldMk cId="0" sldId="272"/>
            <ac:spMk id="30" creationId="{04BEB0FD-DFC4-BD53-E682-2025C76A0515}"/>
          </ac:spMkLst>
        </pc:spChg>
        <pc:grpChg chg="add del mod">
          <ac:chgData name="Usama Habib Muhammad Habib" userId="S::u23102906@sharjah.ac.ae::a107cbbf-8d1e-4809-af63-7a2af21ba326" providerId="AD" clId="Web-{A02C4FA3-2C5D-E0D7-6C50-1C8029A043D2}" dt="2024-05-10T03:55:23.792" v="186"/>
          <ac:grpSpMkLst>
            <pc:docMk/>
            <pc:sldMk cId="0" sldId="272"/>
            <ac:grpSpMk id="5" creationId="{00000000-0000-0000-0000-000000000000}"/>
          </ac:grpSpMkLst>
        </pc:grpChg>
        <pc:grpChg chg="del mod">
          <ac:chgData name="Usama Habib Muhammad Habib" userId="S::u23102906@sharjah.ac.ae::a107cbbf-8d1e-4809-af63-7a2af21ba326" providerId="AD" clId="Web-{A02C4FA3-2C5D-E0D7-6C50-1C8029A043D2}" dt="2024-05-10T03:50:33.176" v="137"/>
          <ac:grpSpMkLst>
            <pc:docMk/>
            <pc:sldMk cId="0" sldId="272"/>
            <ac:grpSpMk id="10" creationId="{00000000-0000-0000-0000-000000000000}"/>
          </ac:grpSpMkLst>
        </pc:grpChg>
        <pc:grpChg chg="del mod">
          <ac:chgData name="Usama Habib Muhammad Habib" userId="S::u23102906@sharjah.ac.ae::a107cbbf-8d1e-4809-af63-7a2af21ba326" providerId="AD" clId="Web-{A02C4FA3-2C5D-E0D7-6C50-1C8029A043D2}" dt="2024-05-10T03:51:07.646" v="144"/>
          <ac:grpSpMkLst>
            <pc:docMk/>
            <pc:sldMk cId="0" sldId="272"/>
            <ac:grpSpMk id="23" creationId="{00000000-0000-0000-0000-000000000000}"/>
          </ac:grpSpMkLst>
        </pc:grpChg>
        <pc:picChg chg="mod">
          <ac:chgData name="Usama Habib Muhammad Habib" userId="S::u23102906@sharjah.ac.ae::a107cbbf-8d1e-4809-af63-7a2af21ba326" providerId="AD" clId="Web-{A02C4FA3-2C5D-E0D7-6C50-1C8029A043D2}" dt="2024-05-10T03:50:31.958" v="136" actId="1076"/>
          <ac:picMkLst>
            <pc:docMk/>
            <pc:sldMk cId="0" sldId="272"/>
            <ac:picMk id="19" creationId="{00000000-0000-0000-0000-000000000000}"/>
          </ac:picMkLst>
        </pc:picChg>
        <pc:picChg chg="add del mod">
          <ac:chgData name="Usama Habib Muhammad Habib" userId="S::u23102906@sharjah.ac.ae::a107cbbf-8d1e-4809-af63-7a2af21ba326" providerId="AD" clId="Web-{A02C4FA3-2C5D-E0D7-6C50-1C8029A043D2}" dt="2024-05-10T05:57:02.764" v="1142"/>
          <ac:picMkLst>
            <pc:docMk/>
            <pc:sldMk cId="0" sldId="272"/>
            <ac:picMk id="31" creationId="{C6887389-295F-20C5-7FC4-14D213262378}"/>
          </ac:picMkLst>
        </pc:picChg>
      </pc:sldChg>
      <pc:sldChg chg="ord">
        <pc:chgData name="Usama Habib Muhammad Habib" userId="S::u23102906@sharjah.ac.ae::a107cbbf-8d1e-4809-af63-7a2af21ba326" providerId="AD" clId="Web-{A02C4FA3-2C5D-E0D7-6C50-1C8029A043D2}" dt="2024-05-10T03:40:53.211" v="30"/>
        <pc:sldMkLst>
          <pc:docMk/>
          <pc:sldMk cId="0" sldId="274"/>
        </pc:sldMkLst>
      </pc:sldChg>
      <pc:sldChg chg="modSp add ord replId">
        <pc:chgData name="Usama Habib Muhammad Habib" userId="S::u23102906@sharjah.ac.ae::a107cbbf-8d1e-4809-af63-7a2af21ba326" providerId="AD" clId="Web-{A02C4FA3-2C5D-E0D7-6C50-1C8029A043D2}" dt="2024-05-10T06:16:40.865" v="2401" actId="20577"/>
        <pc:sldMkLst>
          <pc:docMk/>
          <pc:sldMk cId="61306902" sldId="328"/>
        </pc:sldMkLst>
        <pc:spChg chg="mod">
          <ac:chgData name="Usama Habib Muhammad Habib" userId="S::u23102906@sharjah.ac.ae::a107cbbf-8d1e-4809-af63-7a2af21ba326" providerId="AD" clId="Web-{A02C4FA3-2C5D-E0D7-6C50-1C8029A043D2}" dt="2024-05-10T06:16:40.865" v="2401" actId="20577"/>
          <ac:spMkLst>
            <pc:docMk/>
            <pc:sldMk cId="61306902" sldId="328"/>
            <ac:spMk id="30" creationId="{04BEB0FD-DFC4-BD53-E682-2025C76A0515}"/>
          </ac:spMkLst>
        </pc:spChg>
      </pc:sldChg>
      <pc:sldChg chg="modSp add replId">
        <pc:chgData name="Usama Habib Muhammad Habib" userId="S::u23102906@sharjah.ac.ae::a107cbbf-8d1e-4809-af63-7a2af21ba326" providerId="AD" clId="Web-{A02C4FA3-2C5D-E0D7-6C50-1C8029A043D2}" dt="2024-05-10T06:14:16.003" v="2379" actId="20577"/>
        <pc:sldMkLst>
          <pc:docMk/>
          <pc:sldMk cId="445186982" sldId="329"/>
        </pc:sldMkLst>
        <pc:spChg chg="mod">
          <ac:chgData name="Usama Habib Muhammad Habib" userId="S::u23102906@sharjah.ac.ae::a107cbbf-8d1e-4809-af63-7a2af21ba326" providerId="AD" clId="Web-{A02C4FA3-2C5D-E0D7-6C50-1C8029A043D2}" dt="2024-05-10T05:58:21.125" v="1154" actId="20577"/>
          <ac:spMkLst>
            <pc:docMk/>
            <pc:sldMk cId="445186982" sldId="329"/>
            <ac:spMk id="9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6:14:16.003" v="2379" actId="20577"/>
          <ac:spMkLst>
            <pc:docMk/>
            <pc:sldMk cId="445186982" sldId="329"/>
            <ac:spMk id="30" creationId="{04BEB0FD-DFC4-BD53-E682-2025C76A0515}"/>
          </ac:spMkLst>
        </pc:spChg>
      </pc:sldChg>
      <pc:sldChg chg="modSp add replId">
        <pc:chgData name="Usama Habib Muhammad Habib" userId="S::u23102906@sharjah.ac.ae::a107cbbf-8d1e-4809-af63-7a2af21ba326" providerId="AD" clId="Web-{A02C4FA3-2C5D-E0D7-6C50-1C8029A043D2}" dt="2024-05-10T06:15:14.176" v="2387" actId="20577"/>
        <pc:sldMkLst>
          <pc:docMk/>
          <pc:sldMk cId="203690229" sldId="330"/>
        </pc:sldMkLst>
        <pc:spChg chg="mod">
          <ac:chgData name="Usama Habib Muhammad Habib" userId="S::u23102906@sharjah.ac.ae::a107cbbf-8d1e-4809-af63-7a2af21ba326" providerId="AD" clId="Web-{A02C4FA3-2C5D-E0D7-6C50-1C8029A043D2}" dt="2024-05-10T06:02:41.880" v="1607" actId="20577"/>
          <ac:spMkLst>
            <pc:docMk/>
            <pc:sldMk cId="203690229" sldId="330"/>
            <ac:spMk id="9" creationId="{00000000-0000-0000-0000-000000000000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6:15:14.176" v="2387" actId="20577"/>
          <ac:spMkLst>
            <pc:docMk/>
            <pc:sldMk cId="203690229" sldId="330"/>
            <ac:spMk id="30" creationId="{04BEB0FD-DFC4-BD53-E682-2025C76A0515}"/>
          </ac:spMkLst>
        </pc:spChg>
        <pc:grpChg chg="mod">
          <ac:chgData name="Usama Habib Muhammad Habib" userId="S::u23102906@sharjah.ac.ae::a107cbbf-8d1e-4809-af63-7a2af21ba326" providerId="AD" clId="Web-{A02C4FA3-2C5D-E0D7-6C50-1C8029A043D2}" dt="2024-05-10T06:08:52.746" v="2170" actId="1076"/>
          <ac:grpSpMkLst>
            <pc:docMk/>
            <pc:sldMk cId="203690229" sldId="330"/>
            <ac:grpSpMk id="5" creationId="{00000000-0000-0000-0000-000000000000}"/>
          </ac:grpSpMkLst>
        </pc:grpChg>
      </pc:sldChg>
      <pc:sldChg chg="addSp modSp add replId">
        <pc:chgData name="Usama Habib Muhammad Habib" userId="S::u23102906@sharjah.ac.ae::a107cbbf-8d1e-4809-af63-7a2af21ba326" providerId="AD" clId="Web-{A02C4FA3-2C5D-E0D7-6C50-1C8029A043D2}" dt="2024-05-10T06:11:02.561" v="2371" actId="1076"/>
        <pc:sldMkLst>
          <pc:docMk/>
          <pc:sldMk cId="2467564239" sldId="331"/>
        </pc:sldMkLst>
        <pc:spChg chg="mod">
          <ac:chgData name="Usama Habib Muhammad Habib" userId="S::u23102906@sharjah.ac.ae::a107cbbf-8d1e-4809-af63-7a2af21ba326" providerId="AD" clId="Web-{A02C4FA3-2C5D-E0D7-6C50-1C8029A043D2}" dt="2024-05-10T06:09:13.497" v="2175" actId="20577"/>
          <ac:spMkLst>
            <pc:docMk/>
            <pc:sldMk cId="2467564239" sldId="331"/>
            <ac:spMk id="9" creationId="{00000000-0000-0000-0000-000000000000}"/>
          </ac:spMkLst>
        </pc:spChg>
        <pc:spChg chg="add mod">
          <ac:chgData name="Usama Habib Muhammad Habib" userId="S::u23102906@sharjah.ac.ae::a107cbbf-8d1e-4809-af63-7a2af21ba326" providerId="AD" clId="Web-{A02C4FA3-2C5D-E0D7-6C50-1C8029A043D2}" dt="2024-05-10T06:10:39.952" v="2331" actId="20577"/>
          <ac:spMkLst>
            <pc:docMk/>
            <pc:sldMk cId="2467564239" sldId="331"/>
            <ac:spMk id="11" creationId="{2BE04F80-BB70-CFCB-DE76-EE5E1D63083D}"/>
          </ac:spMkLst>
        </pc:spChg>
        <pc:spChg chg="add mod">
          <ac:chgData name="Usama Habib Muhammad Habib" userId="S::u23102906@sharjah.ac.ae::a107cbbf-8d1e-4809-af63-7a2af21ba326" providerId="AD" clId="Web-{A02C4FA3-2C5D-E0D7-6C50-1C8029A043D2}" dt="2024-05-10T06:11:02.561" v="2371" actId="1076"/>
          <ac:spMkLst>
            <pc:docMk/>
            <pc:sldMk cId="2467564239" sldId="331"/>
            <ac:spMk id="12" creationId="{FD993921-DEC7-51D4-6257-F74AF34B22C4}"/>
          </ac:spMkLst>
        </pc:spChg>
        <pc:spChg chg="mod">
          <ac:chgData name="Usama Habib Muhammad Habib" userId="S::u23102906@sharjah.ac.ae::a107cbbf-8d1e-4809-af63-7a2af21ba326" providerId="AD" clId="Web-{A02C4FA3-2C5D-E0D7-6C50-1C8029A043D2}" dt="2024-05-10T06:10:33.670" v="2328" actId="20577"/>
          <ac:spMkLst>
            <pc:docMk/>
            <pc:sldMk cId="2467564239" sldId="331"/>
            <ac:spMk id="30" creationId="{04BEB0FD-DFC4-BD53-E682-2025C76A0515}"/>
          </ac:spMkLst>
        </pc:spChg>
      </pc:sldChg>
    </pc:docChg>
  </pc:docChgLst>
  <pc:docChgLst>
    <pc:chgData name="Eisa Abdalla Habib Sajwani Sajwani" userId="S::u23200051@sharjah.ac.ae::06cd10c6-cae5-40f9-a6f7-da486262fe70" providerId="AD" clId="Web-{13888D7F-120B-760E-3589-585AED0BFFC6}"/>
    <pc:docChg chg="modSld">
      <pc:chgData name="Eisa Abdalla Habib Sajwani Sajwani" userId="S::u23200051@sharjah.ac.ae::06cd10c6-cae5-40f9-a6f7-da486262fe70" providerId="AD" clId="Web-{13888D7F-120B-760E-3589-585AED0BFFC6}" dt="2024-05-08T17:20:05.970" v="1" actId="20577"/>
      <pc:docMkLst>
        <pc:docMk/>
      </pc:docMkLst>
      <pc:sldChg chg="modSp">
        <pc:chgData name="Eisa Abdalla Habib Sajwani Sajwani" userId="S::u23200051@sharjah.ac.ae::06cd10c6-cae5-40f9-a6f7-da486262fe70" providerId="AD" clId="Web-{13888D7F-120B-760E-3589-585AED0BFFC6}" dt="2024-05-08T17:20:05.970" v="1" actId="20577"/>
        <pc:sldMkLst>
          <pc:docMk/>
          <pc:sldMk cId="0" sldId="256"/>
        </pc:sldMkLst>
        <pc:spChg chg="mod">
          <ac:chgData name="Eisa Abdalla Habib Sajwani Sajwani" userId="S::u23200051@sharjah.ac.ae::06cd10c6-cae5-40f9-a6f7-da486262fe70" providerId="AD" clId="Web-{13888D7F-120B-760E-3589-585AED0BFFC6}" dt="2024-05-08T17:20:05.970" v="1" actId="20577"/>
          <ac:spMkLst>
            <pc:docMk/>
            <pc:sldMk cId="0" sldId="256"/>
            <ac:spMk id="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24922-4073-498C-AC98-C03CC16AE892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766CC-C48B-4843-8295-351CCCF06BC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7613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766CC-C48B-4843-8295-351CCCF06BC7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5896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Urban Mobility Challenges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Congestion</a:t>
            </a:r>
            <a:r>
              <a:rPr lang="en-US" dirty="0"/>
              <a:t>: Cities worldwide face increasing traffic congestion due to population growth, urbanization, and inadequate transportation infrastructure. Congested roads lead to longer travel times, increased stress, and economic losses.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Air Pollution</a:t>
            </a:r>
            <a:r>
              <a:rPr lang="en-US" dirty="0"/>
              <a:t>: Urban areas suffer from poor air quality due to vehicle emissions, industrial activities, and construction. Air pollution adversely affects public health, leading to respiratory diseases and other health issues.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Noise Pollution</a:t>
            </a:r>
            <a:r>
              <a:rPr lang="en-US" dirty="0"/>
              <a:t>: High traffic volumes contribute to noise pollution, impacting residents’ well-being and quality of life.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Limited Space</a:t>
            </a:r>
            <a:r>
              <a:rPr lang="en-US" dirty="0"/>
              <a:t>: Urban environments have limited space for expanding road networks, necessitating innovative solutions for efficient transportation.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Importance of Integrating Air Quality in Route Planning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Health Impact</a:t>
            </a:r>
            <a:r>
              <a:rPr lang="en-US" dirty="0"/>
              <a:t>: Poor air quality directly affects human health. Integrating air quality data into route planning can help minimize exposure to pollutants during travel.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Environmental Concerns</a:t>
            </a:r>
            <a:r>
              <a:rPr lang="en-US" dirty="0"/>
              <a:t>: Reducing emissions from vehicles contributes to environmental sustainability. By choosing cleaner routes, we can mitigate the impact of transportation on the ecosystem.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Efficiency</a:t>
            </a:r>
            <a:r>
              <a:rPr lang="en-US" dirty="0"/>
              <a:t>: Optimal route planning considers both travel time and air quality. Avoiding heavily polluted areas can lead to faster and healthier journeys.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Public Awareness</a:t>
            </a:r>
            <a:r>
              <a:rPr lang="en-US" dirty="0"/>
              <a:t>: Incorporating air quality information into navigation apps raises public awareness about pollution levels and encourages eco-friendly choices.</a:t>
            </a:r>
          </a:p>
          <a:p>
            <a:r>
              <a:rPr lang="en-US" dirty="0"/>
              <a:t>In summary, addressing urban mobility challenges requires a holistic approach that considers air quality alongside efficient route planning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766CC-C48B-4843-8295-351CCCF06BC7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421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766CC-C48B-4843-8295-351CCCF06BC7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489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199802a7c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199802a7c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199802a7c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199802a7c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54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72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67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848975" y="3219450"/>
            <a:ext cx="1343025" cy="1905000"/>
          </a:xfrm>
          <a:custGeom>
            <a:avLst/>
            <a:gdLst/>
            <a:ahLst/>
            <a:cxnLst/>
            <a:rect l="l" t="t" r="r" b="b"/>
            <a:pathLst>
              <a:path w="1343025" h="1905000">
                <a:moveTo>
                  <a:pt x="952500" y="0"/>
                </a:moveTo>
                <a:lnTo>
                  <a:pt x="904960" y="1165"/>
                </a:lnTo>
                <a:lnTo>
                  <a:pt x="858024" y="4626"/>
                </a:lnTo>
                <a:lnTo>
                  <a:pt x="811746" y="10327"/>
                </a:lnTo>
                <a:lnTo>
                  <a:pt x="766180" y="18214"/>
                </a:lnTo>
                <a:lnTo>
                  <a:pt x="721382" y="28232"/>
                </a:lnTo>
                <a:lnTo>
                  <a:pt x="677405" y="40327"/>
                </a:lnTo>
                <a:lnTo>
                  <a:pt x="634304" y="54445"/>
                </a:lnTo>
                <a:lnTo>
                  <a:pt x="592134" y="70529"/>
                </a:lnTo>
                <a:lnTo>
                  <a:pt x="550949" y="88527"/>
                </a:lnTo>
                <a:lnTo>
                  <a:pt x="510805" y="108383"/>
                </a:lnTo>
                <a:lnTo>
                  <a:pt x="471754" y="130044"/>
                </a:lnTo>
                <a:lnTo>
                  <a:pt x="433853" y="153453"/>
                </a:lnTo>
                <a:lnTo>
                  <a:pt x="397155" y="178557"/>
                </a:lnTo>
                <a:lnTo>
                  <a:pt x="361716" y="205302"/>
                </a:lnTo>
                <a:lnTo>
                  <a:pt x="327589" y="233632"/>
                </a:lnTo>
                <a:lnTo>
                  <a:pt x="294830" y="263493"/>
                </a:lnTo>
                <a:lnTo>
                  <a:pt x="263493" y="294830"/>
                </a:lnTo>
                <a:lnTo>
                  <a:pt x="233632" y="327589"/>
                </a:lnTo>
                <a:lnTo>
                  <a:pt x="205302" y="361716"/>
                </a:lnTo>
                <a:lnTo>
                  <a:pt x="178557" y="397155"/>
                </a:lnTo>
                <a:lnTo>
                  <a:pt x="153453" y="433853"/>
                </a:lnTo>
                <a:lnTo>
                  <a:pt x="130044" y="471754"/>
                </a:lnTo>
                <a:lnTo>
                  <a:pt x="108383" y="510805"/>
                </a:lnTo>
                <a:lnTo>
                  <a:pt x="88527" y="550949"/>
                </a:lnTo>
                <a:lnTo>
                  <a:pt x="70529" y="592134"/>
                </a:lnTo>
                <a:lnTo>
                  <a:pt x="54445" y="634304"/>
                </a:lnTo>
                <a:lnTo>
                  <a:pt x="40327" y="677405"/>
                </a:lnTo>
                <a:lnTo>
                  <a:pt x="28232" y="721382"/>
                </a:lnTo>
                <a:lnTo>
                  <a:pt x="18214" y="766180"/>
                </a:lnTo>
                <a:lnTo>
                  <a:pt x="10327" y="811746"/>
                </a:lnTo>
                <a:lnTo>
                  <a:pt x="4626" y="858024"/>
                </a:lnTo>
                <a:lnTo>
                  <a:pt x="1165" y="904960"/>
                </a:lnTo>
                <a:lnTo>
                  <a:pt x="0" y="952500"/>
                </a:lnTo>
                <a:lnTo>
                  <a:pt x="1165" y="1000039"/>
                </a:lnTo>
                <a:lnTo>
                  <a:pt x="4626" y="1046975"/>
                </a:lnTo>
                <a:lnTo>
                  <a:pt x="10327" y="1093253"/>
                </a:lnTo>
                <a:lnTo>
                  <a:pt x="18214" y="1138818"/>
                </a:lnTo>
                <a:lnTo>
                  <a:pt x="28232" y="1183617"/>
                </a:lnTo>
                <a:lnTo>
                  <a:pt x="40327" y="1227594"/>
                </a:lnTo>
                <a:lnTo>
                  <a:pt x="54445" y="1270695"/>
                </a:lnTo>
                <a:lnTo>
                  <a:pt x="70529" y="1312865"/>
                </a:lnTo>
                <a:lnTo>
                  <a:pt x="88527" y="1354049"/>
                </a:lnTo>
                <a:lnTo>
                  <a:pt x="108383" y="1394194"/>
                </a:lnTo>
                <a:lnTo>
                  <a:pt x="130044" y="1433244"/>
                </a:lnTo>
                <a:lnTo>
                  <a:pt x="153453" y="1471145"/>
                </a:lnTo>
                <a:lnTo>
                  <a:pt x="178557" y="1507843"/>
                </a:lnTo>
                <a:lnTo>
                  <a:pt x="205302" y="1543282"/>
                </a:lnTo>
                <a:lnTo>
                  <a:pt x="233632" y="1577409"/>
                </a:lnTo>
                <a:lnTo>
                  <a:pt x="263493" y="1610169"/>
                </a:lnTo>
                <a:lnTo>
                  <a:pt x="294830" y="1641506"/>
                </a:lnTo>
                <a:lnTo>
                  <a:pt x="327589" y="1671367"/>
                </a:lnTo>
                <a:lnTo>
                  <a:pt x="361716" y="1699697"/>
                </a:lnTo>
                <a:lnTo>
                  <a:pt x="397155" y="1726441"/>
                </a:lnTo>
                <a:lnTo>
                  <a:pt x="433853" y="1751546"/>
                </a:lnTo>
                <a:lnTo>
                  <a:pt x="471754" y="1774955"/>
                </a:lnTo>
                <a:lnTo>
                  <a:pt x="510805" y="1796615"/>
                </a:lnTo>
                <a:lnTo>
                  <a:pt x="550949" y="1816472"/>
                </a:lnTo>
                <a:lnTo>
                  <a:pt x="592134" y="1834469"/>
                </a:lnTo>
                <a:lnTo>
                  <a:pt x="634304" y="1850554"/>
                </a:lnTo>
                <a:lnTo>
                  <a:pt x="677405" y="1864672"/>
                </a:lnTo>
                <a:lnTo>
                  <a:pt x="721382" y="1876767"/>
                </a:lnTo>
                <a:lnTo>
                  <a:pt x="766180" y="1886785"/>
                </a:lnTo>
                <a:lnTo>
                  <a:pt x="811746" y="1894672"/>
                </a:lnTo>
                <a:lnTo>
                  <a:pt x="858024" y="1900373"/>
                </a:lnTo>
                <a:lnTo>
                  <a:pt x="904960" y="1903834"/>
                </a:lnTo>
                <a:lnTo>
                  <a:pt x="952500" y="1905000"/>
                </a:lnTo>
                <a:lnTo>
                  <a:pt x="1000039" y="1903834"/>
                </a:lnTo>
                <a:lnTo>
                  <a:pt x="1046975" y="1900373"/>
                </a:lnTo>
                <a:lnTo>
                  <a:pt x="1093253" y="1894672"/>
                </a:lnTo>
                <a:lnTo>
                  <a:pt x="1138818" y="1886785"/>
                </a:lnTo>
                <a:lnTo>
                  <a:pt x="1183617" y="1876767"/>
                </a:lnTo>
                <a:lnTo>
                  <a:pt x="1227594" y="1864672"/>
                </a:lnTo>
                <a:lnTo>
                  <a:pt x="1270695" y="1850554"/>
                </a:lnTo>
                <a:lnTo>
                  <a:pt x="1312865" y="1834469"/>
                </a:lnTo>
                <a:lnTo>
                  <a:pt x="1343025" y="1821289"/>
                </a:lnTo>
                <a:lnTo>
                  <a:pt x="1343025" y="83709"/>
                </a:lnTo>
                <a:lnTo>
                  <a:pt x="1270695" y="54445"/>
                </a:lnTo>
                <a:lnTo>
                  <a:pt x="1227594" y="40327"/>
                </a:lnTo>
                <a:lnTo>
                  <a:pt x="1183617" y="28232"/>
                </a:lnTo>
                <a:lnTo>
                  <a:pt x="1138818" y="18214"/>
                </a:lnTo>
                <a:lnTo>
                  <a:pt x="1093253" y="10327"/>
                </a:lnTo>
                <a:lnTo>
                  <a:pt x="1046975" y="4626"/>
                </a:lnTo>
                <a:lnTo>
                  <a:pt x="1000039" y="1165"/>
                </a:lnTo>
                <a:lnTo>
                  <a:pt x="95250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94670" y="5124450"/>
            <a:ext cx="3898265" cy="1733550"/>
          </a:xfrm>
          <a:custGeom>
            <a:avLst/>
            <a:gdLst/>
            <a:ahLst/>
            <a:cxnLst/>
            <a:rect l="l" t="t" r="r" b="b"/>
            <a:pathLst>
              <a:path w="3898265" h="1733550">
                <a:moveTo>
                  <a:pt x="1948877" y="0"/>
                </a:moveTo>
                <a:lnTo>
                  <a:pt x="1900494" y="584"/>
                </a:lnTo>
                <a:lnTo>
                  <a:pt x="1852399" y="2330"/>
                </a:lnTo>
                <a:lnTo>
                  <a:pt x="1804604" y="5223"/>
                </a:lnTo>
                <a:lnTo>
                  <a:pt x="1757125" y="9250"/>
                </a:lnTo>
                <a:lnTo>
                  <a:pt x="1709973" y="14397"/>
                </a:lnTo>
                <a:lnTo>
                  <a:pt x="1663163" y="20651"/>
                </a:lnTo>
                <a:lnTo>
                  <a:pt x="1616707" y="27999"/>
                </a:lnTo>
                <a:lnTo>
                  <a:pt x="1570620" y="36427"/>
                </a:lnTo>
                <a:lnTo>
                  <a:pt x="1524915" y="45922"/>
                </a:lnTo>
                <a:lnTo>
                  <a:pt x="1479604" y="56470"/>
                </a:lnTo>
                <a:lnTo>
                  <a:pt x="1434703" y="68058"/>
                </a:lnTo>
                <a:lnTo>
                  <a:pt x="1390223" y="80672"/>
                </a:lnTo>
                <a:lnTo>
                  <a:pt x="1346178" y="94300"/>
                </a:lnTo>
                <a:lnTo>
                  <a:pt x="1302583" y="108927"/>
                </a:lnTo>
                <a:lnTo>
                  <a:pt x="1259450" y="124540"/>
                </a:lnTo>
                <a:lnTo>
                  <a:pt x="1216792" y="141125"/>
                </a:lnTo>
                <a:lnTo>
                  <a:pt x="1174624" y="158670"/>
                </a:lnTo>
                <a:lnTo>
                  <a:pt x="1132958" y="177161"/>
                </a:lnTo>
                <a:lnTo>
                  <a:pt x="1091809" y="196585"/>
                </a:lnTo>
                <a:lnTo>
                  <a:pt x="1051188" y="216927"/>
                </a:lnTo>
                <a:lnTo>
                  <a:pt x="1011111" y="238175"/>
                </a:lnTo>
                <a:lnTo>
                  <a:pt x="971590" y="260315"/>
                </a:lnTo>
                <a:lnTo>
                  <a:pt x="932639" y="283333"/>
                </a:lnTo>
                <a:lnTo>
                  <a:pt x="894270" y="307217"/>
                </a:lnTo>
                <a:lnTo>
                  <a:pt x="856499" y="331953"/>
                </a:lnTo>
                <a:lnTo>
                  <a:pt x="819337" y="357527"/>
                </a:lnTo>
                <a:lnTo>
                  <a:pt x="782799" y="383926"/>
                </a:lnTo>
                <a:lnTo>
                  <a:pt x="746898" y="411136"/>
                </a:lnTo>
                <a:lnTo>
                  <a:pt x="711648" y="439145"/>
                </a:lnTo>
                <a:lnTo>
                  <a:pt x="677061" y="467938"/>
                </a:lnTo>
                <a:lnTo>
                  <a:pt x="643151" y="497503"/>
                </a:lnTo>
                <a:lnTo>
                  <a:pt x="609932" y="527825"/>
                </a:lnTo>
                <a:lnTo>
                  <a:pt x="577417" y="558892"/>
                </a:lnTo>
                <a:lnTo>
                  <a:pt x="545619" y="590689"/>
                </a:lnTo>
                <a:lnTo>
                  <a:pt x="514552" y="623204"/>
                </a:lnTo>
                <a:lnTo>
                  <a:pt x="484230" y="656423"/>
                </a:lnTo>
                <a:lnTo>
                  <a:pt x="454666" y="690333"/>
                </a:lnTo>
                <a:lnTo>
                  <a:pt x="425872" y="724920"/>
                </a:lnTo>
                <a:lnTo>
                  <a:pt x="397864" y="760171"/>
                </a:lnTo>
                <a:lnTo>
                  <a:pt x="370653" y="796072"/>
                </a:lnTo>
                <a:lnTo>
                  <a:pt x="344254" y="832610"/>
                </a:lnTo>
                <a:lnTo>
                  <a:pt x="318680" y="869771"/>
                </a:lnTo>
                <a:lnTo>
                  <a:pt x="293944" y="907543"/>
                </a:lnTo>
                <a:lnTo>
                  <a:pt x="270061" y="945911"/>
                </a:lnTo>
                <a:lnTo>
                  <a:pt x="247042" y="984862"/>
                </a:lnTo>
                <a:lnTo>
                  <a:pt x="224902" y="1024383"/>
                </a:lnTo>
                <a:lnTo>
                  <a:pt x="203654" y="1064461"/>
                </a:lnTo>
                <a:lnTo>
                  <a:pt x="183312" y="1105081"/>
                </a:lnTo>
                <a:lnTo>
                  <a:pt x="163889" y="1146231"/>
                </a:lnTo>
                <a:lnTo>
                  <a:pt x="145398" y="1187896"/>
                </a:lnTo>
                <a:lnTo>
                  <a:pt x="127853" y="1230065"/>
                </a:lnTo>
                <a:lnTo>
                  <a:pt x="111267" y="1272722"/>
                </a:lnTo>
                <a:lnTo>
                  <a:pt x="95654" y="1315855"/>
                </a:lnTo>
                <a:lnTo>
                  <a:pt x="81027" y="1359451"/>
                </a:lnTo>
                <a:lnTo>
                  <a:pt x="67400" y="1403495"/>
                </a:lnTo>
                <a:lnTo>
                  <a:pt x="54785" y="1447975"/>
                </a:lnTo>
                <a:lnTo>
                  <a:pt x="43197" y="1492877"/>
                </a:lnTo>
                <a:lnTo>
                  <a:pt x="32649" y="1538187"/>
                </a:lnTo>
                <a:lnTo>
                  <a:pt x="23155" y="1583893"/>
                </a:lnTo>
                <a:lnTo>
                  <a:pt x="14726" y="1629980"/>
                </a:lnTo>
                <a:lnTo>
                  <a:pt x="7379" y="1676435"/>
                </a:lnTo>
                <a:lnTo>
                  <a:pt x="1124" y="1723245"/>
                </a:lnTo>
                <a:lnTo>
                  <a:pt x="0" y="1733550"/>
                </a:lnTo>
                <a:lnTo>
                  <a:pt x="3897754" y="1733550"/>
                </a:lnTo>
                <a:lnTo>
                  <a:pt x="3890375" y="1676435"/>
                </a:lnTo>
                <a:lnTo>
                  <a:pt x="3883027" y="1629980"/>
                </a:lnTo>
                <a:lnTo>
                  <a:pt x="3874599" y="1583893"/>
                </a:lnTo>
                <a:lnTo>
                  <a:pt x="3865104" y="1538187"/>
                </a:lnTo>
                <a:lnTo>
                  <a:pt x="3854556" y="1492877"/>
                </a:lnTo>
                <a:lnTo>
                  <a:pt x="3842968" y="1447975"/>
                </a:lnTo>
                <a:lnTo>
                  <a:pt x="3830354" y="1403495"/>
                </a:lnTo>
                <a:lnTo>
                  <a:pt x="3816727" y="1359451"/>
                </a:lnTo>
                <a:lnTo>
                  <a:pt x="3802100" y="1315855"/>
                </a:lnTo>
                <a:lnTo>
                  <a:pt x="3786487" y="1272722"/>
                </a:lnTo>
                <a:lnTo>
                  <a:pt x="3769901" y="1230065"/>
                </a:lnTo>
                <a:lnTo>
                  <a:pt x="3752356" y="1187896"/>
                </a:lnTo>
                <a:lnTo>
                  <a:pt x="3733865" y="1146231"/>
                </a:lnTo>
                <a:lnTo>
                  <a:pt x="3714442" y="1105081"/>
                </a:lnTo>
                <a:lnTo>
                  <a:pt x="3694099" y="1064461"/>
                </a:lnTo>
                <a:lnTo>
                  <a:pt x="3672851" y="1024383"/>
                </a:lnTo>
                <a:lnTo>
                  <a:pt x="3650712" y="984862"/>
                </a:lnTo>
                <a:lnTo>
                  <a:pt x="3627693" y="945911"/>
                </a:lnTo>
                <a:lnTo>
                  <a:pt x="3603809" y="907543"/>
                </a:lnTo>
                <a:lnTo>
                  <a:pt x="3579073" y="869771"/>
                </a:lnTo>
                <a:lnTo>
                  <a:pt x="3553499" y="832610"/>
                </a:lnTo>
                <a:lnTo>
                  <a:pt x="3527100" y="796072"/>
                </a:lnTo>
                <a:lnTo>
                  <a:pt x="3499890" y="760171"/>
                </a:lnTo>
                <a:lnTo>
                  <a:pt x="3471881" y="724920"/>
                </a:lnTo>
                <a:lnTo>
                  <a:pt x="3443088" y="690333"/>
                </a:lnTo>
                <a:lnTo>
                  <a:pt x="3413523" y="656423"/>
                </a:lnTo>
                <a:lnTo>
                  <a:pt x="3383201" y="623204"/>
                </a:lnTo>
                <a:lnTo>
                  <a:pt x="3352134" y="590689"/>
                </a:lnTo>
                <a:lnTo>
                  <a:pt x="3320337" y="558892"/>
                </a:lnTo>
                <a:lnTo>
                  <a:pt x="3287822" y="527825"/>
                </a:lnTo>
                <a:lnTo>
                  <a:pt x="3254602" y="497503"/>
                </a:lnTo>
                <a:lnTo>
                  <a:pt x="3220693" y="467938"/>
                </a:lnTo>
                <a:lnTo>
                  <a:pt x="3186106" y="439145"/>
                </a:lnTo>
                <a:lnTo>
                  <a:pt x="3150855" y="411136"/>
                </a:lnTo>
                <a:lnTo>
                  <a:pt x="3114954" y="383926"/>
                </a:lnTo>
                <a:lnTo>
                  <a:pt x="3078416" y="357527"/>
                </a:lnTo>
                <a:lnTo>
                  <a:pt x="3041254" y="331953"/>
                </a:lnTo>
                <a:lnTo>
                  <a:pt x="3003483" y="307217"/>
                </a:lnTo>
                <a:lnTo>
                  <a:pt x="2965115" y="283333"/>
                </a:lnTo>
                <a:lnTo>
                  <a:pt x="2926163" y="260315"/>
                </a:lnTo>
                <a:lnTo>
                  <a:pt x="2886642" y="238175"/>
                </a:lnTo>
                <a:lnTo>
                  <a:pt x="2846565" y="216927"/>
                </a:lnTo>
                <a:lnTo>
                  <a:pt x="2805945" y="196585"/>
                </a:lnTo>
                <a:lnTo>
                  <a:pt x="2764795" y="177161"/>
                </a:lnTo>
                <a:lnTo>
                  <a:pt x="2723129" y="158670"/>
                </a:lnTo>
                <a:lnTo>
                  <a:pt x="2680961" y="141125"/>
                </a:lnTo>
                <a:lnTo>
                  <a:pt x="2638303" y="124540"/>
                </a:lnTo>
                <a:lnTo>
                  <a:pt x="2595170" y="108927"/>
                </a:lnTo>
                <a:lnTo>
                  <a:pt x="2551575" y="94300"/>
                </a:lnTo>
                <a:lnTo>
                  <a:pt x="2507530" y="80672"/>
                </a:lnTo>
                <a:lnTo>
                  <a:pt x="2463051" y="68058"/>
                </a:lnTo>
                <a:lnTo>
                  <a:pt x="2418149" y="56470"/>
                </a:lnTo>
                <a:lnTo>
                  <a:pt x="2372839" y="45922"/>
                </a:lnTo>
                <a:lnTo>
                  <a:pt x="2327133" y="36427"/>
                </a:lnTo>
                <a:lnTo>
                  <a:pt x="2281046" y="27999"/>
                </a:lnTo>
                <a:lnTo>
                  <a:pt x="2234591" y="20651"/>
                </a:lnTo>
                <a:lnTo>
                  <a:pt x="2187780" y="14397"/>
                </a:lnTo>
                <a:lnTo>
                  <a:pt x="2140629" y="9250"/>
                </a:lnTo>
                <a:lnTo>
                  <a:pt x="2093149" y="5223"/>
                </a:lnTo>
                <a:lnTo>
                  <a:pt x="2045355" y="2330"/>
                </a:lnTo>
                <a:lnTo>
                  <a:pt x="1997260" y="584"/>
                </a:lnTo>
                <a:lnTo>
                  <a:pt x="1948877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652270" cy="1636395"/>
          </a:xfrm>
          <a:custGeom>
            <a:avLst/>
            <a:gdLst/>
            <a:ahLst/>
            <a:cxnLst/>
            <a:rect l="l" t="t" r="r" b="b"/>
            <a:pathLst>
              <a:path w="1652270" h="1636395">
                <a:moveTo>
                  <a:pt x="1361965" y="0"/>
                </a:moveTo>
                <a:lnTo>
                  <a:pt x="36405" y="0"/>
                </a:lnTo>
                <a:lnTo>
                  <a:pt x="10179" y="26226"/>
                </a:lnTo>
                <a:lnTo>
                  <a:pt x="0" y="37393"/>
                </a:lnTo>
                <a:lnTo>
                  <a:pt x="0" y="1330398"/>
                </a:lnTo>
                <a:lnTo>
                  <a:pt x="41516" y="1372902"/>
                </a:lnTo>
                <a:lnTo>
                  <a:pt x="74276" y="1402763"/>
                </a:lnTo>
                <a:lnTo>
                  <a:pt x="108402" y="1431093"/>
                </a:lnTo>
                <a:lnTo>
                  <a:pt x="143842" y="1457838"/>
                </a:lnTo>
                <a:lnTo>
                  <a:pt x="180539" y="1482942"/>
                </a:lnTo>
                <a:lnTo>
                  <a:pt x="218441" y="1506351"/>
                </a:lnTo>
                <a:lnTo>
                  <a:pt x="257491" y="1528012"/>
                </a:lnTo>
                <a:lnTo>
                  <a:pt x="297636" y="1547868"/>
                </a:lnTo>
                <a:lnTo>
                  <a:pt x="338820" y="1565866"/>
                </a:lnTo>
                <a:lnTo>
                  <a:pt x="380990" y="1581951"/>
                </a:lnTo>
                <a:lnTo>
                  <a:pt x="424091" y="1596068"/>
                </a:lnTo>
                <a:lnTo>
                  <a:pt x="468068" y="1608163"/>
                </a:lnTo>
                <a:lnTo>
                  <a:pt x="512866" y="1618181"/>
                </a:lnTo>
                <a:lnTo>
                  <a:pt x="558432" y="1626068"/>
                </a:lnTo>
                <a:lnTo>
                  <a:pt x="604710" y="1631769"/>
                </a:lnTo>
                <a:lnTo>
                  <a:pt x="651646" y="1635230"/>
                </a:lnTo>
                <a:lnTo>
                  <a:pt x="699185" y="1636396"/>
                </a:lnTo>
                <a:lnTo>
                  <a:pt x="746725" y="1635230"/>
                </a:lnTo>
                <a:lnTo>
                  <a:pt x="793661" y="1631769"/>
                </a:lnTo>
                <a:lnTo>
                  <a:pt x="839939" y="1626068"/>
                </a:lnTo>
                <a:lnTo>
                  <a:pt x="885504" y="1618181"/>
                </a:lnTo>
                <a:lnTo>
                  <a:pt x="930303" y="1608163"/>
                </a:lnTo>
                <a:lnTo>
                  <a:pt x="974280" y="1596068"/>
                </a:lnTo>
                <a:lnTo>
                  <a:pt x="1017381" y="1581951"/>
                </a:lnTo>
                <a:lnTo>
                  <a:pt x="1059551" y="1565866"/>
                </a:lnTo>
                <a:lnTo>
                  <a:pt x="1100735" y="1547868"/>
                </a:lnTo>
                <a:lnTo>
                  <a:pt x="1140880" y="1528012"/>
                </a:lnTo>
                <a:lnTo>
                  <a:pt x="1179930" y="1506351"/>
                </a:lnTo>
                <a:lnTo>
                  <a:pt x="1217832" y="1482942"/>
                </a:lnTo>
                <a:lnTo>
                  <a:pt x="1254529" y="1457838"/>
                </a:lnTo>
                <a:lnTo>
                  <a:pt x="1289969" y="1431093"/>
                </a:lnTo>
                <a:lnTo>
                  <a:pt x="1324095" y="1402763"/>
                </a:lnTo>
                <a:lnTo>
                  <a:pt x="1356855" y="1372902"/>
                </a:lnTo>
                <a:lnTo>
                  <a:pt x="1388192" y="1341565"/>
                </a:lnTo>
                <a:lnTo>
                  <a:pt x="1418053" y="1308805"/>
                </a:lnTo>
                <a:lnTo>
                  <a:pt x="1446383" y="1274679"/>
                </a:lnTo>
                <a:lnTo>
                  <a:pt x="1473127" y="1239239"/>
                </a:lnTo>
                <a:lnTo>
                  <a:pt x="1498232" y="1202542"/>
                </a:lnTo>
                <a:lnTo>
                  <a:pt x="1521641" y="1164640"/>
                </a:lnTo>
                <a:lnTo>
                  <a:pt x="1543301" y="1125590"/>
                </a:lnTo>
                <a:lnTo>
                  <a:pt x="1563158" y="1085445"/>
                </a:lnTo>
                <a:lnTo>
                  <a:pt x="1581155" y="1044261"/>
                </a:lnTo>
                <a:lnTo>
                  <a:pt x="1597240" y="1002091"/>
                </a:lnTo>
                <a:lnTo>
                  <a:pt x="1611357" y="958990"/>
                </a:lnTo>
                <a:lnTo>
                  <a:pt x="1623452" y="915013"/>
                </a:lnTo>
                <a:lnTo>
                  <a:pt x="1633471" y="870215"/>
                </a:lnTo>
                <a:lnTo>
                  <a:pt x="1641358" y="824649"/>
                </a:lnTo>
                <a:lnTo>
                  <a:pt x="1647059" y="778371"/>
                </a:lnTo>
                <a:lnTo>
                  <a:pt x="1650520" y="731435"/>
                </a:lnTo>
                <a:lnTo>
                  <a:pt x="1651685" y="683896"/>
                </a:lnTo>
                <a:lnTo>
                  <a:pt x="1650520" y="636356"/>
                </a:lnTo>
                <a:lnTo>
                  <a:pt x="1647059" y="589420"/>
                </a:lnTo>
                <a:lnTo>
                  <a:pt x="1641358" y="543142"/>
                </a:lnTo>
                <a:lnTo>
                  <a:pt x="1633471" y="497577"/>
                </a:lnTo>
                <a:lnTo>
                  <a:pt x="1623452" y="452778"/>
                </a:lnTo>
                <a:lnTo>
                  <a:pt x="1611357" y="408801"/>
                </a:lnTo>
                <a:lnTo>
                  <a:pt x="1597240" y="365700"/>
                </a:lnTo>
                <a:lnTo>
                  <a:pt x="1581155" y="323530"/>
                </a:lnTo>
                <a:lnTo>
                  <a:pt x="1563158" y="282346"/>
                </a:lnTo>
                <a:lnTo>
                  <a:pt x="1543301" y="242201"/>
                </a:lnTo>
                <a:lnTo>
                  <a:pt x="1521641" y="203151"/>
                </a:lnTo>
                <a:lnTo>
                  <a:pt x="1498232" y="165249"/>
                </a:lnTo>
                <a:lnTo>
                  <a:pt x="1473127" y="128552"/>
                </a:lnTo>
                <a:lnTo>
                  <a:pt x="1446383" y="93112"/>
                </a:lnTo>
                <a:lnTo>
                  <a:pt x="1418053" y="58986"/>
                </a:lnTo>
                <a:lnTo>
                  <a:pt x="1388192" y="26226"/>
                </a:lnTo>
                <a:lnTo>
                  <a:pt x="1361965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15300" y="0"/>
            <a:ext cx="4076700" cy="4171950"/>
          </a:xfrm>
          <a:custGeom>
            <a:avLst/>
            <a:gdLst/>
            <a:ahLst/>
            <a:cxnLst/>
            <a:rect l="l" t="t" r="r" b="b"/>
            <a:pathLst>
              <a:path w="4076700" h="4171950">
                <a:moveTo>
                  <a:pt x="4076700" y="0"/>
                </a:moveTo>
                <a:lnTo>
                  <a:pt x="408560" y="0"/>
                </a:lnTo>
                <a:lnTo>
                  <a:pt x="388506" y="32777"/>
                </a:lnTo>
                <a:lnTo>
                  <a:pt x="365689" y="71484"/>
                </a:lnTo>
                <a:lnTo>
                  <a:pt x="343493" y="110596"/>
                </a:lnTo>
                <a:lnTo>
                  <a:pt x="321925" y="150105"/>
                </a:lnTo>
                <a:lnTo>
                  <a:pt x="300992" y="190004"/>
                </a:lnTo>
                <a:lnTo>
                  <a:pt x="280699" y="230288"/>
                </a:lnTo>
                <a:lnTo>
                  <a:pt x="261055" y="270948"/>
                </a:lnTo>
                <a:lnTo>
                  <a:pt x="242066" y="311979"/>
                </a:lnTo>
                <a:lnTo>
                  <a:pt x="223739" y="353373"/>
                </a:lnTo>
                <a:lnTo>
                  <a:pt x="206080" y="395124"/>
                </a:lnTo>
                <a:lnTo>
                  <a:pt x="189096" y="437226"/>
                </a:lnTo>
                <a:lnTo>
                  <a:pt x="172794" y="479670"/>
                </a:lnTo>
                <a:lnTo>
                  <a:pt x="157181" y="522450"/>
                </a:lnTo>
                <a:lnTo>
                  <a:pt x="142263" y="565561"/>
                </a:lnTo>
                <a:lnTo>
                  <a:pt x="128048" y="608994"/>
                </a:lnTo>
                <a:lnTo>
                  <a:pt x="114542" y="652743"/>
                </a:lnTo>
                <a:lnTo>
                  <a:pt x="101752" y="696802"/>
                </a:lnTo>
                <a:lnTo>
                  <a:pt x="89685" y="741163"/>
                </a:lnTo>
                <a:lnTo>
                  <a:pt x="78347" y="785820"/>
                </a:lnTo>
                <a:lnTo>
                  <a:pt x="67745" y="830765"/>
                </a:lnTo>
                <a:lnTo>
                  <a:pt x="57886" y="875993"/>
                </a:lnTo>
                <a:lnTo>
                  <a:pt x="48777" y="921497"/>
                </a:lnTo>
                <a:lnTo>
                  <a:pt x="40424" y="967269"/>
                </a:lnTo>
                <a:lnTo>
                  <a:pt x="32835" y="1013303"/>
                </a:lnTo>
                <a:lnTo>
                  <a:pt x="26016" y="1059592"/>
                </a:lnTo>
                <a:lnTo>
                  <a:pt x="19974" y="1106129"/>
                </a:lnTo>
                <a:lnTo>
                  <a:pt x="14715" y="1152908"/>
                </a:lnTo>
                <a:lnTo>
                  <a:pt x="10247" y="1199922"/>
                </a:lnTo>
                <a:lnTo>
                  <a:pt x="6576" y="1247163"/>
                </a:lnTo>
                <a:lnTo>
                  <a:pt x="3709" y="1294626"/>
                </a:lnTo>
                <a:lnTo>
                  <a:pt x="1653" y="1342304"/>
                </a:lnTo>
                <a:lnTo>
                  <a:pt x="414" y="1390189"/>
                </a:lnTo>
                <a:lnTo>
                  <a:pt x="0" y="1438275"/>
                </a:lnTo>
                <a:lnTo>
                  <a:pt x="414" y="1486360"/>
                </a:lnTo>
                <a:lnTo>
                  <a:pt x="1653" y="1534245"/>
                </a:lnTo>
                <a:lnTo>
                  <a:pt x="3709" y="1581923"/>
                </a:lnTo>
                <a:lnTo>
                  <a:pt x="6576" y="1629386"/>
                </a:lnTo>
                <a:lnTo>
                  <a:pt x="10247" y="1676627"/>
                </a:lnTo>
                <a:lnTo>
                  <a:pt x="14715" y="1723641"/>
                </a:lnTo>
                <a:lnTo>
                  <a:pt x="19974" y="1770420"/>
                </a:lnTo>
                <a:lnTo>
                  <a:pt x="26016" y="1816957"/>
                </a:lnTo>
                <a:lnTo>
                  <a:pt x="32835" y="1863246"/>
                </a:lnTo>
                <a:lnTo>
                  <a:pt x="40424" y="1909280"/>
                </a:lnTo>
                <a:lnTo>
                  <a:pt x="48777" y="1955052"/>
                </a:lnTo>
                <a:lnTo>
                  <a:pt x="57886" y="2000556"/>
                </a:lnTo>
                <a:lnTo>
                  <a:pt x="67745" y="2045784"/>
                </a:lnTo>
                <a:lnTo>
                  <a:pt x="78347" y="2090729"/>
                </a:lnTo>
                <a:lnTo>
                  <a:pt x="89685" y="2135386"/>
                </a:lnTo>
                <a:lnTo>
                  <a:pt x="101752" y="2179747"/>
                </a:lnTo>
                <a:lnTo>
                  <a:pt x="114542" y="2223806"/>
                </a:lnTo>
                <a:lnTo>
                  <a:pt x="128048" y="2267555"/>
                </a:lnTo>
                <a:lnTo>
                  <a:pt x="142263" y="2310988"/>
                </a:lnTo>
                <a:lnTo>
                  <a:pt x="157181" y="2354099"/>
                </a:lnTo>
                <a:lnTo>
                  <a:pt x="172794" y="2396879"/>
                </a:lnTo>
                <a:lnTo>
                  <a:pt x="189096" y="2439323"/>
                </a:lnTo>
                <a:lnTo>
                  <a:pt x="206080" y="2481425"/>
                </a:lnTo>
                <a:lnTo>
                  <a:pt x="223739" y="2523176"/>
                </a:lnTo>
                <a:lnTo>
                  <a:pt x="242066" y="2564570"/>
                </a:lnTo>
                <a:lnTo>
                  <a:pt x="261055" y="2605601"/>
                </a:lnTo>
                <a:lnTo>
                  <a:pt x="280699" y="2646261"/>
                </a:lnTo>
                <a:lnTo>
                  <a:pt x="300992" y="2686545"/>
                </a:lnTo>
                <a:lnTo>
                  <a:pt x="321925" y="2726444"/>
                </a:lnTo>
                <a:lnTo>
                  <a:pt x="343493" y="2765953"/>
                </a:lnTo>
                <a:lnTo>
                  <a:pt x="365689" y="2805065"/>
                </a:lnTo>
                <a:lnTo>
                  <a:pt x="388506" y="2843772"/>
                </a:lnTo>
                <a:lnTo>
                  <a:pt x="411937" y="2882069"/>
                </a:lnTo>
                <a:lnTo>
                  <a:pt x="435976" y="2919948"/>
                </a:lnTo>
                <a:lnTo>
                  <a:pt x="460615" y="2957402"/>
                </a:lnTo>
                <a:lnTo>
                  <a:pt x="485849" y="2994425"/>
                </a:lnTo>
                <a:lnTo>
                  <a:pt x="511669" y="3031010"/>
                </a:lnTo>
                <a:lnTo>
                  <a:pt x="538070" y="3067150"/>
                </a:lnTo>
                <a:lnTo>
                  <a:pt x="565044" y="3102838"/>
                </a:lnTo>
                <a:lnTo>
                  <a:pt x="592585" y="3138068"/>
                </a:lnTo>
                <a:lnTo>
                  <a:pt x="620686" y="3172833"/>
                </a:lnTo>
                <a:lnTo>
                  <a:pt x="649341" y="3207126"/>
                </a:lnTo>
                <a:lnTo>
                  <a:pt x="678542" y="3240940"/>
                </a:lnTo>
                <a:lnTo>
                  <a:pt x="708282" y="3274269"/>
                </a:lnTo>
                <a:lnTo>
                  <a:pt x="738556" y="3307106"/>
                </a:lnTo>
                <a:lnTo>
                  <a:pt x="769355" y="3339443"/>
                </a:lnTo>
                <a:lnTo>
                  <a:pt x="800674" y="3371275"/>
                </a:lnTo>
                <a:lnTo>
                  <a:pt x="832506" y="3402594"/>
                </a:lnTo>
                <a:lnTo>
                  <a:pt x="864843" y="3433393"/>
                </a:lnTo>
                <a:lnTo>
                  <a:pt x="897680" y="3463667"/>
                </a:lnTo>
                <a:lnTo>
                  <a:pt x="931009" y="3493407"/>
                </a:lnTo>
                <a:lnTo>
                  <a:pt x="964823" y="3522608"/>
                </a:lnTo>
                <a:lnTo>
                  <a:pt x="999116" y="3551263"/>
                </a:lnTo>
                <a:lnTo>
                  <a:pt x="1033881" y="3579364"/>
                </a:lnTo>
                <a:lnTo>
                  <a:pt x="1069111" y="3606905"/>
                </a:lnTo>
                <a:lnTo>
                  <a:pt x="1104799" y="3633879"/>
                </a:lnTo>
                <a:lnTo>
                  <a:pt x="1140939" y="3660280"/>
                </a:lnTo>
                <a:lnTo>
                  <a:pt x="1177524" y="3686100"/>
                </a:lnTo>
                <a:lnTo>
                  <a:pt x="1214547" y="3711334"/>
                </a:lnTo>
                <a:lnTo>
                  <a:pt x="1252001" y="3735973"/>
                </a:lnTo>
                <a:lnTo>
                  <a:pt x="1289880" y="3760012"/>
                </a:lnTo>
                <a:lnTo>
                  <a:pt x="1328177" y="3783443"/>
                </a:lnTo>
                <a:lnTo>
                  <a:pt x="1366884" y="3806260"/>
                </a:lnTo>
                <a:lnTo>
                  <a:pt x="1405996" y="3828456"/>
                </a:lnTo>
                <a:lnTo>
                  <a:pt x="1445505" y="3850024"/>
                </a:lnTo>
                <a:lnTo>
                  <a:pt x="1485404" y="3870957"/>
                </a:lnTo>
                <a:lnTo>
                  <a:pt x="1525688" y="3891250"/>
                </a:lnTo>
                <a:lnTo>
                  <a:pt x="1566348" y="3910894"/>
                </a:lnTo>
                <a:lnTo>
                  <a:pt x="1607379" y="3929883"/>
                </a:lnTo>
                <a:lnTo>
                  <a:pt x="1648773" y="3948210"/>
                </a:lnTo>
                <a:lnTo>
                  <a:pt x="1690524" y="3965869"/>
                </a:lnTo>
                <a:lnTo>
                  <a:pt x="1732626" y="3982853"/>
                </a:lnTo>
                <a:lnTo>
                  <a:pt x="1775070" y="3999155"/>
                </a:lnTo>
                <a:lnTo>
                  <a:pt x="1817850" y="4014768"/>
                </a:lnTo>
                <a:lnTo>
                  <a:pt x="1860961" y="4029686"/>
                </a:lnTo>
                <a:lnTo>
                  <a:pt x="1904394" y="4043901"/>
                </a:lnTo>
                <a:lnTo>
                  <a:pt x="1948143" y="4057407"/>
                </a:lnTo>
                <a:lnTo>
                  <a:pt x="1992202" y="4070197"/>
                </a:lnTo>
                <a:lnTo>
                  <a:pt x="2036563" y="4082264"/>
                </a:lnTo>
                <a:lnTo>
                  <a:pt x="2081220" y="4093602"/>
                </a:lnTo>
                <a:lnTo>
                  <a:pt x="2126165" y="4104204"/>
                </a:lnTo>
                <a:lnTo>
                  <a:pt x="2171393" y="4114063"/>
                </a:lnTo>
                <a:lnTo>
                  <a:pt x="2216897" y="4123172"/>
                </a:lnTo>
                <a:lnTo>
                  <a:pt x="2262669" y="4131525"/>
                </a:lnTo>
                <a:lnTo>
                  <a:pt x="2308703" y="4139114"/>
                </a:lnTo>
                <a:lnTo>
                  <a:pt x="2354992" y="4145933"/>
                </a:lnTo>
                <a:lnTo>
                  <a:pt x="2401529" y="4151975"/>
                </a:lnTo>
                <a:lnTo>
                  <a:pt x="2448308" y="4157234"/>
                </a:lnTo>
                <a:lnTo>
                  <a:pt x="2495322" y="4161702"/>
                </a:lnTo>
                <a:lnTo>
                  <a:pt x="2542563" y="4165373"/>
                </a:lnTo>
                <a:lnTo>
                  <a:pt x="2590026" y="4168240"/>
                </a:lnTo>
                <a:lnTo>
                  <a:pt x="2637704" y="4170296"/>
                </a:lnTo>
                <a:lnTo>
                  <a:pt x="2685589" y="4171535"/>
                </a:lnTo>
                <a:lnTo>
                  <a:pt x="2733675" y="4171950"/>
                </a:lnTo>
                <a:lnTo>
                  <a:pt x="2781760" y="4171535"/>
                </a:lnTo>
                <a:lnTo>
                  <a:pt x="2829645" y="4170296"/>
                </a:lnTo>
                <a:lnTo>
                  <a:pt x="2877323" y="4168240"/>
                </a:lnTo>
                <a:lnTo>
                  <a:pt x="2924785" y="4165373"/>
                </a:lnTo>
                <a:lnTo>
                  <a:pt x="2972027" y="4161702"/>
                </a:lnTo>
                <a:lnTo>
                  <a:pt x="3019041" y="4157234"/>
                </a:lnTo>
                <a:lnTo>
                  <a:pt x="3065820" y="4151975"/>
                </a:lnTo>
                <a:lnTo>
                  <a:pt x="3112357" y="4145933"/>
                </a:lnTo>
                <a:lnTo>
                  <a:pt x="3158646" y="4139114"/>
                </a:lnTo>
                <a:lnTo>
                  <a:pt x="3204680" y="4131525"/>
                </a:lnTo>
                <a:lnTo>
                  <a:pt x="3250452" y="4123172"/>
                </a:lnTo>
                <a:lnTo>
                  <a:pt x="3295955" y="4114063"/>
                </a:lnTo>
                <a:lnTo>
                  <a:pt x="3341183" y="4104204"/>
                </a:lnTo>
                <a:lnTo>
                  <a:pt x="3386129" y="4093602"/>
                </a:lnTo>
                <a:lnTo>
                  <a:pt x="3430786" y="4082264"/>
                </a:lnTo>
                <a:lnTo>
                  <a:pt x="3475147" y="4070197"/>
                </a:lnTo>
                <a:lnTo>
                  <a:pt x="3519205" y="4057407"/>
                </a:lnTo>
                <a:lnTo>
                  <a:pt x="3562955" y="4043901"/>
                </a:lnTo>
                <a:lnTo>
                  <a:pt x="3606388" y="4029686"/>
                </a:lnTo>
                <a:lnTo>
                  <a:pt x="3649498" y="4014768"/>
                </a:lnTo>
                <a:lnTo>
                  <a:pt x="3692279" y="3999155"/>
                </a:lnTo>
                <a:lnTo>
                  <a:pt x="3734723" y="3982853"/>
                </a:lnTo>
                <a:lnTo>
                  <a:pt x="3776824" y="3965869"/>
                </a:lnTo>
                <a:lnTo>
                  <a:pt x="3818575" y="3948210"/>
                </a:lnTo>
                <a:lnTo>
                  <a:pt x="3859969" y="3929883"/>
                </a:lnTo>
                <a:lnTo>
                  <a:pt x="3901000" y="3910894"/>
                </a:lnTo>
                <a:lnTo>
                  <a:pt x="3941661" y="3891250"/>
                </a:lnTo>
                <a:lnTo>
                  <a:pt x="3981944" y="3870957"/>
                </a:lnTo>
                <a:lnTo>
                  <a:pt x="4021844" y="3850024"/>
                </a:lnTo>
                <a:lnTo>
                  <a:pt x="4061353" y="3828456"/>
                </a:lnTo>
                <a:lnTo>
                  <a:pt x="4076700" y="3819746"/>
                </a:lnTo>
                <a:lnTo>
                  <a:pt x="40767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2740" y="1574291"/>
            <a:ext cx="606679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D558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60325">
              <a:lnSpc>
                <a:spcPts val="184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F5E4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0386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60325">
              <a:lnSpc>
                <a:spcPts val="184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5810" cy="4532630"/>
          </a:xfrm>
          <a:custGeom>
            <a:avLst/>
            <a:gdLst/>
            <a:ahLst/>
            <a:cxnLst/>
            <a:rect l="l" t="t" r="r" b="b"/>
            <a:pathLst>
              <a:path w="4575810" h="4532630">
                <a:moveTo>
                  <a:pt x="4085142" y="0"/>
                </a:moveTo>
                <a:lnTo>
                  <a:pt x="0" y="0"/>
                </a:lnTo>
                <a:lnTo>
                  <a:pt x="0" y="4012259"/>
                </a:lnTo>
                <a:lnTo>
                  <a:pt x="51261" y="4047208"/>
                </a:lnTo>
                <a:lnTo>
                  <a:pt x="88870" y="4071782"/>
                </a:lnTo>
                <a:lnTo>
                  <a:pt x="126878" y="4095789"/>
                </a:lnTo>
                <a:lnTo>
                  <a:pt x="165279" y="4119224"/>
                </a:lnTo>
                <a:lnTo>
                  <a:pt x="204066" y="4142079"/>
                </a:lnTo>
                <a:lnTo>
                  <a:pt x="243235" y="4164350"/>
                </a:lnTo>
                <a:lnTo>
                  <a:pt x="282778" y="4186030"/>
                </a:lnTo>
                <a:lnTo>
                  <a:pt x="322690" y="4207114"/>
                </a:lnTo>
                <a:lnTo>
                  <a:pt x="362965" y="4227594"/>
                </a:lnTo>
                <a:lnTo>
                  <a:pt x="403596" y="4247466"/>
                </a:lnTo>
                <a:lnTo>
                  <a:pt x="444578" y="4266723"/>
                </a:lnTo>
                <a:lnTo>
                  <a:pt x="485906" y="4285359"/>
                </a:lnTo>
                <a:lnTo>
                  <a:pt x="527572" y="4303368"/>
                </a:lnTo>
                <a:lnTo>
                  <a:pt x="569570" y="4320745"/>
                </a:lnTo>
                <a:lnTo>
                  <a:pt x="611896" y="4337483"/>
                </a:lnTo>
                <a:lnTo>
                  <a:pt x="654542" y="4353576"/>
                </a:lnTo>
                <a:lnTo>
                  <a:pt x="697504" y="4369018"/>
                </a:lnTo>
                <a:lnTo>
                  <a:pt x="740774" y="4383804"/>
                </a:lnTo>
                <a:lnTo>
                  <a:pt x="784346" y="4397927"/>
                </a:lnTo>
                <a:lnTo>
                  <a:pt x="828216" y="4411381"/>
                </a:lnTo>
                <a:lnTo>
                  <a:pt x="872376" y="4424160"/>
                </a:lnTo>
                <a:lnTo>
                  <a:pt x="916822" y="4436258"/>
                </a:lnTo>
                <a:lnTo>
                  <a:pt x="961546" y="4447670"/>
                </a:lnTo>
                <a:lnTo>
                  <a:pt x="1006543" y="4458389"/>
                </a:lnTo>
                <a:lnTo>
                  <a:pt x="1051806" y="4468409"/>
                </a:lnTo>
                <a:lnTo>
                  <a:pt x="1097331" y="4477725"/>
                </a:lnTo>
                <a:lnTo>
                  <a:pt x="1143110" y="4486330"/>
                </a:lnTo>
                <a:lnTo>
                  <a:pt x="1189138" y="4494217"/>
                </a:lnTo>
                <a:lnTo>
                  <a:pt x="1235409" y="4501383"/>
                </a:lnTo>
                <a:lnTo>
                  <a:pt x="1281917" y="4507819"/>
                </a:lnTo>
                <a:lnTo>
                  <a:pt x="1328655" y="4513521"/>
                </a:lnTo>
                <a:lnTo>
                  <a:pt x="1375619" y="4518482"/>
                </a:lnTo>
                <a:lnTo>
                  <a:pt x="1422801" y="4522696"/>
                </a:lnTo>
                <a:lnTo>
                  <a:pt x="1470196" y="4526157"/>
                </a:lnTo>
                <a:lnTo>
                  <a:pt x="1517798" y="4528860"/>
                </a:lnTo>
                <a:lnTo>
                  <a:pt x="1565601" y="4530798"/>
                </a:lnTo>
                <a:lnTo>
                  <a:pt x="1613598" y="4531965"/>
                </a:lnTo>
                <a:lnTo>
                  <a:pt x="1661784" y="4532355"/>
                </a:lnTo>
                <a:lnTo>
                  <a:pt x="1709971" y="4531965"/>
                </a:lnTo>
                <a:lnTo>
                  <a:pt x="1757968" y="4530798"/>
                </a:lnTo>
                <a:lnTo>
                  <a:pt x="1805771" y="4528860"/>
                </a:lnTo>
                <a:lnTo>
                  <a:pt x="1853373" y="4526157"/>
                </a:lnTo>
                <a:lnTo>
                  <a:pt x="1900768" y="4522696"/>
                </a:lnTo>
                <a:lnTo>
                  <a:pt x="1947950" y="4518482"/>
                </a:lnTo>
                <a:lnTo>
                  <a:pt x="1994913" y="4513521"/>
                </a:lnTo>
                <a:lnTo>
                  <a:pt x="2041652" y="4507819"/>
                </a:lnTo>
                <a:lnTo>
                  <a:pt x="2088160" y="4501383"/>
                </a:lnTo>
                <a:lnTo>
                  <a:pt x="2134431" y="4494217"/>
                </a:lnTo>
                <a:lnTo>
                  <a:pt x="2180459" y="4486330"/>
                </a:lnTo>
                <a:lnTo>
                  <a:pt x="2226238" y="4477725"/>
                </a:lnTo>
                <a:lnTo>
                  <a:pt x="2271762" y="4468409"/>
                </a:lnTo>
                <a:lnTo>
                  <a:pt x="2317026" y="4458389"/>
                </a:lnTo>
                <a:lnTo>
                  <a:pt x="2362023" y="4447670"/>
                </a:lnTo>
                <a:lnTo>
                  <a:pt x="2406747" y="4436258"/>
                </a:lnTo>
                <a:lnTo>
                  <a:pt x="2451192" y="4424160"/>
                </a:lnTo>
                <a:lnTo>
                  <a:pt x="2495353" y="4411381"/>
                </a:lnTo>
                <a:lnTo>
                  <a:pt x="2539222" y="4397927"/>
                </a:lnTo>
                <a:lnTo>
                  <a:pt x="2582795" y="4383804"/>
                </a:lnTo>
                <a:lnTo>
                  <a:pt x="2626065" y="4369018"/>
                </a:lnTo>
                <a:lnTo>
                  <a:pt x="2669026" y="4353576"/>
                </a:lnTo>
                <a:lnTo>
                  <a:pt x="2711673" y="4337483"/>
                </a:lnTo>
                <a:lnTo>
                  <a:pt x="2753998" y="4320745"/>
                </a:lnTo>
                <a:lnTo>
                  <a:pt x="2795997" y="4303368"/>
                </a:lnTo>
                <a:lnTo>
                  <a:pt x="2837663" y="4285359"/>
                </a:lnTo>
                <a:lnTo>
                  <a:pt x="2878990" y="4266723"/>
                </a:lnTo>
                <a:lnTo>
                  <a:pt x="2919973" y="4247466"/>
                </a:lnTo>
                <a:lnTo>
                  <a:pt x="2960604" y="4227594"/>
                </a:lnTo>
                <a:lnTo>
                  <a:pt x="3000879" y="4207114"/>
                </a:lnTo>
                <a:lnTo>
                  <a:pt x="3040791" y="4186030"/>
                </a:lnTo>
                <a:lnTo>
                  <a:pt x="3080334" y="4164350"/>
                </a:lnTo>
                <a:lnTo>
                  <a:pt x="3119503" y="4142079"/>
                </a:lnTo>
                <a:lnTo>
                  <a:pt x="3158290" y="4119224"/>
                </a:lnTo>
                <a:lnTo>
                  <a:pt x="3196691" y="4095789"/>
                </a:lnTo>
                <a:lnTo>
                  <a:pt x="3234699" y="4071782"/>
                </a:lnTo>
                <a:lnTo>
                  <a:pt x="3272308" y="4047208"/>
                </a:lnTo>
                <a:lnTo>
                  <a:pt x="3309513" y="4022074"/>
                </a:lnTo>
                <a:lnTo>
                  <a:pt x="3346306" y="3996384"/>
                </a:lnTo>
                <a:lnTo>
                  <a:pt x="3382683" y="3970146"/>
                </a:lnTo>
                <a:lnTo>
                  <a:pt x="3418637" y="3943365"/>
                </a:lnTo>
                <a:lnTo>
                  <a:pt x="3454162" y="3916047"/>
                </a:lnTo>
                <a:lnTo>
                  <a:pt x="3489253" y="3888198"/>
                </a:lnTo>
                <a:lnTo>
                  <a:pt x="3523902" y="3859825"/>
                </a:lnTo>
                <a:lnTo>
                  <a:pt x="3558105" y="3830933"/>
                </a:lnTo>
                <a:lnTo>
                  <a:pt x="3591855" y="3801528"/>
                </a:lnTo>
                <a:lnTo>
                  <a:pt x="3625146" y="3771616"/>
                </a:lnTo>
                <a:lnTo>
                  <a:pt x="3657973" y="3741204"/>
                </a:lnTo>
                <a:lnTo>
                  <a:pt x="3690328" y="3710296"/>
                </a:lnTo>
                <a:lnTo>
                  <a:pt x="3722207" y="3678900"/>
                </a:lnTo>
                <a:lnTo>
                  <a:pt x="3753603" y="3647021"/>
                </a:lnTo>
                <a:lnTo>
                  <a:pt x="3784511" y="3614666"/>
                </a:lnTo>
                <a:lnTo>
                  <a:pt x="3814923" y="3581839"/>
                </a:lnTo>
                <a:lnTo>
                  <a:pt x="3844835" y="3548548"/>
                </a:lnTo>
                <a:lnTo>
                  <a:pt x="3874240" y="3514798"/>
                </a:lnTo>
                <a:lnTo>
                  <a:pt x="3903132" y="3480595"/>
                </a:lnTo>
                <a:lnTo>
                  <a:pt x="3931505" y="3445946"/>
                </a:lnTo>
                <a:lnTo>
                  <a:pt x="3959354" y="3410855"/>
                </a:lnTo>
                <a:lnTo>
                  <a:pt x="3986672" y="3375330"/>
                </a:lnTo>
                <a:lnTo>
                  <a:pt x="4013453" y="3339376"/>
                </a:lnTo>
                <a:lnTo>
                  <a:pt x="4039691" y="3302999"/>
                </a:lnTo>
                <a:lnTo>
                  <a:pt x="4065381" y="3266206"/>
                </a:lnTo>
                <a:lnTo>
                  <a:pt x="4090515" y="3229001"/>
                </a:lnTo>
                <a:lnTo>
                  <a:pt x="4115089" y="3191392"/>
                </a:lnTo>
                <a:lnTo>
                  <a:pt x="4139096" y="3153384"/>
                </a:lnTo>
                <a:lnTo>
                  <a:pt x="4162531" y="3114983"/>
                </a:lnTo>
                <a:lnTo>
                  <a:pt x="4185386" y="3076196"/>
                </a:lnTo>
                <a:lnTo>
                  <a:pt x="4207657" y="3037027"/>
                </a:lnTo>
                <a:lnTo>
                  <a:pt x="4229337" y="2997484"/>
                </a:lnTo>
                <a:lnTo>
                  <a:pt x="4250421" y="2957572"/>
                </a:lnTo>
                <a:lnTo>
                  <a:pt x="4270901" y="2917297"/>
                </a:lnTo>
                <a:lnTo>
                  <a:pt x="4290773" y="2876666"/>
                </a:lnTo>
                <a:lnTo>
                  <a:pt x="4310030" y="2835683"/>
                </a:lnTo>
                <a:lnTo>
                  <a:pt x="4328666" y="2794356"/>
                </a:lnTo>
                <a:lnTo>
                  <a:pt x="4346675" y="2752690"/>
                </a:lnTo>
                <a:lnTo>
                  <a:pt x="4364052" y="2710691"/>
                </a:lnTo>
                <a:lnTo>
                  <a:pt x="4380790" y="2668366"/>
                </a:lnTo>
                <a:lnTo>
                  <a:pt x="4396883" y="2625719"/>
                </a:lnTo>
                <a:lnTo>
                  <a:pt x="4412325" y="2582758"/>
                </a:lnTo>
                <a:lnTo>
                  <a:pt x="4427111" y="2539488"/>
                </a:lnTo>
                <a:lnTo>
                  <a:pt x="4441234" y="2495915"/>
                </a:lnTo>
                <a:lnTo>
                  <a:pt x="4454688" y="2452046"/>
                </a:lnTo>
                <a:lnTo>
                  <a:pt x="4467467" y="2407885"/>
                </a:lnTo>
                <a:lnTo>
                  <a:pt x="4479565" y="2363440"/>
                </a:lnTo>
                <a:lnTo>
                  <a:pt x="4490977" y="2318716"/>
                </a:lnTo>
                <a:lnTo>
                  <a:pt x="4501696" y="2273719"/>
                </a:lnTo>
                <a:lnTo>
                  <a:pt x="4511716" y="2228455"/>
                </a:lnTo>
                <a:lnTo>
                  <a:pt x="4521032" y="2182931"/>
                </a:lnTo>
                <a:lnTo>
                  <a:pt x="4529637" y="2137152"/>
                </a:lnTo>
                <a:lnTo>
                  <a:pt x="4537524" y="2091124"/>
                </a:lnTo>
                <a:lnTo>
                  <a:pt x="4544690" y="2044853"/>
                </a:lnTo>
                <a:lnTo>
                  <a:pt x="4551126" y="1998345"/>
                </a:lnTo>
                <a:lnTo>
                  <a:pt x="4556828" y="1951606"/>
                </a:lnTo>
                <a:lnTo>
                  <a:pt x="4561789" y="1904643"/>
                </a:lnTo>
                <a:lnTo>
                  <a:pt x="4566003" y="1857461"/>
                </a:lnTo>
                <a:lnTo>
                  <a:pt x="4569464" y="1810066"/>
                </a:lnTo>
                <a:lnTo>
                  <a:pt x="4572167" y="1762464"/>
                </a:lnTo>
                <a:lnTo>
                  <a:pt x="4574105" y="1714661"/>
                </a:lnTo>
                <a:lnTo>
                  <a:pt x="4575272" y="1666664"/>
                </a:lnTo>
                <a:lnTo>
                  <a:pt x="4575662" y="1618477"/>
                </a:lnTo>
                <a:lnTo>
                  <a:pt x="4575272" y="1570291"/>
                </a:lnTo>
                <a:lnTo>
                  <a:pt x="4574105" y="1522294"/>
                </a:lnTo>
                <a:lnTo>
                  <a:pt x="4572167" y="1474491"/>
                </a:lnTo>
                <a:lnTo>
                  <a:pt x="4569464" y="1426889"/>
                </a:lnTo>
                <a:lnTo>
                  <a:pt x="4566003" y="1379494"/>
                </a:lnTo>
                <a:lnTo>
                  <a:pt x="4561789" y="1332312"/>
                </a:lnTo>
                <a:lnTo>
                  <a:pt x="4556828" y="1285348"/>
                </a:lnTo>
                <a:lnTo>
                  <a:pt x="4551126" y="1238610"/>
                </a:lnTo>
                <a:lnTo>
                  <a:pt x="4544690" y="1192102"/>
                </a:lnTo>
                <a:lnTo>
                  <a:pt x="4537524" y="1145831"/>
                </a:lnTo>
                <a:lnTo>
                  <a:pt x="4529637" y="1099803"/>
                </a:lnTo>
                <a:lnTo>
                  <a:pt x="4521032" y="1054024"/>
                </a:lnTo>
                <a:lnTo>
                  <a:pt x="4511716" y="1008499"/>
                </a:lnTo>
                <a:lnTo>
                  <a:pt x="4501696" y="963236"/>
                </a:lnTo>
                <a:lnTo>
                  <a:pt x="4490977" y="918239"/>
                </a:lnTo>
                <a:lnTo>
                  <a:pt x="4479565" y="873515"/>
                </a:lnTo>
                <a:lnTo>
                  <a:pt x="4467467" y="829069"/>
                </a:lnTo>
                <a:lnTo>
                  <a:pt x="4454688" y="784909"/>
                </a:lnTo>
                <a:lnTo>
                  <a:pt x="4441234" y="741039"/>
                </a:lnTo>
                <a:lnTo>
                  <a:pt x="4427111" y="697466"/>
                </a:lnTo>
                <a:lnTo>
                  <a:pt x="4412325" y="654196"/>
                </a:lnTo>
                <a:lnTo>
                  <a:pt x="4396883" y="611235"/>
                </a:lnTo>
                <a:lnTo>
                  <a:pt x="4380790" y="568589"/>
                </a:lnTo>
                <a:lnTo>
                  <a:pt x="4364052" y="526263"/>
                </a:lnTo>
                <a:lnTo>
                  <a:pt x="4346675" y="484264"/>
                </a:lnTo>
                <a:lnTo>
                  <a:pt x="4328666" y="442598"/>
                </a:lnTo>
                <a:lnTo>
                  <a:pt x="4310030" y="401271"/>
                </a:lnTo>
                <a:lnTo>
                  <a:pt x="4290773" y="360289"/>
                </a:lnTo>
                <a:lnTo>
                  <a:pt x="4270901" y="319657"/>
                </a:lnTo>
                <a:lnTo>
                  <a:pt x="4250421" y="279383"/>
                </a:lnTo>
                <a:lnTo>
                  <a:pt x="4229337" y="239471"/>
                </a:lnTo>
                <a:lnTo>
                  <a:pt x="4207657" y="199927"/>
                </a:lnTo>
                <a:lnTo>
                  <a:pt x="4185386" y="160759"/>
                </a:lnTo>
                <a:lnTo>
                  <a:pt x="4162531" y="121971"/>
                </a:lnTo>
                <a:lnTo>
                  <a:pt x="4139096" y="83571"/>
                </a:lnTo>
                <a:lnTo>
                  <a:pt x="4115089" y="45563"/>
                </a:lnTo>
                <a:lnTo>
                  <a:pt x="4090515" y="7954"/>
                </a:lnTo>
                <a:lnTo>
                  <a:pt x="4085142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31753" y="4086225"/>
            <a:ext cx="3924300" cy="2771775"/>
          </a:xfrm>
          <a:custGeom>
            <a:avLst/>
            <a:gdLst/>
            <a:ahLst/>
            <a:cxnLst/>
            <a:rect l="l" t="t" r="r" b="b"/>
            <a:pathLst>
              <a:path w="3924300" h="2771775">
                <a:moveTo>
                  <a:pt x="1962148" y="0"/>
                </a:moveTo>
                <a:lnTo>
                  <a:pt x="1913765" y="584"/>
                </a:lnTo>
                <a:lnTo>
                  <a:pt x="1865670" y="2330"/>
                </a:lnTo>
                <a:lnTo>
                  <a:pt x="1817876" y="5223"/>
                </a:lnTo>
                <a:lnTo>
                  <a:pt x="1770396" y="9250"/>
                </a:lnTo>
                <a:lnTo>
                  <a:pt x="1723245" y="14397"/>
                </a:lnTo>
                <a:lnTo>
                  <a:pt x="1676434" y="20651"/>
                </a:lnTo>
                <a:lnTo>
                  <a:pt x="1629979" y="27999"/>
                </a:lnTo>
                <a:lnTo>
                  <a:pt x="1583892" y="36427"/>
                </a:lnTo>
                <a:lnTo>
                  <a:pt x="1538187" y="45922"/>
                </a:lnTo>
                <a:lnTo>
                  <a:pt x="1492876" y="56470"/>
                </a:lnTo>
                <a:lnTo>
                  <a:pt x="1447975" y="68058"/>
                </a:lnTo>
                <a:lnTo>
                  <a:pt x="1403495" y="80672"/>
                </a:lnTo>
                <a:lnTo>
                  <a:pt x="1359450" y="94300"/>
                </a:lnTo>
                <a:lnTo>
                  <a:pt x="1315855" y="108927"/>
                </a:lnTo>
                <a:lnTo>
                  <a:pt x="1272722" y="124540"/>
                </a:lnTo>
                <a:lnTo>
                  <a:pt x="1230064" y="141125"/>
                </a:lnTo>
                <a:lnTo>
                  <a:pt x="1187896" y="158670"/>
                </a:lnTo>
                <a:lnTo>
                  <a:pt x="1146230" y="177161"/>
                </a:lnTo>
                <a:lnTo>
                  <a:pt x="1105081" y="196585"/>
                </a:lnTo>
                <a:lnTo>
                  <a:pt x="1064461" y="216927"/>
                </a:lnTo>
                <a:lnTo>
                  <a:pt x="1024383" y="238175"/>
                </a:lnTo>
                <a:lnTo>
                  <a:pt x="984862" y="260315"/>
                </a:lnTo>
                <a:lnTo>
                  <a:pt x="945911" y="283333"/>
                </a:lnTo>
                <a:lnTo>
                  <a:pt x="907543" y="307217"/>
                </a:lnTo>
                <a:lnTo>
                  <a:pt x="869771" y="331953"/>
                </a:lnTo>
                <a:lnTo>
                  <a:pt x="832610" y="357527"/>
                </a:lnTo>
                <a:lnTo>
                  <a:pt x="796072" y="383926"/>
                </a:lnTo>
                <a:lnTo>
                  <a:pt x="760171" y="411136"/>
                </a:lnTo>
                <a:lnTo>
                  <a:pt x="724920" y="439145"/>
                </a:lnTo>
                <a:lnTo>
                  <a:pt x="690333" y="467938"/>
                </a:lnTo>
                <a:lnTo>
                  <a:pt x="656423" y="497503"/>
                </a:lnTo>
                <a:lnTo>
                  <a:pt x="623204" y="527825"/>
                </a:lnTo>
                <a:lnTo>
                  <a:pt x="590689" y="558892"/>
                </a:lnTo>
                <a:lnTo>
                  <a:pt x="558891" y="590689"/>
                </a:lnTo>
                <a:lnTo>
                  <a:pt x="527825" y="623204"/>
                </a:lnTo>
                <a:lnTo>
                  <a:pt x="497503" y="656423"/>
                </a:lnTo>
                <a:lnTo>
                  <a:pt x="467938" y="690333"/>
                </a:lnTo>
                <a:lnTo>
                  <a:pt x="439145" y="724920"/>
                </a:lnTo>
                <a:lnTo>
                  <a:pt x="411136" y="760171"/>
                </a:lnTo>
                <a:lnTo>
                  <a:pt x="383926" y="796072"/>
                </a:lnTo>
                <a:lnTo>
                  <a:pt x="357527" y="832610"/>
                </a:lnTo>
                <a:lnTo>
                  <a:pt x="331953" y="869772"/>
                </a:lnTo>
                <a:lnTo>
                  <a:pt x="307217" y="907543"/>
                </a:lnTo>
                <a:lnTo>
                  <a:pt x="283333" y="945911"/>
                </a:lnTo>
                <a:lnTo>
                  <a:pt x="260315" y="984862"/>
                </a:lnTo>
                <a:lnTo>
                  <a:pt x="238175" y="1024384"/>
                </a:lnTo>
                <a:lnTo>
                  <a:pt x="216927" y="1064461"/>
                </a:lnTo>
                <a:lnTo>
                  <a:pt x="196585" y="1105081"/>
                </a:lnTo>
                <a:lnTo>
                  <a:pt x="177161" y="1146231"/>
                </a:lnTo>
                <a:lnTo>
                  <a:pt x="158670" y="1187897"/>
                </a:lnTo>
                <a:lnTo>
                  <a:pt x="141125" y="1230065"/>
                </a:lnTo>
                <a:lnTo>
                  <a:pt x="124540" y="1272722"/>
                </a:lnTo>
                <a:lnTo>
                  <a:pt x="108927" y="1315856"/>
                </a:lnTo>
                <a:lnTo>
                  <a:pt x="94300" y="1359451"/>
                </a:lnTo>
                <a:lnTo>
                  <a:pt x="80672" y="1403495"/>
                </a:lnTo>
                <a:lnTo>
                  <a:pt x="68058" y="1447975"/>
                </a:lnTo>
                <a:lnTo>
                  <a:pt x="56470" y="1492877"/>
                </a:lnTo>
                <a:lnTo>
                  <a:pt x="45922" y="1538187"/>
                </a:lnTo>
                <a:lnTo>
                  <a:pt x="36427" y="1583893"/>
                </a:lnTo>
                <a:lnTo>
                  <a:pt x="27999" y="1629980"/>
                </a:lnTo>
                <a:lnTo>
                  <a:pt x="20651" y="1676435"/>
                </a:lnTo>
                <a:lnTo>
                  <a:pt x="14397" y="1723245"/>
                </a:lnTo>
                <a:lnTo>
                  <a:pt x="9250" y="1770397"/>
                </a:lnTo>
                <a:lnTo>
                  <a:pt x="5223" y="1817877"/>
                </a:lnTo>
                <a:lnTo>
                  <a:pt x="2330" y="1865671"/>
                </a:lnTo>
                <a:lnTo>
                  <a:pt x="584" y="1913766"/>
                </a:lnTo>
                <a:lnTo>
                  <a:pt x="0" y="1962149"/>
                </a:lnTo>
                <a:lnTo>
                  <a:pt x="584" y="2010532"/>
                </a:lnTo>
                <a:lnTo>
                  <a:pt x="2330" y="2058628"/>
                </a:lnTo>
                <a:lnTo>
                  <a:pt x="5223" y="2106422"/>
                </a:lnTo>
                <a:lnTo>
                  <a:pt x="9250" y="2153901"/>
                </a:lnTo>
                <a:lnTo>
                  <a:pt x="14397" y="2201053"/>
                </a:lnTo>
                <a:lnTo>
                  <a:pt x="20651" y="2247863"/>
                </a:lnTo>
                <a:lnTo>
                  <a:pt x="27999" y="2294319"/>
                </a:lnTo>
                <a:lnTo>
                  <a:pt x="36427" y="2340406"/>
                </a:lnTo>
                <a:lnTo>
                  <a:pt x="45922" y="2386111"/>
                </a:lnTo>
                <a:lnTo>
                  <a:pt x="56470" y="2431422"/>
                </a:lnTo>
                <a:lnTo>
                  <a:pt x="68058" y="2476323"/>
                </a:lnTo>
                <a:lnTo>
                  <a:pt x="80672" y="2520803"/>
                </a:lnTo>
                <a:lnTo>
                  <a:pt x="94300" y="2564848"/>
                </a:lnTo>
                <a:lnTo>
                  <a:pt x="108927" y="2608443"/>
                </a:lnTo>
                <a:lnTo>
                  <a:pt x="124540" y="2651576"/>
                </a:lnTo>
                <a:lnTo>
                  <a:pt x="141125" y="2694234"/>
                </a:lnTo>
                <a:lnTo>
                  <a:pt x="158670" y="2736402"/>
                </a:lnTo>
                <a:lnTo>
                  <a:pt x="174368" y="2771775"/>
                </a:lnTo>
                <a:lnTo>
                  <a:pt x="3749929" y="2771775"/>
                </a:lnTo>
                <a:lnTo>
                  <a:pt x="3765627" y="2736402"/>
                </a:lnTo>
                <a:lnTo>
                  <a:pt x="3783172" y="2694234"/>
                </a:lnTo>
                <a:lnTo>
                  <a:pt x="3799758" y="2651576"/>
                </a:lnTo>
                <a:lnTo>
                  <a:pt x="3815371" y="2608443"/>
                </a:lnTo>
                <a:lnTo>
                  <a:pt x="3829998" y="2564848"/>
                </a:lnTo>
                <a:lnTo>
                  <a:pt x="3843625" y="2520803"/>
                </a:lnTo>
                <a:lnTo>
                  <a:pt x="3856240" y="2476323"/>
                </a:lnTo>
                <a:lnTo>
                  <a:pt x="3867828" y="2431422"/>
                </a:lnTo>
                <a:lnTo>
                  <a:pt x="3878376" y="2386111"/>
                </a:lnTo>
                <a:lnTo>
                  <a:pt x="3887871" y="2340406"/>
                </a:lnTo>
                <a:lnTo>
                  <a:pt x="3896299" y="2294319"/>
                </a:lnTo>
                <a:lnTo>
                  <a:pt x="3903646" y="2247863"/>
                </a:lnTo>
                <a:lnTo>
                  <a:pt x="3909901" y="2201053"/>
                </a:lnTo>
                <a:lnTo>
                  <a:pt x="3915048" y="2153901"/>
                </a:lnTo>
                <a:lnTo>
                  <a:pt x="3919075" y="2106422"/>
                </a:lnTo>
                <a:lnTo>
                  <a:pt x="3921968" y="2058628"/>
                </a:lnTo>
                <a:lnTo>
                  <a:pt x="3923713" y="2010532"/>
                </a:lnTo>
                <a:lnTo>
                  <a:pt x="3924298" y="1962149"/>
                </a:lnTo>
                <a:lnTo>
                  <a:pt x="3923713" y="1913766"/>
                </a:lnTo>
                <a:lnTo>
                  <a:pt x="3921968" y="1865671"/>
                </a:lnTo>
                <a:lnTo>
                  <a:pt x="3919075" y="1817877"/>
                </a:lnTo>
                <a:lnTo>
                  <a:pt x="3915048" y="1770397"/>
                </a:lnTo>
                <a:lnTo>
                  <a:pt x="3909901" y="1723245"/>
                </a:lnTo>
                <a:lnTo>
                  <a:pt x="3903646" y="1676435"/>
                </a:lnTo>
                <a:lnTo>
                  <a:pt x="3896299" y="1629980"/>
                </a:lnTo>
                <a:lnTo>
                  <a:pt x="3887871" y="1583893"/>
                </a:lnTo>
                <a:lnTo>
                  <a:pt x="3878376" y="1538187"/>
                </a:lnTo>
                <a:lnTo>
                  <a:pt x="3867828" y="1492877"/>
                </a:lnTo>
                <a:lnTo>
                  <a:pt x="3856240" y="1447975"/>
                </a:lnTo>
                <a:lnTo>
                  <a:pt x="3843625" y="1403495"/>
                </a:lnTo>
                <a:lnTo>
                  <a:pt x="3829998" y="1359451"/>
                </a:lnTo>
                <a:lnTo>
                  <a:pt x="3815371" y="1315856"/>
                </a:lnTo>
                <a:lnTo>
                  <a:pt x="3799758" y="1272722"/>
                </a:lnTo>
                <a:lnTo>
                  <a:pt x="3783172" y="1230065"/>
                </a:lnTo>
                <a:lnTo>
                  <a:pt x="3765627" y="1187897"/>
                </a:lnTo>
                <a:lnTo>
                  <a:pt x="3747136" y="1146231"/>
                </a:lnTo>
                <a:lnTo>
                  <a:pt x="3727713" y="1105081"/>
                </a:lnTo>
                <a:lnTo>
                  <a:pt x="3707371" y="1064461"/>
                </a:lnTo>
                <a:lnTo>
                  <a:pt x="3686123" y="1024384"/>
                </a:lnTo>
                <a:lnTo>
                  <a:pt x="3663983" y="984862"/>
                </a:lnTo>
                <a:lnTo>
                  <a:pt x="3640965" y="945911"/>
                </a:lnTo>
                <a:lnTo>
                  <a:pt x="3617081" y="907543"/>
                </a:lnTo>
                <a:lnTo>
                  <a:pt x="3592345" y="869772"/>
                </a:lnTo>
                <a:lnTo>
                  <a:pt x="3566771" y="832610"/>
                </a:lnTo>
                <a:lnTo>
                  <a:pt x="3540372" y="796072"/>
                </a:lnTo>
                <a:lnTo>
                  <a:pt x="3513161" y="760171"/>
                </a:lnTo>
                <a:lnTo>
                  <a:pt x="3485153" y="724920"/>
                </a:lnTo>
                <a:lnTo>
                  <a:pt x="3456360" y="690333"/>
                </a:lnTo>
                <a:lnTo>
                  <a:pt x="3426795" y="656423"/>
                </a:lnTo>
                <a:lnTo>
                  <a:pt x="3396473" y="623204"/>
                </a:lnTo>
                <a:lnTo>
                  <a:pt x="3365406" y="590689"/>
                </a:lnTo>
                <a:lnTo>
                  <a:pt x="3333609" y="558892"/>
                </a:lnTo>
                <a:lnTo>
                  <a:pt x="3301093" y="527825"/>
                </a:lnTo>
                <a:lnTo>
                  <a:pt x="3267874" y="497503"/>
                </a:lnTo>
                <a:lnTo>
                  <a:pt x="3233964" y="467938"/>
                </a:lnTo>
                <a:lnTo>
                  <a:pt x="3199378" y="439145"/>
                </a:lnTo>
                <a:lnTo>
                  <a:pt x="3164127" y="411136"/>
                </a:lnTo>
                <a:lnTo>
                  <a:pt x="3128226" y="383926"/>
                </a:lnTo>
                <a:lnTo>
                  <a:pt x="3091688" y="357527"/>
                </a:lnTo>
                <a:lnTo>
                  <a:pt x="3054526" y="331953"/>
                </a:lnTo>
                <a:lnTo>
                  <a:pt x="3016755" y="307217"/>
                </a:lnTo>
                <a:lnTo>
                  <a:pt x="2978387" y="283333"/>
                </a:lnTo>
                <a:lnTo>
                  <a:pt x="2939435" y="260315"/>
                </a:lnTo>
                <a:lnTo>
                  <a:pt x="2899914" y="238175"/>
                </a:lnTo>
                <a:lnTo>
                  <a:pt x="2859837" y="216927"/>
                </a:lnTo>
                <a:lnTo>
                  <a:pt x="2819217" y="196585"/>
                </a:lnTo>
                <a:lnTo>
                  <a:pt x="2778067" y="177161"/>
                </a:lnTo>
                <a:lnTo>
                  <a:pt x="2736401" y="158670"/>
                </a:lnTo>
                <a:lnTo>
                  <a:pt x="2694233" y="141125"/>
                </a:lnTo>
                <a:lnTo>
                  <a:pt x="2651575" y="124540"/>
                </a:lnTo>
                <a:lnTo>
                  <a:pt x="2608442" y="108927"/>
                </a:lnTo>
                <a:lnTo>
                  <a:pt x="2564847" y="94300"/>
                </a:lnTo>
                <a:lnTo>
                  <a:pt x="2520802" y="80672"/>
                </a:lnTo>
                <a:lnTo>
                  <a:pt x="2476322" y="68058"/>
                </a:lnTo>
                <a:lnTo>
                  <a:pt x="2431421" y="56470"/>
                </a:lnTo>
                <a:lnTo>
                  <a:pt x="2386110" y="45922"/>
                </a:lnTo>
                <a:lnTo>
                  <a:pt x="2340405" y="36427"/>
                </a:lnTo>
                <a:lnTo>
                  <a:pt x="2294318" y="27999"/>
                </a:lnTo>
                <a:lnTo>
                  <a:pt x="2247862" y="20651"/>
                </a:lnTo>
                <a:lnTo>
                  <a:pt x="2201052" y="14397"/>
                </a:lnTo>
                <a:lnTo>
                  <a:pt x="2153900" y="9250"/>
                </a:lnTo>
                <a:lnTo>
                  <a:pt x="2106421" y="5223"/>
                </a:lnTo>
                <a:lnTo>
                  <a:pt x="2058627" y="2330"/>
                </a:lnTo>
                <a:lnTo>
                  <a:pt x="2010531" y="584"/>
                </a:lnTo>
                <a:lnTo>
                  <a:pt x="196214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68000" y="0"/>
            <a:ext cx="1524000" cy="1619250"/>
          </a:xfrm>
          <a:custGeom>
            <a:avLst/>
            <a:gdLst/>
            <a:ahLst/>
            <a:cxnLst/>
            <a:rect l="l" t="t" r="r" b="b"/>
            <a:pathLst>
              <a:path w="1524000" h="1619250">
                <a:moveTo>
                  <a:pt x="1524000" y="0"/>
                </a:moveTo>
                <a:lnTo>
                  <a:pt x="9078" y="0"/>
                </a:lnTo>
                <a:lnTo>
                  <a:pt x="6938" y="18804"/>
                </a:lnTo>
                <a:lnTo>
                  <a:pt x="3099" y="66105"/>
                </a:lnTo>
                <a:lnTo>
                  <a:pt x="778" y="113820"/>
                </a:lnTo>
                <a:lnTo>
                  <a:pt x="0" y="161925"/>
                </a:lnTo>
                <a:lnTo>
                  <a:pt x="778" y="210029"/>
                </a:lnTo>
                <a:lnTo>
                  <a:pt x="3099" y="257744"/>
                </a:lnTo>
                <a:lnTo>
                  <a:pt x="6938" y="305045"/>
                </a:lnTo>
                <a:lnTo>
                  <a:pt x="12271" y="351909"/>
                </a:lnTo>
                <a:lnTo>
                  <a:pt x="19073" y="398310"/>
                </a:lnTo>
                <a:lnTo>
                  <a:pt x="27322" y="444226"/>
                </a:lnTo>
                <a:lnTo>
                  <a:pt x="36992" y="489632"/>
                </a:lnTo>
                <a:lnTo>
                  <a:pt x="48061" y="534505"/>
                </a:lnTo>
                <a:lnTo>
                  <a:pt x="60503" y="578819"/>
                </a:lnTo>
                <a:lnTo>
                  <a:pt x="74295" y="622552"/>
                </a:lnTo>
                <a:lnTo>
                  <a:pt x="89413" y="665679"/>
                </a:lnTo>
                <a:lnTo>
                  <a:pt x="105833" y="708176"/>
                </a:lnTo>
                <a:lnTo>
                  <a:pt x="123530" y="750020"/>
                </a:lnTo>
                <a:lnTo>
                  <a:pt x="142482" y="791185"/>
                </a:lnTo>
                <a:lnTo>
                  <a:pt x="162663" y="831649"/>
                </a:lnTo>
                <a:lnTo>
                  <a:pt x="184051" y="871387"/>
                </a:lnTo>
                <a:lnTo>
                  <a:pt x="206620" y="910376"/>
                </a:lnTo>
                <a:lnTo>
                  <a:pt x="230347" y="948590"/>
                </a:lnTo>
                <a:lnTo>
                  <a:pt x="255208" y="986007"/>
                </a:lnTo>
                <a:lnTo>
                  <a:pt x="281179" y="1022602"/>
                </a:lnTo>
                <a:lnTo>
                  <a:pt x="308235" y="1058351"/>
                </a:lnTo>
                <a:lnTo>
                  <a:pt x="336354" y="1093230"/>
                </a:lnTo>
                <a:lnTo>
                  <a:pt x="365510" y="1127216"/>
                </a:lnTo>
                <a:lnTo>
                  <a:pt x="395680" y="1160283"/>
                </a:lnTo>
                <a:lnTo>
                  <a:pt x="426840" y="1192409"/>
                </a:lnTo>
                <a:lnTo>
                  <a:pt x="458966" y="1223569"/>
                </a:lnTo>
                <a:lnTo>
                  <a:pt x="492033" y="1253739"/>
                </a:lnTo>
                <a:lnTo>
                  <a:pt x="526019" y="1282895"/>
                </a:lnTo>
                <a:lnTo>
                  <a:pt x="560898" y="1311014"/>
                </a:lnTo>
                <a:lnTo>
                  <a:pt x="596647" y="1338070"/>
                </a:lnTo>
                <a:lnTo>
                  <a:pt x="633242" y="1364041"/>
                </a:lnTo>
                <a:lnTo>
                  <a:pt x="670659" y="1388902"/>
                </a:lnTo>
                <a:lnTo>
                  <a:pt x="708873" y="1412629"/>
                </a:lnTo>
                <a:lnTo>
                  <a:pt x="747862" y="1435198"/>
                </a:lnTo>
                <a:lnTo>
                  <a:pt x="787600" y="1456586"/>
                </a:lnTo>
                <a:lnTo>
                  <a:pt x="828064" y="1476767"/>
                </a:lnTo>
                <a:lnTo>
                  <a:pt x="869229" y="1495719"/>
                </a:lnTo>
                <a:lnTo>
                  <a:pt x="911073" y="1513416"/>
                </a:lnTo>
                <a:lnTo>
                  <a:pt x="953570" y="1529836"/>
                </a:lnTo>
                <a:lnTo>
                  <a:pt x="996697" y="1544954"/>
                </a:lnTo>
                <a:lnTo>
                  <a:pt x="1040430" y="1558746"/>
                </a:lnTo>
                <a:lnTo>
                  <a:pt x="1084744" y="1571188"/>
                </a:lnTo>
                <a:lnTo>
                  <a:pt x="1129617" y="1582257"/>
                </a:lnTo>
                <a:lnTo>
                  <a:pt x="1175023" y="1591927"/>
                </a:lnTo>
                <a:lnTo>
                  <a:pt x="1220939" y="1600176"/>
                </a:lnTo>
                <a:lnTo>
                  <a:pt x="1267340" y="1606978"/>
                </a:lnTo>
                <a:lnTo>
                  <a:pt x="1314204" y="1612311"/>
                </a:lnTo>
                <a:lnTo>
                  <a:pt x="1361505" y="1616150"/>
                </a:lnTo>
                <a:lnTo>
                  <a:pt x="1409220" y="1618471"/>
                </a:lnTo>
                <a:lnTo>
                  <a:pt x="1457325" y="1619250"/>
                </a:lnTo>
                <a:lnTo>
                  <a:pt x="1505429" y="1618471"/>
                </a:lnTo>
                <a:lnTo>
                  <a:pt x="1524000" y="1617567"/>
                </a:lnTo>
                <a:lnTo>
                  <a:pt x="152400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F5E4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60325">
              <a:lnSpc>
                <a:spcPts val="184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848975" y="3219450"/>
            <a:ext cx="1343025" cy="1905000"/>
          </a:xfrm>
          <a:custGeom>
            <a:avLst/>
            <a:gdLst/>
            <a:ahLst/>
            <a:cxnLst/>
            <a:rect l="l" t="t" r="r" b="b"/>
            <a:pathLst>
              <a:path w="1343025" h="1905000">
                <a:moveTo>
                  <a:pt x="952500" y="0"/>
                </a:moveTo>
                <a:lnTo>
                  <a:pt x="904960" y="1165"/>
                </a:lnTo>
                <a:lnTo>
                  <a:pt x="858024" y="4626"/>
                </a:lnTo>
                <a:lnTo>
                  <a:pt x="811746" y="10327"/>
                </a:lnTo>
                <a:lnTo>
                  <a:pt x="766180" y="18214"/>
                </a:lnTo>
                <a:lnTo>
                  <a:pt x="721382" y="28232"/>
                </a:lnTo>
                <a:lnTo>
                  <a:pt x="677405" y="40327"/>
                </a:lnTo>
                <a:lnTo>
                  <a:pt x="634304" y="54445"/>
                </a:lnTo>
                <a:lnTo>
                  <a:pt x="592134" y="70529"/>
                </a:lnTo>
                <a:lnTo>
                  <a:pt x="550949" y="88527"/>
                </a:lnTo>
                <a:lnTo>
                  <a:pt x="510805" y="108383"/>
                </a:lnTo>
                <a:lnTo>
                  <a:pt x="471754" y="130044"/>
                </a:lnTo>
                <a:lnTo>
                  <a:pt x="433853" y="153453"/>
                </a:lnTo>
                <a:lnTo>
                  <a:pt x="397155" y="178557"/>
                </a:lnTo>
                <a:lnTo>
                  <a:pt x="361716" y="205302"/>
                </a:lnTo>
                <a:lnTo>
                  <a:pt x="327589" y="233632"/>
                </a:lnTo>
                <a:lnTo>
                  <a:pt x="294830" y="263493"/>
                </a:lnTo>
                <a:lnTo>
                  <a:pt x="263493" y="294830"/>
                </a:lnTo>
                <a:lnTo>
                  <a:pt x="233632" y="327589"/>
                </a:lnTo>
                <a:lnTo>
                  <a:pt x="205302" y="361716"/>
                </a:lnTo>
                <a:lnTo>
                  <a:pt x="178557" y="397155"/>
                </a:lnTo>
                <a:lnTo>
                  <a:pt x="153453" y="433853"/>
                </a:lnTo>
                <a:lnTo>
                  <a:pt x="130044" y="471754"/>
                </a:lnTo>
                <a:lnTo>
                  <a:pt x="108383" y="510805"/>
                </a:lnTo>
                <a:lnTo>
                  <a:pt x="88527" y="550949"/>
                </a:lnTo>
                <a:lnTo>
                  <a:pt x="70529" y="592134"/>
                </a:lnTo>
                <a:lnTo>
                  <a:pt x="54445" y="634304"/>
                </a:lnTo>
                <a:lnTo>
                  <a:pt x="40327" y="677405"/>
                </a:lnTo>
                <a:lnTo>
                  <a:pt x="28232" y="721382"/>
                </a:lnTo>
                <a:lnTo>
                  <a:pt x="18214" y="766180"/>
                </a:lnTo>
                <a:lnTo>
                  <a:pt x="10327" y="811746"/>
                </a:lnTo>
                <a:lnTo>
                  <a:pt x="4626" y="858024"/>
                </a:lnTo>
                <a:lnTo>
                  <a:pt x="1165" y="904960"/>
                </a:lnTo>
                <a:lnTo>
                  <a:pt x="0" y="952500"/>
                </a:lnTo>
                <a:lnTo>
                  <a:pt x="1165" y="1000039"/>
                </a:lnTo>
                <a:lnTo>
                  <a:pt x="4626" y="1046975"/>
                </a:lnTo>
                <a:lnTo>
                  <a:pt x="10327" y="1093253"/>
                </a:lnTo>
                <a:lnTo>
                  <a:pt x="18214" y="1138818"/>
                </a:lnTo>
                <a:lnTo>
                  <a:pt x="28232" y="1183617"/>
                </a:lnTo>
                <a:lnTo>
                  <a:pt x="40327" y="1227594"/>
                </a:lnTo>
                <a:lnTo>
                  <a:pt x="54445" y="1270695"/>
                </a:lnTo>
                <a:lnTo>
                  <a:pt x="70529" y="1312865"/>
                </a:lnTo>
                <a:lnTo>
                  <a:pt x="88527" y="1354049"/>
                </a:lnTo>
                <a:lnTo>
                  <a:pt x="108383" y="1394194"/>
                </a:lnTo>
                <a:lnTo>
                  <a:pt x="130044" y="1433244"/>
                </a:lnTo>
                <a:lnTo>
                  <a:pt x="153453" y="1471145"/>
                </a:lnTo>
                <a:lnTo>
                  <a:pt x="178557" y="1507843"/>
                </a:lnTo>
                <a:lnTo>
                  <a:pt x="205302" y="1543282"/>
                </a:lnTo>
                <a:lnTo>
                  <a:pt x="233632" y="1577409"/>
                </a:lnTo>
                <a:lnTo>
                  <a:pt x="263493" y="1610169"/>
                </a:lnTo>
                <a:lnTo>
                  <a:pt x="294830" y="1641506"/>
                </a:lnTo>
                <a:lnTo>
                  <a:pt x="327589" y="1671367"/>
                </a:lnTo>
                <a:lnTo>
                  <a:pt x="361716" y="1699697"/>
                </a:lnTo>
                <a:lnTo>
                  <a:pt x="397155" y="1726441"/>
                </a:lnTo>
                <a:lnTo>
                  <a:pt x="433853" y="1751546"/>
                </a:lnTo>
                <a:lnTo>
                  <a:pt x="471754" y="1774955"/>
                </a:lnTo>
                <a:lnTo>
                  <a:pt x="510805" y="1796615"/>
                </a:lnTo>
                <a:lnTo>
                  <a:pt x="550949" y="1816472"/>
                </a:lnTo>
                <a:lnTo>
                  <a:pt x="592134" y="1834469"/>
                </a:lnTo>
                <a:lnTo>
                  <a:pt x="634304" y="1850554"/>
                </a:lnTo>
                <a:lnTo>
                  <a:pt x="677405" y="1864672"/>
                </a:lnTo>
                <a:lnTo>
                  <a:pt x="721382" y="1876767"/>
                </a:lnTo>
                <a:lnTo>
                  <a:pt x="766180" y="1886785"/>
                </a:lnTo>
                <a:lnTo>
                  <a:pt x="811746" y="1894672"/>
                </a:lnTo>
                <a:lnTo>
                  <a:pt x="858024" y="1900373"/>
                </a:lnTo>
                <a:lnTo>
                  <a:pt x="904960" y="1903834"/>
                </a:lnTo>
                <a:lnTo>
                  <a:pt x="952500" y="1905000"/>
                </a:lnTo>
                <a:lnTo>
                  <a:pt x="1000039" y="1903834"/>
                </a:lnTo>
                <a:lnTo>
                  <a:pt x="1046975" y="1900373"/>
                </a:lnTo>
                <a:lnTo>
                  <a:pt x="1093253" y="1894672"/>
                </a:lnTo>
                <a:lnTo>
                  <a:pt x="1138818" y="1886785"/>
                </a:lnTo>
                <a:lnTo>
                  <a:pt x="1183617" y="1876767"/>
                </a:lnTo>
                <a:lnTo>
                  <a:pt x="1227594" y="1864672"/>
                </a:lnTo>
                <a:lnTo>
                  <a:pt x="1270695" y="1850554"/>
                </a:lnTo>
                <a:lnTo>
                  <a:pt x="1312865" y="1834469"/>
                </a:lnTo>
                <a:lnTo>
                  <a:pt x="1343025" y="1821289"/>
                </a:lnTo>
                <a:lnTo>
                  <a:pt x="1343025" y="83709"/>
                </a:lnTo>
                <a:lnTo>
                  <a:pt x="1270695" y="54445"/>
                </a:lnTo>
                <a:lnTo>
                  <a:pt x="1227594" y="40327"/>
                </a:lnTo>
                <a:lnTo>
                  <a:pt x="1183617" y="28232"/>
                </a:lnTo>
                <a:lnTo>
                  <a:pt x="1138818" y="18214"/>
                </a:lnTo>
                <a:lnTo>
                  <a:pt x="1093253" y="10327"/>
                </a:lnTo>
                <a:lnTo>
                  <a:pt x="1046975" y="4626"/>
                </a:lnTo>
                <a:lnTo>
                  <a:pt x="1000039" y="1165"/>
                </a:lnTo>
                <a:lnTo>
                  <a:pt x="95250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94670" y="5124450"/>
            <a:ext cx="3898265" cy="1733550"/>
          </a:xfrm>
          <a:custGeom>
            <a:avLst/>
            <a:gdLst/>
            <a:ahLst/>
            <a:cxnLst/>
            <a:rect l="l" t="t" r="r" b="b"/>
            <a:pathLst>
              <a:path w="3898265" h="1733550">
                <a:moveTo>
                  <a:pt x="1948877" y="0"/>
                </a:moveTo>
                <a:lnTo>
                  <a:pt x="1900494" y="584"/>
                </a:lnTo>
                <a:lnTo>
                  <a:pt x="1852399" y="2330"/>
                </a:lnTo>
                <a:lnTo>
                  <a:pt x="1804604" y="5223"/>
                </a:lnTo>
                <a:lnTo>
                  <a:pt x="1757125" y="9250"/>
                </a:lnTo>
                <a:lnTo>
                  <a:pt x="1709973" y="14397"/>
                </a:lnTo>
                <a:lnTo>
                  <a:pt x="1663163" y="20651"/>
                </a:lnTo>
                <a:lnTo>
                  <a:pt x="1616707" y="27999"/>
                </a:lnTo>
                <a:lnTo>
                  <a:pt x="1570620" y="36427"/>
                </a:lnTo>
                <a:lnTo>
                  <a:pt x="1524915" y="45922"/>
                </a:lnTo>
                <a:lnTo>
                  <a:pt x="1479604" y="56470"/>
                </a:lnTo>
                <a:lnTo>
                  <a:pt x="1434703" y="68058"/>
                </a:lnTo>
                <a:lnTo>
                  <a:pt x="1390223" y="80672"/>
                </a:lnTo>
                <a:lnTo>
                  <a:pt x="1346178" y="94300"/>
                </a:lnTo>
                <a:lnTo>
                  <a:pt x="1302583" y="108927"/>
                </a:lnTo>
                <a:lnTo>
                  <a:pt x="1259450" y="124540"/>
                </a:lnTo>
                <a:lnTo>
                  <a:pt x="1216792" y="141125"/>
                </a:lnTo>
                <a:lnTo>
                  <a:pt x="1174624" y="158670"/>
                </a:lnTo>
                <a:lnTo>
                  <a:pt x="1132958" y="177161"/>
                </a:lnTo>
                <a:lnTo>
                  <a:pt x="1091809" y="196585"/>
                </a:lnTo>
                <a:lnTo>
                  <a:pt x="1051188" y="216927"/>
                </a:lnTo>
                <a:lnTo>
                  <a:pt x="1011111" y="238175"/>
                </a:lnTo>
                <a:lnTo>
                  <a:pt x="971590" y="260315"/>
                </a:lnTo>
                <a:lnTo>
                  <a:pt x="932639" y="283333"/>
                </a:lnTo>
                <a:lnTo>
                  <a:pt x="894270" y="307217"/>
                </a:lnTo>
                <a:lnTo>
                  <a:pt x="856499" y="331953"/>
                </a:lnTo>
                <a:lnTo>
                  <a:pt x="819337" y="357527"/>
                </a:lnTo>
                <a:lnTo>
                  <a:pt x="782799" y="383926"/>
                </a:lnTo>
                <a:lnTo>
                  <a:pt x="746898" y="411136"/>
                </a:lnTo>
                <a:lnTo>
                  <a:pt x="711648" y="439145"/>
                </a:lnTo>
                <a:lnTo>
                  <a:pt x="677061" y="467938"/>
                </a:lnTo>
                <a:lnTo>
                  <a:pt x="643151" y="497503"/>
                </a:lnTo>
                <a:lnTo>
                  <a:pt x="609932" y="527825"/>
                </a:lnTo>
                <a:lnTo>
                  <a:pt x="577417" y="558892"/>
                </a:lnTo>
                <a:lnTo>
                  <a:pt x="545619" y="590689"/>
                </a:lnTo>
                <a:lnTo>
                  <a:pt x="514552" y="623204"/>
                </a:lnTo>
                <a:lnTo>
                  <a:pt x="484230" y="656423"/>
                </a:lnTo>
                <a:lnTo>
                  <a:pt x="454666" y="690333"/>
                </a:lnTo>
                <a:lnTo>
                  <a:pt x="425872" y="724920"/>
                </a:lnTo>
                <a:lnTo>
                  <a:pt x="397864" y="760171"/>
                </a:lnTo>
                <a:lnTo>
                  <a:pt x="370653" y="796072"/>
                </a:lnTo>
                <a:lnTo>
                  <a:pt x="344254" y="832610"/>
                </a:lnTo>
                <a:lnTo>
                  <a:pt x="318680" y="869771"/>
                </a:lnTo>
                <a:lnTo>
                  <a:pt x="293944" y="907543"/>
                </a:lnTo>
                <a:lnTo>
                  <a:pt x="270061" y="945911"/>
                </a:lnTo>
                <a:lnTo>
                  <a:pt x="247042" y="984862"/>
                </a:lnTo>
                <a:lnTo>
                  <a:pt x="224902" y="1024383"/>
                </a:lnTo>
                <a:lnTo>
                  <a:pt x="203654" y="1064461"/>
                </a:lnTo>
                <a:lnTo>
                  <a:pt x="183312" y="1105081"/>
                </a:lnTo>
                <a:lnTo>
                  <a:pt x="163889" y="1146231"/>
                </a:lnTo>
                <a:lnTo>
                  <a:pt x="145398" y="1187896"/>
                </a:lnTo>
                <a:lnTo>
                  <a:pt x="127853" y="1230065"/>
                </a:lnTo>
                <a:lnTo>
                  <a:pt x="111267" y="1272722"/>
                </a:lnTo>
                <a:lnTo>
                  <a:pt x="95654" y="1315855"/>
                </a:lnTo>
                <a:lnTo>
                  <a:pt x="81027" y="1359451"/>
                </a:lnTo>
                <a:lnTo>
                  <a:pt x="67400" y="1403495"/>
                </a:lnTo>
                <a:lnTo>
                  <a:pt x="54785" y="1447975"/>
                </a:lnTo>
                <a:lnTo>
                  <a:pt x="43197" y="1492877"/>
                </a:lnTo>
                <a:lnTo>
                  <a:pt x="32649" y="1538187"/>
                </a:lnTo>
                <a:lnTo>
                  <a:pt x="23155" y="1583893"/>
                </a:lnTo>
                <a:lnTo>
                  <a:pt x="14726" y="1629980"/>
                </a:lnTo>
                <a:lnTo>
                  <a:pt x="7379" y="1676435"/>
                </a:lnTo>
                <a:lnTo>
                  <a:pt x="1124" y="1723245"/>
                </a:lnTo>
                <a:lnTo>
                  <a:pt x="0" y="1733550"/>
                </a:lnTo>
                <a:lnTo>
                  <a:pt x="3897754" y="1733550"/>
                </a:lnTo>
                <a:lnTo>
                  <a:pt x="3890375" y="1676435"/>
                </a:lnTo>
                <a:lnTo>
                  <a:pt x="3883027" y="1629980"/>
                </a:lnTo>
                <a:lnTo>
                  <a:pt x="3874599" y="1583893"/>
                </a:lnTo>
                <a:lnTo>
                  <a:pt x="3865104" y="1538187"/>
                </a:lnTo>
                <a:lnTo>
                  <a:pt x="3854556" y="1492877"/>
                </a:lnTo>
                <a:lnTo>
                  <a:pt x="3842968" y="1447975"/>
                </a:lnTo>
                <a:lnTo>
                  <a:pt x="3830354" y="1403495"/>
                </a:lnTo>
                <a:lnTo>
                  <a:pt x="3816727" y="1359451"/>
                </a:lnTo>
                <a:lnTo>
                  <a:pt x="3802100" y="1315855"/>
                </a:lnTo>
                <a:lnTo>
                  <a:pt x="3786487" y="1272722"/>
                </a:lnTo>
                <a:lnTo>
                  <a:pt x="3769901" y="1230065"/>
                </a:lnTo>
                <a:lnTo>
                  <a:pt x="3752356" y="1187896"/>
                </a:lnTo>
                <a:lnTo>
                  <a:pt x="3733865" y="1146231"/>
                </a:lnTo>
                <a:lnTo>
                  <a:pt x="3714442" y="1105081"/>
                </a:lnTo>
                <a:lnTo>
                  <a:pt x="3694099" y="1064461"/>
                </a:lnTo>
                <a:lnTo>
                  <a:pt x="3672851" y="1024383"/>
                </a:lnTo>
                <a:lnTo>
                  <a:pt x="3650712" y="984862"/>
                </a:lnTo>
                <a:lnTo>
                  <a:pt x="3627693" y="945911"/>
                </a:lnTo>
                <a:lnTo>
                  <a:pt x="3603809" y="907543"/>
                </a:lnTo>
                <a:lnTo>
                  <a:pt x="3579073" y="869771"/>
                </a:lnTo>
                <a:lnTo>
                  <a:pt x="3553499" y="832610"/>
                </a:lnTo>
                <a:lnTo>
                  <a:pt x="3527100" y="796072"/>
                </a:lnTo>
                <a:lnTo>
                  <a:pt x="3499890" y="760171"/>
                </a:lnTo>
                <a:lnTo>
                  <a:pt x="3471881" y="724920"/>
                </a:lnTo>
                <a:lnTo>
                  <a:pt x="3443088" y="690333"/>
                </a:lnTo>
                <a:lnTo>
                  <a:pt x="3413523" y="656423"/>
                </a:lnTo>
                <a:lnTo>
                  <a:pt x="3383201" y="623204"/>
                </a:lnTo>
                <a:lnTo>
                  <a:pt x="3352134" y="590689"/>
                </a:lnTo>
                <a:lnTo>
                  <a:pt x="3320337" y="558892"/>
                </a:lnTo>
                <a:lnTo>
                  <a:pt x="3287822" y="527825"/>
                </a:lnTo>
                <a:lnTo>
                  <a:pt x="3254602" y="497503"/>
                </a:lnTo>
                <a:lnTo>
                  <a:pt x="3220693" y="467938"/>
                </a:lnTo>
                <a:lnTo>
                  <a:pt x="3186106" y="439145"/>
                </a:lnTo>
                <a:lnTo>
                  <a:pt x="3150855" y="411136"/>
                </a:lnTo>
                <a:lnTo>
                  <a:pt x="3114954" y="383926"/>
                </a:lnTo>
                <a:lnTo>
                  <a:pt x="3078416" y="357527"/>
                </a:lnTo>
                <a:lnTo>
                  <a:pt x="3041254" y="331953"/>
                </a:lnTo>
                <a:lnTo>
                  <a:pt x="3003483" y="307217"/>
                </a:lnTo>
                <a:lnTo>
                  <a:pt x="2965115" y="283333"/>
                </a:lnTo>
                <a:lnTo>
                  <a:pt x="2926163" y="260315"/>
                </a:lnTo>
                <a:lnTo>
                  <a:pt x="2886642" y="238175"/>
                </a:lnTo>
                <a:lnTo>
                  <a:pt x="2846565" y="216927"/>
                </a:lnTo>
                <a:lnTo>
                  <a:pt x="2805945" y="196585"/>
                </a:lnTo>
                <a:lnTo>
                  <a:pt x="2764795" y="177161"/>
                </a:lnTo>
                <a:lnTo>
                  <a:pt x="2723129" y="158670"/>
                </a:lnTo>
                <a:lnTo>
                  <a:pt x="2680961" y="141125"/>
                </a:lnTo>
                <a:lnTo>
                  <a:pt x="2638303" y="124540"/>
                </a:lnTo>
                <a:lnTo>
                  <a:pt x="2595170" y="108927"/>
                </a:lnTo>
                <a:lnTo>
                  <a:pt x="2551575" y="94300"/>
                </a:lnTo>
                <a:lnTo>
                  <a:pt x="2507530" y="80672"/>
                </a:lnTo>
                <a:lnTo>
                  <a:pt x="2463051" y="68058"/>
                </a:lnTo>
                <a:lnTo>
                  <a:pt x="2418149" y="56470"/>
                </a:lnTo>
                <a:lnTo>
                  <a:pt x="2372839" y="45922"/>
                </a:lnTo>
                <a:lnTo>
                  <a:pt x="2327133" y="36427"/>
                </a:lnTo>
                <a:lnTo>
                  <a:pt x="2281046" y="27999"/>
                </a:lnTo>
                <a:lnTo>
                  <a:pt x="2234591" y="20651"/>
                </a:lnTo>
                <a:lnTo>
                  <a:pt x="2187780" y="14397"/>
                </a:lnTo>
                <a:lnTo>
                  <a:pt x="2140629" y="9250"/>
                </a:lnTo>
                <a:lnTo>
                  <a:pt x="2093149" y="5223"/>
                </a:lnTo>
                <a:lnTo>
                  <a:pt x="2045355" y="2330"/>
                </a:lnTo>
                <a:lnTo>
                  <a:pt x="1997260" y="584"/>
                </a:lnTo>
                <a:lnTo>
                  <a:pt x="1948877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652270" cy="1636395"/>
          </a:xfrm>
          <a:custGeom>
            <a:avLst/>
            <a:gdLst/>
            <a:ahLst/>
            <a:cxnLst/>
            <a:rect l="l" t="t" r="r" b="b"/>
            <a:pathLst>
              <a:path w="1652270" h="1636395">
                <a:moveTo>
                  <a:pt x="1361965" y="0"/>
                </a:moveTo>
                <a:lnTo>
                  <a:pt x="36405" y="0"/>
                </a:lnTo>
                <a:lnTo>
                  <a:pt x="10179" y="26226"/>
                </a:lnTo>
                <a:lnTo>
                  <a:pt x="0" y="37393"/>
                </a:lnTo>
                <a:lnTo>
                  <a:pt x="0" y="1330398"/>
                </a:lnTo>
                <a:lnTo>
                  <a:pt x="41516" y="1372902"/>
                </a:lnTo>
                <a:lnTo>
                  <a:pt x="74276" y="1402763"/>
                </a:lnTo>
                <a:lnTo>
                  <a:pt x="108402" y="1431093"/>
                </a:lnTo>
                <a:lnTo>
                  <a:pt x="143842" y="1457838"/>
                </a:lnTo>
                <a:lnTo>
                  <a:pt x="180539" y="1482942"/>
                </a:lnTo>
                <a:lnTo>
                  <a:pt x="218441" y="1506351"/>
                </a:lnTo>
                <a:lnTo>
                  <a:pt x="257491" y="1528012"/>
                </a:lnTo>
                <a:lnTo>
                  <a:pt x="297636" y="1547868"/>
                </a:lnTo>
                <a:lnTo>
                  <a:pt x="338820" y="1565866"/>
                </a:lnTo>
                <a:lnTo>
                  <a:pt x="380990" y="1581951"/>
                </a:lnTo>
                <a:lnTo>
                  <a:pt x="424091" y="1596068"/>
                </a:lnTo>
                <a:lnTo>
                  <a:pt x="468068" y="1608163"/>
                </a:lnTo>
                <a:lnTo>
                  <a:pt x="512866" y="1618181"/>
                </a:lnTo>
                <a:lnTo>
                  <a:pt x="558432" y="1626068"/>
                </a:lnTo>
                <a:lnTo>
                  <a:pt x="604710" y="1631769"/>
                </a:lnTo>
                <a:lnTo>
                  <a:pt x="651646" y="1635230"/>
                </a:lnTo>
                <a:lnTo>
                  <a:pt x="699185" y="1636396"/>
                </a:lnTo>
                <a:lnTo>
                  <a:pt x="746725" y="1635230"/>
                </a:lnTo>
                <a:lnTo>
                  <a:pt x="793661" y="1631769"/>
                </a:lnTo>
                <a:lnTo>
                  <a:pt x="839939" y="1626068"/>
                </a:lnTo>
                <a:lnTo>
                  <a:pt x="885504" y="1618181"/>
                </a:lnTo>
                <a:lnTo>
                  <a:pt x="930303" y="1608163"/>
                </a:lnTo>
                <a:lnTo>
                  <a:pt x="974280" y="1596068"/>
                </a:lnTo>
                <a:lnTo>
                  <a:pt x="1017381" y="1581951"/>
                </a:lnTo>
                <a:lnTo>
                  <a:pt x="1059551" y="1565866"/>
                </a:lnTo>
                <a:lnTo>
                  <a:pt x="1100735" y="1547868"/>
                </a:lnTo>
                <a:lnTo>
                  <a:pt x="1140880" y="1528012"/>
                </a:lnTo>
                <a:lnTo>
                  <a:pt x="1179930" y="1506351"/>
                </a:lnTo>
                <a:lnTo>
                  <a:pt x="1217832" y="1482942"/>
                </a:lnTo>
                <a:lnTo>
                  <a:pt x="1254529" y="1457838"/>
                </a:lnTo>
                <a:lnTo>
                  <a:pt x="1289969" y="1431093"/>
                </a:lnTo>
                <a:lnTo>
                  <a:pt x="1324095" y="1402763"/>
                </a:lnTo>
                <a:lnTo>
                  <a:pt x="1356855" y="1372902"/>
                </a:lnTo>
                <a:lnTo>
                  <a:pt x="1388192" y="1341565"/>
                </a:lnTo>
                <a:lnTo>
                  <a:pt x="1418053" y="1308805"/>
                </a:lnTo>
                <a:lnTo>
                  <a:pt x="1446383" y="1274679"/>
                </a:lnTo>
                <a:lnTo>
                  <a:pt x="1473127" y="1239239"/>
                </a:lnTo>
                <a:lnTo>
                  <a:pt x="1498232" y="1202542"/>
                </a:lnTo>
                <a:lnTo>
                  <a:pt x="1521641" y="1164640"/>
                </a:lnTo>
                <a:lnTo>
                  <a:pt x="1543301" y="1125590"/>
                </a:lnTo>
                <a:lnTo>
                  <a:pt x="1563158" y="1085445"/>
                </a:lnTo>
                <a:lnTo>
                  <a:pt x="1581155" y="1044261"/>
                </a:lnTo>
                <a:lnTo>
                  <a:pt x="1597240" y="1002091"/>
                </a:lnTo>
                <a:lnTo>
                  <a:pt x="1611357" y="958990"/>
                </a:lnTo>
                <a:lnTo>
                  <a:pt x="1623452" y="915013"/>
                </a:lnTo>
                <a:lnTo>
                  <a:pt x="1633471" y="870215"/>
                </a:lnTo>
                <a:lnTo>
                  <a:pt x="1641358" y="824649"/>
                </a:lnTo>
                <a:lnTo>
                  <a:pt x="1647059" y="778371"/>
                </a:lnTo>
                <a:lnTo>
                  <a:pt x="1650520" y="731435"/>
                </a:lnTo>
                <a:lnTo>
                  <a:pt x="1651685" y="683896"/>
                </a:lnTo>
                <a:lnTo>
                  <a:pt x="1650520" y="636356"/>
                </a:lnTo>
                <a:lnTo>
                  <a:pt x="1647059" y="589420"/>
                </a:lnTo>
                <a:lnTo>
                  <a:pt x="1641358" y="543142"/>
                </a:lnTo>
                <a:lnTo>
                  <a:pt x="1633471" y="497577"/>
                </a:lnTo>
                <a:lnTo>
                  <a:pt x="1623452" y="452778"/>
                </a:lnTo>
                <a:lnTo>
                  <a:pt x="1611357" y="408801"/>
                </a:lnTo>
                <a:lnTo>
                  <a:pt x="1597240" y="365700"/>
                </a:lnTo>
                <a:lnTo>
                  <a:pt x="1581155" y="323530"/>
                </a:lnTo>
                <a:lnTo>
                  <a:pt x="1563158" y="282346"/>
                </a:lnTo>
                <a:lnTo>
                  <a:pt x="1543301" y="242201"/>
                </a:lnTo>
                <a:lnTo>
                  <a:pt x="1521641" y="203151"/>
                </a:lnTo>
                <a:lnTo>
                  <a:pt x="1498232" y="165249"/>
                </a:lnTo>
                <a:lnTo>
                  <a:pt x="1473127" y="128552"/>
                </a:lnTo>
                <a:lnTo>
                  <a:pt x="1446383" y="93112"/>
                </a:lnTo>
                <a:lnTo>
                  <a:pt x="1418053" y="58986"/>
                </a:lnTo>
                <a:lnTo>
                  <a:pt x="1388192" y="26226"/>
                </a:lnTo>
                <a:lnTo>
                  <a:pt x="1361965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15300" y="0"/>
            <a:ext cx="4076700" cy="4171950"/>
          </a:xfrm>
          <a:custGeom>
            <a:avLst/>
            <a:gdLst/>
            <a:ahLst/>
            <a:cxnLst/>
            <a:rect l="l" t="t" r="r" b="b"/>
            <a:pathLst>
              <a:path w="4076700" h="4171950">
                <a:moveTo>
                  <a:pt x="4076700" y="0"/>
                </a:moveTo>
                <a:lnTo>
                  <a:pt x="408560" y="0"/>
                </a:lnTo>
                <a:lnTo>
                  <a:pt x="388506" y="32777"/>
                </a:lnTo>
                <a:lnTo>
                  <a:pt x="365689" y="71484"/>
                </a:lnTo>
                <a:lnTo>
                  <a:pt x="343493" y="110596"/>
                </a:lnTo>
                <a:lnTo>
                  <a:pt x="321925" y="150105"/>
                </a:lnTo>
                <a:lnTo>
                  <a:pt x="300992" y="190004"/>
                </a:lnTo>
                <a:lnTo>
                  <a:pt x="280699" y="230288"/>
                </a:lnTo>
                <a:lnTo>
                  <a:pt x="261055" y="270948"/>
                </a:lnTo>
                <a:lnTo>
                  <a:pt x="242066" y="311979"/>
                </a:lnTo>
                <a:lnTo>
                  <a:pt x="223739" y="353373"/>
                </a:lnTo>
                <a:lnTo>
                  <a:pt x="206080" y="395124"/>
                </a:lnTo>
                <a:lnTo>
                  <a:pt x="189096" y="437226"/>
                </a:lnTo>
                <a:lnTo>
                  <a:pt x="172794" y="479670"/>
                </a:lnTo>
                <a:lnTo>
                  <a:pt x="157181" y="522450"/>
                </a:lnTo>
                <a:lnTo>
                  <a:pt x="142263" y="565561"/>
                </a:lnTo>
                <a:lnTo>
                  <a:pt x="128048" y="608994"/>
                </a:lnTo>
                <a:lnTo>
                  <a:pt x="114542" y="652743"/>
                </a:lnTo>
                <a:lnTo>
                  <a:pt x="101752" y="696802"/>
                </a:lnTo>
                <a:lnTo>
                  <a:pt x="89685" y="741163"/>
                </a:lnTo>
                <a:lnTo>
                  <a:pt x="78347" y="785820"/>
                </a:lnTo>
                <a:lnTo>
                  <a:pt x="67745" y="830765"/>
                </a:lnTo>
                <a:lnTo>
                  <a:pt x="57886" y="875993"/>
                </a:lnTo>
                <a:lnTo>
                  <a:pt x="48777" y="921497"/>
                </a:lnTo>
                <a:lnTo>
                  <a:pt x="40424" y="967269"/>
                </a:lnTo>
                <a:lnTo>
                  <a:pt x="32835" y="1013303"/>
                </a:lnTo>
                <a:lnTo>
                  <a:pt x="26016" y="1059592"/>
                </a:lnTo>
                <a:lnTo>
                  <a:pt x="19974" y="1106129"/>
                </a:lnTo>
                <a:lnTo>
                  <a:pt x="14715" y="1152908"/>
                </a:lnTo>
                <a:lnTo>
                  <a:pt x="10247" y="1199922"/>
                </a:lnTo>
                <a:lnTo>
                  <a:pt x="6576" y="1247163"/>
                </a:lnTo>
                <a:lnTo>
                  <a:pt x="3709" y="1294626"/>
                </a:lnTo>
                <a:lnTo>
                  <a:pt x="1653" y="1342304"/>
                </a:lnTo>
                <a:lnTo>
                  <a:pt x="414" y="1390189"/>
                </a:lnTo>
                <a:lnTo>
                  <a:pt x="0" y="1438275"/>
                </a:lnTo>
                <a:lnTo>
                  <a:pt x="414" y="1486360"/>
                </a:lnTo>
                <a:lnTo>
                  <a:pt x="1653" y="1534245"/>
                </a:lnTo>
                <a:lnTo>
                  <a:pt x="3709" y="1581923"/>
                </a:lnTo>
                <a:lnTo>
                  <a:pt x="6576" y="1629386"/>
                </a:lnTo>
                <a:lnTo>
                  <a:pt x="10247" y="1676627"/>
                </a:lnTo>
                <a:lnTo>
                  <a:pt x="14715" y="1723641"/>
                </a:lnTo>
                <a:lnTo>
                  <a:pt x="19974" y="1770420"/>
                </a:lnTo>
                <a:lnTo>
                  <a:pt x="26016" y="1816957"/>
                </a:lnTo>
                <a:lnTo>
                  <a:pt x="32835" y="1863246"/>
                </a:lnTo>
                <a:lnTo>
                  <a:pt x="40424" y="1909280"/>
                </a:lnTo>
                <a:lnTo>
                  <a:pt x="48777" y="1955052"/>
                </a:lnTo>
                <a:lnTo>
                  <a:pt x="57886" y="2000556"/>
                </a:lnTo>
                <a:lnTo>
                  <a:pt x="67745" y="2045784"/>
                </a:lnTo>
                <a:lnTo>
                  <a:pt x="78347" y="2090729"/>
                </a:lnTo>
                <a:lnTo>
                  <a:pt x="89685" y="2135386"/>
                </a:lnTo>
                <a:lnTo>
                  <a:pt x="101752" y="2179747"/>
                </a:lnTo>
                <a:lnTo>
                  <a:pt x="114542" y="2223806"/>
                </a:lnTo>
                <a:lnTo>
                  <a:pt x="128048" y="2267555"/>
                </a:lnTo>
                <a:lnTo>
                  <a:pt x="142263" y="2310988"/>
                </a:lnTo>
                <a:lnTo>
                  <a:pt x="157181" y="2354099"/>
                </a:lnTo>
                <a:lnTo>
                  <a:pt x="172794" y="2396879"/>
                </a:lnTo>
                <a:lnTo>
                  <a:pt x="189096" y="2439323"/>
                </a:lnTo>
                <a:lnTo>
                  <a:pt x="206080" y="2481425"/>
                </a:lnTo>
                <a:lnTo>
                  <a:pt x="223739" y="2523176"/>
                </a:lnTo>
                <a:lnTo>
                  <a:pt x="242066" y="2564570"/>
                </a:lnTo>
                <a:lnTo>
                  <a:pt x="261055" y="2605601"/>
                </a:lnTo>
                <a:lnTo>
                  <a:pt x="280699" y="2646261"/>
                </a:lnTo>
                <a:lnTo>
                  <a:pt x="300992" y="2686545"/>
                </a:lnTo>
                <a:lnTo>
                  <a:pt x="321925" y="2726444"/>
                </a:lnTo>
                <a:lnTo>
                  <a:pt x="343493" y="2765953"/>
                </a:lnTo>
                <a:lnTo>
                  <a:pt x="365689" y="2805065"/>
                </a:lnTo>
                <a:lnTo>
                  <a:pt x="388506" y="2843772"/>
                </a:lnTo>
                <a:lnTo>
                  <a:pt x="411937" y="2882069"/>
                </a:lnTo>
                <a:lnTo>
                  <a:pt x="435976" y="2919948"/>
                </a:lnTo>
                <a:lnTo>
                  <a:pt x="460615" y="2957402"/>
                </a:lnTo>
                <a:lnTo>
                  <a:pt x="485849" y="2994425"/>
                </a:lnTo>
                <a:lnTo>
                  <a:pt x="511669" y="3031010"/>
                </a:lnTo>
                <a:lnTo>
                  <a:pt x="538070" y="3067150"/>
                </a:lnTo>
                <a:lnTo>
                  <a:pt x="565044" y="3102838"/>
                </a:lnTo>
                <a:lnTo>
                  <a:pt x="592585" y="3138068"/>
                </a:lnTo>
                <a:lnTo>
                  <a:pt x="620686" y="3172833"/>
                </a:lnTo>
                <a:lnTo>
                  <a:pt x="649341" y="3207126"/>
                </a:lnTo>
                <a:lnTo>
                  <a:pt x="678542" y="3240940"/>
                </a:lnTo>
                <a:lnTo>
                  <a:pt x="708282" y="3274269"/>
                </a:lnTo>
                <a:lnTo>
                  <a:pt x="738556" y="3307106"/>
                </a:lnTo>
                <a:lnTo>
                  <a:pt x="769355" y="3339443"/>
                </a:lnTo>
                <a:lnTo>
                  <a:pt x="800674" y="3371275"/>
                </a:lnTo>
                <a:lnTo>
                  <a:pt x="832506" y="3402594"/>
                </a:lnTo>
                <a:lnTo>
                  <a:pt x="864843" y="3433393"/>
                </a:lnTo>
                <a:lnTo>
                  <a:pt x="897680" y="3463667"/>
                </a:lnTo>
                <a:lnTo>
                  <a:pt x="931009" y="3493407"/>
                </a:lnTo>
                <a:lnTo>
                  <a:pt x="964823" y="3522608"/>
                </a:lnTo>
                <a:lnTo>
                  <a:pt x="999116" y="3551263"/>
                </a:lnTo>
                <a:lnTo>
                  <a:pt x="1033881" y="3579364"/>
                </a:lnTo>
                <a:lnTo>
                  <a:pt x="1069111" y="3606905"/>
                </a:lnTo>
                <a:lnTo>
                  <a:pt x="1104799" y="3633879"/>
                </a:lnTo>
                <a:lnTo>
                  <a:pt x="1140939" y="3660280"/>
                </a:lnTo>
                <a:lnTo>
                  <a:pt x="1177524" y="3686100"/>
                </a:lnTo>
                <a:lnTo>
                  <a:pt x="1214547" y="3711334"/>
                </a:lnTo>
                <a:lnTo>
                  <a:pt x="1252001" y="3735973"/>
                </a:lnTo>
                <a:lnTo>
                  <a:pt x="1289880" y="3760012"/>
                </a:lnTo>
                <a:lnTo>
                  <a:pt x="1328177" y="3783443"/>
                </a:lnTo>
                <a:lnTo>
                  <a:pt x="1366884" y="3806260"/>
                </a:lnTo>
                <a:lnTo>
                  <a:pt x="1405996" y="3828456"/>
                </a:lnTo>
                <a:lnTo>
                  <a:pt x="1445505" y="3850024"/>
                </a:lnTo>
                <a:lnTo>
                  <a:pt x="1485404" y="3870957"/>
                </a:lnTo>
                <a:lnTo>
                  <a:pt x="1525688" y="3891250"/>
                </a:lnTo>
                <a:lnTo>
                  <a:pt x="1566348" y="3910894"/>
                </a:lnTo>
                <a:lnTo>
                  <a:pt x="1607379" y="3929883"/>
                </a:lnTo>
                <a:lnTo>
                  <a:pt x="1648773" y="3948210"/>
                </a:lnTo>
                <a:lnTo>
                  <a:pt x="1690524" y="3965869"/>
                </a:lnTo>
                <a:lnTo>
                  <a:pt x="1732626" y="3982853"/>
                </a:lnTo>
                <a:lnTo>
                  <a:pt x="1775070" y="3999155"/>
                </a:lnTo>
                <a:lnTo>
                  <a:pt x="1817850" y="4014768"/>
                </a:lnTo>
                <a:lnTo>
                  <a:pt x="1860961" y="4029686"/>
                </a:lnTo>
                <a:lnTo>
                  <a:pt x="1904394" y="4043901"/>
                </a:lnTo>
                <a:lnTo>
                  <a:pt x="1948143" y="4057407"/>
                </a:lnTo>
                <a:lnTo>
                  <a:pt x="1992202" y="4070197"/>
                </a:lnTo>
                <a:lnTo>
                  <a:pt x="2036563" y="4082264"/>
                </a:lnTo>
                <a:lnTo>
                  <a:pt x="2081220" y="4093602"/>
                </a:lnTo>
                <a:lnTo>
                  <a:pt x="2126165" y="4104204"/>
                </a:lnTo>
                <a:lnTo>
                  <a:pt x="2171393" y="4114063"/>
                </a:lnTo>
                <a:lnTo>
                  <a:pt x="2216897" y="4123172"/>
                </a:lnTo>
                <a:lnTo>
                  <a:pt x="2262669" y="4131525"/>
                </a:lnTo>
                <a:lnTo>
                  <a:pt x="2308703" y="4139114"/>
                </a:lnTo>
                <a:lnTo>
                  <a:pt x="2354992" y="4145933"/>
                </a:lnTo>
                <a:lnTo>
                  <a:pt x="2401529" y="4151975"/>
                </a:lnTo>
                <a:lnTo>
                  <a:pt x="2448308" y="4157234"/>
                </a:lnTo>
                <a:lnTo>
                  <a:pt x="2495322" y="4161702"/>
                </a:lnTo>
                <a:lnTo>
                  <a:pt x="2542563" y="4165373"/>
                </a:lnTo>
                <a:lnTo>
                  <a:pt x="2590026" y="4168240"/>
                </a:lnTo>
                <a:lnTo>
                  <a:pt x="2637704" y="4170296"/>
                </a:lnTo>
                <a:lnTo>
                  <a:pt x="2685589" y="4171535"/>
                </a:lnTo>
                <a:lnTo>
                  <a:pt x="2733675" y="4171950"/>
                </a:lnTo>
                <a:lnTo>
                  <a:pt x="2781760" y="4171535"/>
                </a:lnTo>
                <a:lnTo>
                  <a:pt x="2829645" y="4170296"/>
                </a:lnTo>
                <a:lnTo>
                  <a:pt x="2877323" y="4168240"/>
                </a:lnTo>
                <a:lnTo>
                  <a:pt x="2924785" y="4165373"/>
                </a:lnTo>
                <a:lnTo>
                  <a:pt x="2972027" y="4161702"/>
                </a:lnTo>
                <a:lnTo>
                  <a:pt x="3019041" y="4157234"/>
                </a:lnTo>
                <a:lnTo>
                  <a:pt x="3065820" y="4151975"/>
                </a:lnTo>
                <a:lnTo>
                  <a:pt x="3112357" y="4145933"/>
                </a:lnTo>
                <a:lnTo>
                  <a:pt x="3158646" y="4139114"/>
                </a:lnTo>
                <a:lnTo>
                  <a:pt x="3204680" y="4131525"/>
                </a:lnTo>
                <a:lnTo>
                  <a:pt x="3250452" y="4123172"/>
                </a:lnTo>
                <a:lnTo>
                  <a:pt x="3295955" y="4114063"/>
                </a:lnTo>
                <a:lnTo>
                  <a:pt x="3341183" y="4104204"/>
                </a:lnTo>
                <a:lnTo>
                  <a:pt x="3386129" y="4093602"/>
                </a:lnTo>
                <a:lnTo>
                  <a:pt x="3430786" y="4082264"/>
                </a:lnTo>
                <a:lnTo>
                  <a:pt x="3475147" y="4070197"/>
                </a:lnTo>
                <a:lnTo>
                  <a:pt x="3519205" y="4057407"/>
                </a:lnTo>
                <a:lnTo>
                  <a:pt x="3562955" y="4043901"/>
                </a:lnTo>
                <a:lnTo>
                  <a:pt x="3606388" y="4029686"/>
                </a:lnTo>
                <a:lnTo>
                  <a:pt x="3649498" y="4014768"/>
                </a:lnTo>
                <a:lnTo>
                  <a:pt x="3692279" y="3999155"/>
                </a:lnTo>
                <a:lnTo>
                  <a:pt x="3734723" y="3982853"/>
                </a:lnTo>
                <a:lnTo>
                  <a:pt x="3776824" y="3965869"/>
                </a:lnTo>
                <a:lnTo>
                  <a:pt x="3818575" y="3948210"/>
                </a:lnTo>
                <a:lnTo>
                  <a:pt x="3859969" y="3929883"/>
                </a:lnTo>
                <a:lnTo>
                  <a:pt x="3901000" y="3910894"/>
                </a:lnTo>
                <a:lnTo>
                  <a:pt x="3941661" y="3891250"/>
                </a:lnTo>
                <a:lnTo>
                  <a:pt x="3981944" y="3870957"/>
                </a:lnTo>
                <a:lnTo>
                  <a:pt x="4021844" y="3850024"/>
                </a:lnTo>
                <a:lnTo>
                  <a:pt x="4061353" y="3828456"/>
                </a:lnTo>
                <a:lnTo>
                  <a:pt x="4076700" y="3819746"/>
                </a:lnTo>
                <a:lnTo>
                  <a:pt x="40767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F5E4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60325">
              <a:lnSpc>
                <a:spcPts val="184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31753" y="4086225"/>
            <a:ext cx="3924300" cy="2771775"/>
          </a:xfrm>
          <a:custGeom>
            <a:avLst/>
            <a:gdLst/>
            <a:ahLst/>
            <a:cxnLst/>
            <a:rect l="l" t="t" r="r" b="b"/>
            <a:pathLst>
              <a:path w="3924300" h="2771775">
                <a:moveTo>
                  <a:pt x="1962148" y="0"/>
                </a:moveTo>
                <a:lnTo>
                  <a:pt x="1913765" y="584"/>
                </a:lnTo>
                <a:lnTo>
                  <a:pt x="1865670" y="2330"/>
                </a:lnTo>
                <a:lnTo>
                  <a:pt x="1817876" y="5223"/>
                </a:lnTo>
                <a:lnTo>
                  <a:pt x="1770396" y="9250"/>
                </a:lnTo>
                <a:lnTo>
                  <a:pt x="1723245" y="14397"/>
                </a:lnTo>
                <a:lnTo>
                  <a:pt x="1676434" y="20651"/>
                </a:lnTo>
                <a:lnTo>
                  <a:pt x="1629979" y="27999"/>
                </a:lnTo>
                <a:lnTo>
                  <a:pt x="1583892" y="36427"/>
                </a:lnTo>
                <a:lnTo>
                  <a:pt x="1538187" y="45922"/>
                </a:lnTo>
                <a:lnTo>
                  <a:pt x="1492876" y="56470"/>
                </a:lnTo>
                <a:lnTo>
                  <a:pt x="1447975" y="68058"/>
                </a:lnTo>
                <a:lnTo>
                  <a:pt x="1403495" y="80672"/>
                </a:lnTo>
                <a:lnTo>
                  <a:pt x="1359450" y="94300"/>
                </a:lnTo>
                <a:lnTo>
                  <a:pt x="1315855" y="108927"/>
                </a:lnTo>
                <a:lnTo>
                  <a:pt x="1272722" y="124540"/>
                </a:lnTo>
                <a:lnTo>
                  <a:pt x="1230064" y="141125"/>
                </a:lnTo>
                <a:lnTo>
                  <a:pt x="1187896" y="158670"/>
                </a:lnTo>
                <a:lnTo>
                  <a:pt x="1146230" y="177161"/>
                </a:lnTo>
                <a:lnTo>
                  <a:pt x="1105081" y="196585"/>
                </a:lnTo>
                <a:lnTo>
                  <a:pt x="1064461" y="216927"/>
                </a:lnTo>
                <a:lnTo>
                  <a:pt x="1024383" y="238175"/>
                </a:lnTo>
                <a:lnTo>
                  <a:pt x="984862" y="260315"/>
                </a:lnTo>
                <a:lnTo>
                  <a:pt x="945911" y="283333"/>
                </a:lnTo>
                <a:lnTo>
                  <a:pt x="907543" y="307217"/>
                </a:lnTo>
                <a:lnTo>
                  <a:pt x="869771" y="331953"/>
                </a:lnTo>
                <a:lnTo>
                  <a:pt x="832610" y="357527"/>
                </a:lnTo>
                <a:lnTo>
                  <a:pt x="796072" y="383926"/>
                </a:lnTo>
                <a:lnTo>
                  <a:pt x="760171" y="411136"/>
                </a:lnTo>
                <a:lnTo>
                  <a:pt x="724920" y="439145"/>
                </a:lnTo>
                <a:lnTo>
                  <a:pt x="690333" y="467938"/>
                </a:lnTo>
                <a:lnTo>
                  <a:pt x="656423" y="497503"/>
                </a:lnTo>
                <a:lnTo>
                  <a:pt x="623204" y="527825"/>
                </a:lnTo>
                <a:lnTo>
                  <a:pt x="590689" y="558892"/>
                </a:lnTo>
                <a:lnTo>
                  <a:pt x="558891" y="590689"/>
                </a:lnTo>
                <a:lnTo>
                  <a:pt x="527825" y="623204"/>
                </a:lnTo>
                <a:lnTo>
                  <a:pt x="497503" y="656423"/>
                </a:lnTo>
                <a:lnTo>
                  <a:pt x="467938" y="690333"/>
                </a:lnTo>
                <a:lnTo>
                  <a:pt x="439145" y="724920"/>
                </a:lnTo>
                <a:lnTo>
                  <a:pt x="411136" y="760171"/>
                </a:lnTo>
                <a:lnTo>
                  <a:pt x="383926" y="796072"/>
                </a:lnTo>
                <a:lnTo>
                  <a:pt x="357527" y="832610"/>
                </a:lnTo>
                <a:lnTo>
                  <a:pt x="331953" y="869772"/>
                </a:lnTo>
                <a:lnTo>
                  <a:pt x="307217" y="907543"/>
                </a:lnTo>
                <a:lnTo>
                  <a:pt x="283333" y="945911"/>
                </a:lnTo>
                <a:lnTo>
                  <a:pt x="260315" y="984862"/>
                </a:lnTo>
                <a:lnTo>
                  <a:pt x="238175" y="1024384"/>
                </a:lnTo>
                <a:lnTo>
                  <a:pt x="216927" y="1064461"/>
                </a:lnTo>
                <a:lnTo>
                  <a:pt x="196585" y="1105081"/>
                </a:lnTo>
                <a:lnTo>
                  <a:pt x="177161" y="1146231"/>
                </a:lnTo>
                <a:lnTo>
                  <a:pt x="158670" y="1187897"/>
                </a:lnTo>
                <a:lnTo>
                  <a:pt x="141125" y="1230065"/>
                </a:lnTo>
                <a:lnTo>
                  <a:pt x="124540" y="1272722"/>
                </a:lnTo>
                <a:lnTo>
                  <a:pt x="108927" y="1315856"/>
                </a:lnTo>
                <a:lnTo>
                  <a:pt x="94300" y="1359451"/>
                </a:lnTo>
                <a:lnTo>
                  <a:pt x="80672" y="1403495"/>
                </a:lnTo>
                <a:lnTo>
                  <a:pt x="68058" y="1447975"/>
                </a:lnTo>
                <a:lnTo>
                  <a:pt x="56470" y="1492877"/>
                </a:lnTo>
                <a:lnTo>
                  <a:pt x="45922" y="1538187"/>
                </a:lnTo>
                <a:lnTo>
                  <a:pt x="36427" y="1583893"/>
                </a:lnTo>
                <a:lnTo>
                  <a:pt x="27999" y="1629980"/>
                </a:lnTo>
                <a:lnTo>
                  <a:pt x="20651" y="1676435"/>
                </a:lnTo>
                <a:lnTo>
                  <a:pt x="14397" y="1723245"/>
                </a:lnTo>
                <a:lnTo>
                  <a:pt x="9250" y="1770397"/>
                </a:lnTo>
                <a:lnTo>
                  <a:pt x="5223" y="1817877"/>
                </a:lnTo>
                <a:lnTo>
                  <a:pt x="2330" y="1865671"/>
                </a:lnTo>
                <a:lnTo>
                  <a:pt x="584" y="1913766"/>
                </a:lnTo>
                <a:lnTo>
                  <a:pt x="0" y="1962149"/>
                </a:lnTo>
                <a:lnTo>
                  <a:pt x="584" y="2010532"/>
                </a:lnTo>
                <a:lnTo>
                  <a:pt x="2330" y="2058628"/>
                </a:lnTo>
                <a:lnTo>
                  <a:pt x="5223" y="2106422"/>
                </a:lnTo>
                <a:lnTo>
                  <a:pt x="9250" y="2153901"/>
                </a:lnTo>
                <a:lnTo>
                  <a:pt x="14397" y="2201053"/>
                </a:lnTo>
                <a:lnTo>
                  <a:pt x="20651" y="2247863"/>
                </a:lnTo>
                <a:lnTo>
                  <a:pt x="27999" y="2294319"/>
                </a:lnTo>
                <a:lnTo>
                  <a:pt x="36427" y="2340406"/>
                </a:lnTo>
                <a:lnTo>
                  <a:pt x="45922" y="2386111"/>
                </a:lnTo>
                <a:lnTo>
                  <a:pt x="56470" y="2431422"/>
                </a:lnTo>
                <a:lnTo>
                  <a:pt x="68058" y="2476323"/>
                </a:lnTo>
                <a:lnTo>
                  <a:pt x="80672" y="2520803"/>
                </a:lnTo>
                <a:lnTo>
                  <a:pt x="94300" y="2564848"/>
                </a:lnTo>
                <a:lnTo>
                  <a:pt x="108927" y="2608443"/>
                </a:lnTo>
                <a:lnTo>
                  <a:pt x="124540" y="2651576"/>
                </a:lnTo>
                <a:lnTo>
                  <a:pt x="141125" y="2694234"/>
                </a:lnTo>
                <a:lnTo>
                  <a:pt x="158670" y="2736402"/>
                </a:lnTo>
                <a:lnTo>
                  <a:pt x="174368" y="2771775"/>
                </a:lnTo>
                <a:lnTo>
                  <a:pt x="3749929" y="2771775"/>
                </a:lnTo>
                <a:lnTo>
                  <a:pt x="3765627" y="2736402"/>
                </a:lnTo>
                <a:lnTo>
                  <a:pt x="3783172" y="2694234"/>
                </a:lnTo>
                <a:lnTo>
                  <a:pt x="3799758" y="2651576"/>
                </a:lnTo>
                <a:lnTo>
                  <a:pt x="3815371" y="2608443"/>
                </a:lnTo>
                <a:lnTo>
                  <a:pt x="3829998" y="2564848"/>
                </a:lnTo>
                <a:lnTo>
                  <a:pt x="3843625" y="2520803"/>
                </a:lnTo>
                <a:lnTo>
                  <a:pt x="3856240" y="2476323"/>
                </a:lnTo>
                <a:lnTo>
                  <a:pt x="3867828" y="2431422"/>
                </a:lnTo>
                <a:lnTo>
                  <a:pt x="3878376" y="2386111"/>
                </a:lnTo>
                <a:lnTo>
                  <a:pt x="3887871" y="2340406"/>
                </a:lnTo>
                <a:lnTo>
                  <a:pt x="3896299" y="2294319"/>
                </a:lnTo>
                <a:lnTo>
                  <a:pt x="3903646" y="2247863"/>
                </a:lnTo>
                <a:lnTo>
                  <a:pt x="3909901" y="2201053"/>
                </a:lnTo>
                <a:lnTo>
                  <a:pt x="3915048" y="2153901"/>
                </a:lnTo>
                <a:lnTo>
                  <a:pt x="3919075" y="2106422"/>
                </a:lnTo>
                <a:lnTo>
                  <a:pt x="3921968" y="2058628"/>
                </a:lnTo>
                <a:lnTo>
                  <a:pt x="3923713" y="2010532"/>
                </a:lnTo>
                <a:lnTo>
                  <a:pt x="3924298" y="1962149"/>
                </a:lnTo>
                <a:lnTo>
                  <a:pt x="3923713" y="1913766"/>
                </a:lnTo>
                <a:lnTo>
                  <a:pt x="3921968" y="1865671"/>
                </a:lnTo>
                <a:lnTo>
                  <a:pt x="3919075" y="1817877"/>
                </a:lnTo>
                <a:lnTo>
                  <a:pt x="3915048" y="1770397"/>
                </a:lnTo>
                <a:lnTo>
                  <a:pt x="3909901" y="1723245"/>
                </a:lnTo>
                <a:lnTo>
                  <a:pt x="3903646" y="1676435"/>
                </a:lnTo>
                <a:lnTo>
                  <a:pt x="3896299" y="1629980"/>
                </a:lnTo>
                <a:lnTo>
                  <a:pt x="3887871" y="1583893"/>
                </a:lnTo>
                <a:lnTo>
                  <a:pt x="3878376" y="1538187"/>
                </a:lnTo>
                <a:lnTo>
                  <a:pt x="3867828" y="1492877"/>
                </a:lnTo>
                <a:lnTo>
                  <a:pt x="3856240" y="1447975"/>
                </a:lnTo>
                <a:lnTo>
                  <a:pt x="3843625" y="1403495"/>
                </a:lnTo>
                <a:lnTo>
                  <a:pt x="3829998" y="1359451"/>
                </a:lnTo>
                <a:lnTo>
                  <a:pt x="3815371" y="1315856"/>
                </a:lnTo>
                <a:lnTo>
                  <a:pt x="3799758" y="1272722"/>
                </a:lnTo>
                <a:lnTo>
                  <a:pt x="3783172" y="1230065"/>
                </a:lnTo>
                <a:lnTo>
                  <a:pt x="3765627" y="1187897"/>
                </a:lnTo>
                <a:lnTo>
                  <a:pt x="3747136" y="1146231"/>
                </a:lnTo>
                <a:lnTo>
                  <a:pt x="3727713" y="1105081"/>
                </a:lnTo>
                <a:lnTo>
                  <a:pt x="3707371" y="1064461"/>
                </a:lnTo>
                <a:lnTo>
                  <a:pt x="3686123" y="1024384"/>
                </a:lnTo>
                <a:lnTo>
                  <a:pt x="3663983" y="984862"/>
                </a:lnTo>
                <a:lnTo>
                  <a:pt x="3640965" y="945911"/>
                </a:lnTo>
                <a:lnTo>
                  <a:pt x="3617081" y="907543"/>
                </a:lnTo>
                <a:lnTo>
                  <a:pt x="3592345" y="869772"/>
                </a:lnTo>
                <a:lnTo>
                  <a:pt x="3566771" y="832610"/>
                </a:lnTo>
                <a:lnTo>
                  <a:pt x="3540372" y="796072"/>
                </a:lnTo>
                <a:lnTo>
                  <a:pt x="3513161" y="760171"/>
                </a:lnTo>
                <a:lnTo>
                  <a:pt x="3485153" y="724920"/>
                </a:lnTo>
                <a:lnTo>
                  <a:pt x="3456360" y="690333"/>
                </a:lnTo>
                <a:lnTo>
                  <a:pt x="3426795" y="656423"/>
                </a:lnTo>
                <a:lnTo>
                  <a:pt x="3396473" y="623204"/>
                </a:lnTo>
                <a:lnTo>
                  <a:pt x="3365406" y="590689"/>
                </a:lnTo>
                <a:lnTo>
                  <a:pt x="3333609" y="558892"/>
                </a:lnTo>
                <a:lnTo>
                  <a:pt x="3301093" y="527825"/>
                </a:lnTo>
                <a:lnTo>
                  <a:pt x="3267874" y="497503"/>
                </a:lnTo>
                <a:lnTo>
                  <a:pt x="3233964" y="467938"/>
                </a:lnTo>
                <a:lnTo>
                  <a:pt x="3199378" y="439145"/>
                </a:lnTo>
                <a:lnTo>
                  <a:pt x="3164127" y="411136"/>
                </a:lnTo>
                <a:lnTo>
                  <a:pt x="3128226" y="383926"/>
                </a:lnTo>
                <a:lnTo>
                  <a:pt x="3091688" y="357527"/>
                </a:lnTo>
                <a:lnTo>
                  <a:pt x="3054526" y="331953"/>
                </a:lnTo>
                <a:lnTo>
                  <a:pt x="3016755" y="307217"/>
                </a:lnTo>
                <a:lnTo>
                  <a:pt x="2978387" y="283333"/>
                </a:lnTo>
                <a:lnTo>
                  <a:pt x="2939435" y="260315"/>
                </a:lnTo>
                <a:lnTo>
                  <a:pt x="2899914" y="238175"/>
                </a:lnTo>
                <a:lnTo>
                  <a:pt x="2859837" y="216927"/>
                </a:lnTo>
                <a:lnTo>
                  <a:pt x="2819217" y="196585"/>
                </a:lnTo>
                <a:lnTo>
                  <a:pt x="2778067" y="177161"/>
                </a:lnTo>
                <a:lnTo>
                  <a:pt x="2736401" y="158670"/>
                </a:lnTo>
                <a:lnTo>
                  <a:pt x="2694233" y="141125"/>
                </a:lnTo>
                <a:lnTo>
                  <a:pt x="2651575" y="124540"/>
                </a:lnTo>
                <a:lnTo>
                  <a:pt x="2608442" y="108927"/>
                </a:lnTo>
                <a:lnTo>
                  <a:pt x="2564847" y="94300"/>
                </a:lnTo>
                <a:lnTo>
                  <a:pt x="2520802" y="80672"/>
                </a:lnTo>
                <a:lnTo>
                  <a:pt x="2476322" y="68058"/>
                </a:lnTo>
                <a:lnTo>
                  <a:pt x="2431421" y="56470"/>
                </a:lnTo>
                <a:lnTo>
                  <a:pt x="2386110" y="45922"/>
                </a:lnTo>
                <a:lnTo>
                  <a:pt x="2340405" y="36427"/>
                </a:lnTo>
                <a:lnTo>
                  <a:pt x="2294318" y="27999"/>
                </a:lnTo>
                <a:lnTo>
                  <a:pt x="2247862" y="20651"/>
                </a:lnTo>
                <a:lnTo>
                  <a:pt x="2201052" y="14397"/>
                </a:lnTo>
                <a:lnTo>
                  <a:pt x="2153900" y="9250"/>
                </a:lnTo>
                <a:lnTo>
                  <a:pt x="2106421" y="5223"/>
                </a:lnTo>
                <a:lnTo>
                  <a:pt x="2058627" y="2330"/>
                </a:lnTo>
                <a:lnTo>
                  <a:pt x="2010531" y="584"/>
                </a:lnTo>
                <a:lnTo>
                  <a:pt x="196214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328612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0"/>
                </a:moveTo>
                <a:lnTo>
                  <a:pt x="904960" y="1165"/>
                </a:lnTo>
                <a:lnTo>
                  <a:pt x="858024" y="4626"/>
                </a:lnTo>
                <a:lnTo>
                  <a:pt x="811746" y="10327"/>
                </a:lnTo>
                <a:lnTo>
                  <a:pt x="766180" y="18214"/>
                </a:lnTo>
                <a:lnTo>
                  <a:pt x="721382" y="28232"/>
                </a:lnTo>
                <a:lnTo>
                  <a:pt x="677405" y="40327"/>
                </a:lnTo>
                <a:lnTo>
                  <a:pt x="634304" y="54445"/>
                </a:lnTo>
                <a:lnTo>
                  <a:pt x="592134" y="70529"/>
                </a:lnTo>
                <a:lnTo>
                  <a:pt x="550949" y="88527"/>
                </a:lnTo>
                <a:lnTo>
                  <a:pt x="510805" y="108383"/>
                </a:lnTo>
                <a:lnTo>
                  <a:pt x="471754" y="130044"/>
                </a:lnTo>
                <a:lnTo>
                  <a:pt x="433853" y="153453"/>
                </a:lnTo>
                <a:lnTo>
                  <a:pt x="397156" y="178557"/>
                </a:lnTo>
                <a:lnTo>
                  <a:pt x="361716" y="205302"/>
                </a:lnTo>
                <a:lnTo>
                  <a:pt x="327589" y="233632"/>
                </a:lnTo>
                <a:lnTo>
                  <a:pt x="294830" y="263493"/>
                </a:lnTo>
                <a:lnTo>
                  <a:pt x="263493" y="294830"/>
                </a:lnTo>
                <a:lnTo>
                  <a:pt x="233632" y="327589"/>
                </a:lnTo>
                <a:lnTo>
                  <a:pt x="205302" y="361716"/>
                </a:lnTo>
                <a:lnTo>
                  <a:pt x="178557" y="397155"/>
                </a:lnTo>
                <a:lnTo>
                  <a:pt x="153453" y="433853"/>
                </a:lnTo>
                <a:lnTo>
                  <a:pt x="130044" y="471754"/>
                </a:lnTo>
                <a:lnTo>
                  <a:pt x="108384" y="510805"/>
                </a:lnTo>
                <a:lnTo>
                  <a:pt x="88527" y="550949"/>
                </a:lnTo>
                <a:lnTo>
                  <a:pt x="70529" y="592134"/>
                </a:lnTo>
                <a:lnTo>
                  <a:pt x="54445" y="634304"/>
                </a:lnTo>
                <a:lnTo>
                  <a:pt x="40327" y="677405"/>
                </a:lnTo>
                <a:lnTo>
                  <a:pt x="28232" y="721382"/>
                </a:lnTo>
                <a:lnTo>
                  <a:pt x="18214" y="766180"/>
                </a:lnTo>
                <a:lnTo>
                  <a:pt x="10327" y="811746"/>
                </a:lnTo>
                <a:lnTo>
                  <a:pt x="4626" y="858024"/>
                </a:lnTo>
                <a:lnTo>
                  <a:pt x="1165" y="904960"/>
                </a:lnTo>
                <a:lnTo>
                  <a:pt x="0" y="952500"/>
                </a:lnTo>
                <a:lnTo>
                  <a:pt x="1165" y="1000039"/>
                </a:lnTo>
                <a:lnTo>
                  <a:pt x="4626" y="1046975"/>
                </a:lnTo>
                <a:lnTo>
                  <a:pt x="10327" y="1093253"/>
                </a:lnTo>
                <a:lnTo>
                  <a:pt x="18214" y="1138818"/>
                </a:lnTo>
                <a:lnTo>
                  <a:pt x="28232" y="1183617"/>
                </a:lnTo>
                <a:lnTo>
                  <a:pt x="40327" y="1227594"/>
                </a:lnTo>
                <a:lnTo>
                  <a:pt x="54445" y="1270694"/>
                </a:lnTo>
                <a:lnTo>
                  <a:pt x="70529" y="1312864"/>
                </a:lnTo>
                <a:lnTo>
                  <a:pt x="88527" y="1354049"/>
                </a:lnTo>
                <a:lnTo>
                  <a:pt x="108384" y="1394194"/>
                </a:lnTo>
                <a:lnTo>
                  <a:pt x="130044" y="1433244"/>
                </a:lnTo>
                <a:lnTo>
                  <a:pt x="153453" y="1471145"/>
                </a:lnTo>
                <a:lnTo>
                  <a:pt x="178557" y="1507843"/>
                </a:lnTo>
                <a:lnTo>
                  <a:pt x="205302" y="1543282"/>
                </a:lnTo>
                <a:lnTo>
                  <a:pt x="233632" y="1577409"/>
                </a:lnTo>
                <a:lnTo>
                  <a:pt x="263493" y="1610168"/>
                </a:lnTo>
                <a:lnTo>
                  <a:pt x="294830" y="1641505"/>
                </a:lnTo>
                <a:lnTo>
                  <a:pt x="327589" y="1671366"/>
                </a:lnTo>
                <a:lnTo>
                  <a:pt x="361716" y="1699696"/>
                </a:lnTo>
                <a:lnTo>
                  <a:pt x="397156" y="1726441"/>
                </a:lnTo>
                <a:lnTo>
                  <a:pt x="433853" y="1751545"/>
                </a:lnTo>
                <a:lnTo>
                  <a:pt x="471754" y="1774954"/>
                </a:lnTo>
                <a:lnTo>
                  <a:pt x="510805" y="1796614"/>
                </a:lnTo>
                <a:lnTo>
                  <a:pt x="550949" y="1816471"/>
                </a:lnTo>
                <a:lnTo>
                  <a:pt x="592134" y="1834468"/>
                </a:lnTo>
                <a:lnTo>
                  <a:pt x="634304" y="1850553"/>
                </a:lnTo>
                <a:lnTo>
                  <a:pt x="677405" y="1864670"/>
                </a:lnTo>
                <a:lnTo>
                  <a:pt x="721382" y="1876765"/>
                </a:lnTo>
                <a:lnTo>
                  <a:pt x="766180" y="1886784"/>
                </a:lnTo>
                <a:lnTo>
                  <a:pt x="811746" y="1894671"/>
                </a:lnTo>
                <a:lnTo>
                  <a:pt x="858024" y="1900372"/>
                </a:lnTo>
                <a:lnTo>
                  <a:pt x="904960" y="1903833"/>
                </a:lnTo>
                <a:lnTo>
                  <a:pt x="952499" y="1904998"/>
                </a:lnTo>
                <a:lnTo>
                  <a:pt x="1000039" y="1903833"/>
                </a:lnTo>
                <a:lnTo>
                  <a:pt x="1046975" y="1900372"/>
                </a:lnTo>
                <a:lnTo>
                  <a:pt x="1093253" y="1894671"/>
                </a:lnTo>
                <a:lnTo>
                  <a:pt x="1138818" y="1886784"/>
                </a:lnTo>
                <a:lnTo>
                  <a:pt x="1183617" y="1876765"/>
                </a:lnTo>
                <a:lnTo>
                  <a:pt x="1227594" y="1864670"/>
                </a:lnTo>
                <a:lnTo>
                  <a:pt x="1270694" y="1850553"/>
                </a:lnTo>
                <a:lnTo>
                  <a:pt x="1312864" y="1834468"/>
                </a:lnTo>
                <a:lnTo>
                  <a:pt x="1354049" y="1816471"/>
                </a:lnTo>
                <a:lnTo>
                  <a:pt x="1394194" y="1796614"/>
                </a:lnTo>
                <a:lnTo>
                  <a:pt x="1433244" y="1774954"/>
                </a:lnTo>
                <a:lnTo>
                  <a:pt x="1471145" y="1751545"/>
                </a:lnTo>
                <a:lnTo>
                  <a:pt x="1507843" y="1726441"/>
                </a:lnTo>
                <a:lnTo>
                  <a:pt x="1543282" y="1699696"/>
                </a:lnTo>
                <a:lnTo>
                  <a:pt x="1577409" y="1671366"/>
                </a:lnTo>
                <a:lnTo>
                  <a:pt x="1610169" y="1641505"/>
                </a:lnTo>
                <a:lnTo>
                  <a:pt x="1641506" y="1610168"/>
                </a:lnTo>
                <a:lnTo>
                  <a:pt x="1671367" y="1577409"/>
                </a:lnTo>
                <a:lnTo>
                  <a:pt x="1699697" y="1543282"/>
                </a:lnTo>
                <a:lnTo>
                  <a:pt x="1726441" y="1507843"/>
                </a:lnTo>
                <a:lnTo>
                  <a:pt x="1751546" y="1471145"/>
                </a:lnTo>
                <a:lnTo>
                  <a:pt x="1774955" y="1433244"/>
                </a:lnTo>
                <a:lnTo>
                  <a:pt x="1796615" y="1394194"/>
                </a:lnTo>
                <a:lnTo>
                  <a:pt x="1816472" y="1354049"/>
                </a:lnTo>
                <a:lnTo>
                  <a:pt x="1834469" y="1312864"/>
                </a:lnTo>
                <a:lnTo>
                  <a:pt x="1850554" y="1270694"/>
                </a:lnTo>
                <a:lnTo>
                  <a:pt x="1864672" y="1227594"/>
                </a:lnTo>
                <a:lnTo>
                  <a:pt x="1876767" y="1183617"/>
                </a:lnTo>
                <a:lnTo>
                  <a:pt x="1886785" y="1138818"/>
                </a:lnTo>
                <a:lnTo>
                  <a:pt x="1894672" y="1093253"/>
                </a:lnTo>
                <a:lnTo>
                  <a:pt x="1900373" y="1046975"/>
                </a:lnTo>
                <a:lnTo>
                  <a:pt x="1903834" y="1000039"/>
                </a:lnTo>
                <a:lnTo>
                  <a:pt x="1905000" y="952500"/>
                </a:lnTo>
                <a:lnTo>
                  <a:pt x="1903834" y="904960"/>
                </a:lnTo>
                <a:lnTo>
                  <a:pt x="1900373" y="858024"/>
                </a:lnTo>
                <a:lnTo>
                  <a:pt x="1894672" y="811746"/>
                </a:lnTo>
                <a:lnTo>
                  <a:pt x="1886785" y="766180"/>
                </a:lnTo>
                <a:lnTo>
                  <a:pt x="1876767" y="721382"/>
                </a:lnTo>
                <a:lnTo>
                  <a:pt x="1864672" y="677405"/>
                </a:lnTo>
                <a:lnTo>
                  <a:pt x="1850554" y="634304"/>
                </a:lnTo>
                <a:lnTo>
                  <a:pt x="1834469" y="592134"/>
                </a:lnTo>
                <a:lnTo>
                  <a:pt x="1816472" y="550949"/>
                </a:lnTo>
                <a:lnTo>
                  <a:pt x="1796615" y="510805"/>
                </a:lnTo>
                <a:lnTo>
                  <a:pt x="1774955" y="471754"/>
                </a:lnTo>
                <a:lnTo>
                  <a:pt x="1751546" y="433853"/>
                </a:lnTo>
                <a:lnTo>
                  <a:pt x="1726441" y="397155"/>
                </a:lnTo>
                <a:lnTo>
                  <a:pt x="1699697" y="361716"/>
                </a:lnTo>
                <a:lnTo>
                  <a:pt x="1671367" y="327589"/>
                </a:lnTo>
                <a:lnTo>
                  <a:pt x="1641506" y="294830"/>
                </a:lnTo>
                <a:lnTo>
                  <a:pt x="1610169" y="263493"/>
                </a:lnTo>
                <a:lnTo>
                  <a:pt x="1577409" y="233632"/>
                </a:lnTo>
                <a:lnTo>
                  <a:pt x="1543282" y="205302"/>
                </a:lnTo>
                <a:lnTo>
                  <a:pt x="1507843" y="178557"/>
                </a:lnTo>
                <a:lnTo>
                  <a:pt x="1471145" y="153453"/>
                </a:lnTo>
                <a:lnTo>
                  <a:pt x="1433244" y="130044"/>
                </a:lnTo>
                <a:lnTo>
                  <a:pt x="1394194" y="108383"/>
                </a:lnTo>
                <a:lnTo>
                  <a:pt x="1354049" y="88527"/>
                </a:lnTo>
                <a:lnTo>
                  <a:pt x="1312864" y="70529"/>
                </a:lnTo>
                <a:lnTo>
                  <a:pt x="1270694" y="54445"/>
                </a:lnTo>
                <a:lnTo>
                  <a:pt x="1227594" y="40327"/>
                </a:lnTo>
                <a:lnTo>
                  <a:pt x="1183617" y="28232"/>
                </a:lnTo>
                <a:lnTo>
                  <a:pt x="1138818" y="18214"/>
                </a:lnTo>
                <a:lnTo>
                  <a:pt x="1093253" y="10327"/>
                </a:lnTo>
                <a:lnTo>
                  <a:pt x="1046975" y="4626"/>
                </a:lnTo>
                <a:lnTo>
                  <a:pt x="1000039" y="1165"/>
                </a:lnTo>
                <a:lnTo>
                  <a:pt x="952499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15299" y="0"/>
            <a:ext cx="4076700" cy="4171950"/>
          </a:xfrm>
          <a:custGeom>
            <a:avLst/>
            <a:gdLst/>
            <a:ahLst/>
            <a:cxnLst/>
            <a:rect l="l" t="t" r="r" b="b"/>
            <a:pathLst>
              <a:path w="4076700" h="4171950">
                <a:moveTo>
                  <a:pt x="4076700" y="0"/>
                </a:moveTo>
                <a:lnTo>
                  <a:pt x="408560" y="0"/>
                </a:lnTo>
                <a:lnTo>
                  <a:pt x="388506" y="32777"/>
                </a:lnTo>
                <a:lnTo>
                  <a:pt x="365689" y="71484"/>
                </a:lnTo>
                <a:lnTo>
                  <a:pt x="343493" y="110596"/>
                </a:lnTo>
                <a:lnTo>
                  <a:pt x="321925" y="150105"/>
                </a:lnTo>
                <a:lnTo>
                  <a:pt x="300992" y="190004"/>
                </a:lnTo>
                <a:lnTo>
                  <a:pt x="280699" y="230288"/>
                </a:lnTo>
                <a:lnTo>
                  <a:pt x="261055" y="270948"/>
                </a:lnTo>
                <a:lnTo>
                  <a:pt x="242066" y="311979"/>
                </a:lnTo>
                <a:lnTo>
                  <a:pt x="223739" y="353373"/>
                </a:lnTo>
                <a:lnTo>
                  <a:pt x="206080" y="395124"/>
                </a:lnTo>
                <a:lnTo>
                  <a:pt x="189096" y="437226"/>
                </a:lnTo>
                <a:lnTo>
                  <a:pt x="172794" y="479670"/>
                </a:lnTo>
                <a:lnTo>
                  <a:pt x="157181" y="522450"/>
                </a:lnTo>
                <a:lnTo>
                  <a:pt x="142263" y="565561"/>
                </a:lnTo>
                <a:lnTo>
                  <a:pt x="128048" y="608994"/>
                </a:lnTo>
                <a:lnTo>
                  <a:pt x="114542" y="652743"/>
                </a:lnTo>
                <a:lnTo>
                  <a:pt x="101752" y="696802"/>
                </a:lnTo>
                <a:lnTo>
                  <a:pt x="89685" y="741163"/>
                </a:lnTo>
                <a:lnTo>
                  <a:pt x="78347" y="785820"/>
                </a:lnTo>
                <a:lnTo>
                  <a:pt x="67745" y="830765"/>
                </a:lnTo>
                <a:lnTo>
                  <a:pt x="57886" y="875993"/>
                </a:lnTo>
                <a:lnTo>
                  <a:pt x="48777" y="921497"/>
                </a:lnTo>
                <a:lnTo>
                  <a:pt x="40424" y="967269"/>
                </a:lnTo>
                <a:lnTo>
                  <a:pt x="32835" y="1013303"/>
                </a:lnTo>
                <a:lnTo>
                  <a:pt x="26016" y="1059592"/>
                </a:lnTo>
                <a:lnTo>
                  <a:pt x="19974" y="1106129"/>
                </a:lnTo>
                <a:lnTo>
                  <a:pt x="14715" y="1152908"/>
                </a:lnTo>
                <a:lnTo>
                  <a:pt x="10247" y="1199922"/>
                </a:lnTo>
                <a:lnTo>
                  <a:pt x="6576" y="1247163"/>
                </a:lnTo>
                <a:lnTo>
                  <a:pt x="3709" y="1294626"/>
                </a:lnTo>
                <a:lnTo>
                  <a:pt x="1653" y="1342304"/>
                </a:lnTo>
                <a:lnTo>
                  <a:pt x="414" y="1390189"/>
                </a:lnTo>
                <a:lnTo>
                  <a:pt x="0" y="1438275"/>
                </a:lnTo>
                <a:lnTo>
                  <a:pt x="414" y="1486360"/>
                </a:lnTo>
                <a:lnTo>
                  <a:pt x="1653" y="1534245"/>
                </a:lnTo>
                <a:lnTo>
                  <a:pt x="3709" y="1581923"/>
                </a:lnTo>
                <a:lnTo>
                  <a:pt x="6576" y="1629386"/>
                </a:lnTo>
                <a:lnTo>
                  <a:pt x="10247" y="1676627"/>
                </a:lnTo>
                <a:lnTo>
                  <a:pt x="14715" y="1723641"/>
                </a:lnTo>
                <a:lnTo>
                  <a:pt x="19974" y="1770420"/>
                </a:lnTo>
                <a:lnTo>
                  <a:pt x="26016" y="1816957"/>
                </a:lnTo>
                <a:lnTo>
                  <a:pt x="32835" y="1863246"/>
                </a:lnTo>
                <a:lnTo>
                  <a:pt x="40424" y="1909280"/>
                </a:lnTo>
                <a:lnTo>
                  <a:pt x="48777" y="1955052"/>
                </a:lnTo>
                <a:lnTo>
                  <a:pt x="57886" y="2000556"/>
                </a:lnTo>
                <a:lnTo>
                  <a:pt x="67745" y="2045784"/>
                </a:lnTo>
                <a:lnTo>
                  <a:pt x="78347" y="2090729"/>
                </a:lnTo>
                <a:lnTo>
                  <a:pt x="89685" y="2135386"/>
                </a:lnTo>
                <a:lnTo>
                  <a:pt x="101752" y="2179747"/>
                </a:lnTo>
                <a:lnTo>
                  <a:pt x="114542" y="2223806"/>
                </a:lnTo>
                <a:lnTo>
                  <a:pt x="128048" y="2267555"/>
                </a:lnTo>
                <a:lnTo>
                  <a:pt x="142263" y="2310988"/>
                </a:lnTo>
                <a:lnTo>
                  <a:pt x="157181" y="2354099"/>
                </a:lnTo>
                <a:lnTo>
                  <a:pt x="172794" y="2396879"/>
                </a:lnTo>
                <a:lnTo>
                  <a:pt x="189096" y="2439323"/>
                </a:lnTo>
                <a:lnTo>
                  <a:pt x="206080" y="2481425"/>
                </a:lnTo>
                <a:lnTo>
                  <a:pt x="223739" y="2523176"/>
                </a:lnTo>
                <a:lnTo>
                  <a:pt x="242066" y="2564570"/>
                </a:lnTo>
                <a:lnTo>
                  <a:pt x="261055" y="2605601"/>
                </a:lnTo>
                <a:lnTo>
                  <a:pt x="280699" y="2646261"/>
                </a:lnTo>
                <a:lnTo>
                  <a:pt x="300992" y="2686545"/>
                </a:lnTo>
                <a:lnTo>
                  <a:pt x="321925" y="2726444"/>
                </a:lnTo>
                <a:lnTo>
                  <a:pt x="343493" y="2765953"/>
                </a:lnTo>
                <a:lnTo>
                  <a:pt x="365689" y="2805065"/>
                </a:lnTo>
                <a:lnTo>
                  <a:pt x="388506" y="2843772"/>
                </a:lnTo>
                <a:lnTo>
                  <a:pt x="411937" y="2882069"/>
                </a:lnTo>
                <a:lnTo>
                  <a:pt x="435976" y="2919948"/>
                </a:lnTo>
                <a:lnTo>
                  <a:pt x="460615" y="2957402"/>
                </a:lnTo>
                <a:lnTo>
                  <a:pt x="485849" y="2994425"/>
                </a:lnTo>
                <a:lnTo>
                  <a:pt x="511669" y="3031010"/>
                </a:lnTo>
                <a:lnTo>
                  <a:pt x="538070" y="3067150"/>
                </a:lnTo>
                <a:lnTo>
                  <a:pt x="565044" y="3102838"/>
                </a:lnTo>
                <a:lnTo>
                  <a:pt x="592585" y="3138068"/>
                </a:lnTo>
                <a:lnTo>
                  <a:pt x="620686" y="3172833"/>
                </a:lnTo>
                <a:lnTo>
                  <a:pt x="649341" y="3207126"/>
                </a:lnTo>
                <a:lnTo>
                  <a:pt x="678542" y="3240940"/>
                </a:lnTo>
                <a:lnTo>
                  <a:pt x="708282" y="3274269"/>
                </a:lnTo>
                <a:lnTo>
                  <a:pt x="738556" y="3307106"/>
                </a:lnTo>
                <a:lnTo>
                  <a:pt x="769355" y="3339443"/>
                </a:lnTo>
                <a:lnTo>
                  <a:pt x="800674" y="3371275"/>
                </a:lnTo>
                <a:lnTo>
                  <a:pt x="832506" y="3402594"/>
                </a:lnTo>
                <a:lnTo>
                  <a:pt x="864843" y="3433393"/>
                </a:lnTo>
                <a:lnTo>
                  <a:pt x="897680" y="3463667"/>
                </a:lnTo>
                <a:lnTo>
                  <a:pt x="931009" y="3493407"/>
                </a:lnTo>
                <a:lnTo>
                  <a:pt x="964823" y="3522608"/>
                </a:lnTo>
                <a:lnTo>
                  <a:pt x="999116" y="3551263"/>
                </a:lnTo>
                <a:lnTo>
                  <a:pt x="1033881" y="3579364"/>
                </a:lnTo>
                <a:lnTo>
                  <a:pt x="1069111" y="3606905"/>
                </a:lnTo>
                <a:lnTo>
                  <a:pt x="1104799" y="3633879"/>
                </a:lnTo>
                <a:lnTo>
                  <a:pt x="1140939" y="3660280"/>
                </a:lnTo>
                <a:lnTo>
                  <a:pt x="1177524" y="3686100"/>
                </a:lnTo>
                <a:lnTo>
                  <a:pt x="1214547" y="3711334"/>
                </a:lnTo>
                <a:lnTo>
                  <a:pt x="1252001" y="3735973"/>
                </a:lnTo>
                <a:lnTo>
                  <a:pt x="1289880" y="3760012"/>
                </a:lnTo>
                <a:lnTo>
                  <a:pt x="1328177" y="3783443"/>
                </a:lnTo>
                <a:lnTo>
                  <a:pt x="1366884" y="3806260"/>
                </a:lnTo>
                <a:lnTo>
                  <a:pt x="1405996" y="3828456"/>
                </a:lnTo>
                <a:lnTo>
                  <a:pt x="1445505" y="3850024"/>
                </a:lnTo>
                <a:lnTo>
                  <a:pt x="1485404" y="3870957"/>
                </a:lnTo>
                <a:lnTo>
                  <a:pt x="1525688" y="3891250"/>
                </a:lnTo>
                <a:lnTo>
                  <a:pt x="1566348" y="3910894"/>
                </a:lnTo>
                <a:lnTo>
                  <a:pt x="1607379" y="3929883"/>
                </a:lnTo>
                <a:lnTo>
                  <a:pt x="1648773" y="3948210"/>
                </a:lnTo>
                <a:lnTo>
                  <a:pt x="1690524" y="3965869"/>
                </a:lnTo>
                <a:lnTo>
                  <a:pt x="1732626" y="3982853"/>
                </a:lnTo>
                <a:lnTo>
                  <a:pt x="1775070" y="3999155"/>
                </a:lnTo>
                <a:lnTo>
                  <a:pt x="1817850" y="4014768"/>
                </a:lnTo>
                <a:lnTo>
                  <a:pt x="1860961" y="4029686"/>
                </a:lnTo>
                <a:lnTo>
                  <a:pt x="1904394" y="4043901"/>
                </a:lnTo>
                <a:lnTo>
                  <a:pt x="1948143" y="4057407"/>
                </a:lnTo>
                <a:lnTo>
                  <a:pt x="1992202" y="4070197"/>
                </a:lnTo>
                <a:lnTo>
                  <a:pt x="2036563" y="4082264"/>
                </a:lnTo>
                <a:lnTo>
                  <a:pt x="2081220" y="4093602"/>
                </a:lnTo>
                <a:lnTo>
                  <a:pt x="2126165" y="4104204"/>
                </a:lnTo>
                <a:lnTo>
                  <a:pt x="2171393" y="4114063"/>
                </a:lnTo>
                <a:lnTo>
                  <a:pt x="2216897" y="4123172"/>
                </a:lnTo>
                <a:lnTo>
                  <a:pt x="2262669" y="4131525"/>
                </a:lnTo>
                <a:lnTo>
                  <a:pt x="2308703" y="4139114"/>
                </a:lnTo>
                <a:lnTo>
                  <a:pt x="2354992" y="4145933"/>
                </a:lnTo>
                <a:lnTo>
                  <a:pt x="2401529" y="4151975"/>
                </a:lnTo>
                <a:lnTo>
                  <a:pt x="2448308" y="4157234"/>
                </a:lnTo>
                <a:lnTo>
                  <a:pt x="2495322" y="4161702"/>
                </a:lnTo>
                <a:lnTo>
                  <a:pt x="2542563" y="4165373"/>
                </a:lnTo>
                <a:lnTo>
                  <a:pt x="2590026" y="4168240"/>
                </a:lnTo>
                <a:lnTo>
                  <a:pt x="2637704" y="4170296"/>
                </a:lnTo>
                <a:lnTo>
                  <a:pt x="2685589" y="4171535"/>
                </a:lnTo>
                <a:lnTo>
                  <a:pt x="2733675" y="4171950"/>
                </a:lnTo>
                <a:lnTo>
                  <a:pt x="2781760" y="4171535"/>
                </a:lnTo>
                <a:lnTo>
                  <a:pt x="2829645" y="4170296"/>
                </a:lnTo>
                <a:lnTo>
                  <a:pt x="2877323" y="4168240"/>
                </a:lnTo>
                <a:lnTo>
                  <a:pt x="2924785" y="4165373"/>
                </a:lnTo>
                <a:lnTo>
                  <a:pt x="2972027" y="4161702"/>
                </a:lnTo>
                <a:lnTo>
                  <a:pt x="3019041" y="4157234"/>
                </a:lnTo>
                <a:lnTo>
                  <a:pt x="3065820" y="4151975"/>
                </a:lnTo>
                <a:lnTo>
                  <a:pt x="3112357" y="4145933"/>
                </a:lnTo>
                <a:lnTo>
                  <a:pt x="3158646" y="4139114"/>
                </a:lnTo>
                <a:lnTo>
                  <a:pt x="3204680" y="4131525"/>
                </a:lnTo>
                <a:lnTo>
                  <a:pt x="3250452" y="4123172"/>
                </a:lnTo>
                <a:lnTo>
                  <a:pt x="3295955" y="4114063"/>
                </a:lnTo>
                <a:lnTo>
                  <a:pt x="3341183" y="4104204"/>
                </a:lnTo>
                <a:lnTo>
                  <a:pt x="3386129" y="4093602"/>
                </a:lnTo>
                <a:lnTo>
                  <a:pt x="3430786" y="4082264"/>
                </a:lnTo>
                <a:lnTo>
                  <a:pt x="3475147" y="4070197"/>
                </a:lnTo>
                <a:lnTo>
                  <a:pt x="3519205" y="4057407"/>
                </a:lnTo>
                <a:lnTo>
                  <a:pt x="3562955" y="4043901"/>
                </a:lnTo>
                <a:lnTo>
                  <a:pt x="3606388" y="4029686"/>
                </a:lnTo>
                <a:lnTo>
                  <a:pt x="3649498" y="4014768"/>
                </a:lnTo>
                <a:lnTo>
                  <a:pt x="3692279" y="3999155"/>
                </a:lnTo>
                <a:lnTo>
                  <a:pt x="3734723" y="3982853"/>
                </a:lnTo>
                <a:lnTo>
                  <a:pt x="3776824" y="3965869"/>
                </a:lnTo>
                <a:lnTo>
                  <a:pt x="3818575" y="3948210"/>
                </a:lnTo>
                <a:lnTo>
                  <a:pt x="3859969" y="3929883"/>
                </a:lnTo>
                <a:lnTo>
                  <a:pt x="3901000" y="3910894"/>
                </a:lnTo>
                <a:lnTo>
                  <a:pt x="3941661" y="3891250"/>
                </a:lnTo>
                <a:lnTo>
                  <a:pt x="3981944" y="3870957"/>
                </a:lnTo>
                <a:lnTo>
                  <a:pt x="4021844" y="3850024"/>
                </a:lnTo>
                <a:lnTo>
                  <a:pt x="4061353" y="3828456"/>
                </a:lnTo>
                <a:lnTo>
                  <a:pt x="4076700" y="3819746"/>
                </a:lnTo>
                <a:lnTo>
                  <a:pt x="40767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896111"/>
            <a:ext cx="9960864" cy="536752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81099" y="961387"/>
            <a:ext cx="9829800" cy="5238750"/>
          </a:xfrm>
          <a:custGeom>
            <a:avLst/>
            <a:gdLst/>
            <a:ahLst/>
            <a:cxnLst/>
            <a:rect l="l" t="t" r="r" b="b"/>
            <a:pathLst>
              <a:path w="9829800" h="5238750">
                <a:moveTo>
                  <a:pt x="9829800" y="0"/>
                </a:moveTo>
                <a:lnTo>
                  <a:pt x="0" y="0"/>
                </a:lnTo>
                <a:lnTo>
                  <a:pt x="0" y="5238750"/>
                </a:lnTo>
                <a:lnTo>
                  <a:pt x="9829800" y="5238750"/>
                </a:lnTo>
                <a:lnTo>
                  <a:pt x="982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786" y="1319134"/>
            <a:ext cx="4136906" cy="4881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60325">
              <a:lnSpc>
                <a:spcPts val="184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6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960000" y="2400333"/>
            <a:ext cx="4797200" cy="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1"/>
          </p:nvPr>
        </p:nvSpPr>
        <p:spPr>
          <a:xfrm>
            <a:off x="960000" y="3292867"/>
            <a:ext cx="4797200" cy="11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 rot="10585689">
            <a:off x="302180" y="5500435"/>
            <a:ext cx="669741" cy="865303"/>
            <a:chOff x="8489040" y="1196592"/>
            <a:chExt cx="572099" cy="739149"/>
          </a:xfrm>
        </p:grpSpPr>
        <p:sp>
          <p:nvSpPr>
            <p:cNvPr id="144" name="Google Shape;144;p16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6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6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6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6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9" name="Google Shape;149;p16"/>
          <p:cNvSpPr/>
          <p:nvPr/>
        </p:nvSpPr>
        <p:spPr>
          <a:xfrm rot="9666972">
            <a:off x="2187999" y="212117"/>
            <a:ext cx="360640" cy="332351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9871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51000" y="609600"/>
            <a:ext cx="10290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26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5868" y="1130300"/>
            <a:ext cx="7780263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FF5E4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821" y="1130300"/>
            <a:ext cx="11398357" cy="1826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0386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05761" y="6552462"/>
            <a:ext cx="301625" cy="30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60325">
              <a:lnSpc>
                <a:spcPts val="184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9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1753" y="4086225"/>
            <a:ext cx="3924300" cy="2771775"/>
          </a:xfrm>
          <a:custGeom>
            <a:avLst/>
            <a:gdLst/>
            <a:ahLst/>
            <a:cxnLst/>
            <a:rect l="l" t="t" r="r" b="b"/>
            <a:pathLst>
              <a:path w="3924300" h="2771775">
                <a:moveTo>
                  <a:pt x="1962148" y="0"/>
                </a:moveTo>
                <a:lnTo>
                  <a:pt x="1913765" y="584"/>
                </a:lnTo>
                <a:lnTo>
                  <a:pt x="1865670" y="2330"/>
                </a:lnTo>
                <a:lnTo>
                  <a:pt x="1817876" y="5223"/>
                </a:lnTo>
                <a:lnTo>
                  <a:pt x="1770396" y="9250"/>
                </a:lnTo>
                <a:lnTo>
                  <a:pt x="1723245" y="14397"/>
                </a:lnTo>
                <a:lnTo>
                  <a:pt x="1676434" y="20651"/>
                </a:lnTo>
                <a:lnTo>
                  <a:pt x="1629979" y="27999"/>
                </a:lnTo>
                <a:lnTo>
                  <a:pt x="1583892" y="36427"/>
                </a:lnTo>
                <a:lnTo>
                  <a:pt x="1538187" y="45922"/>
                </a:lnTo>
                <a:lnTo>
                  <a:pt x="1492876" y="56470"/>
                </a:lnTo>
                <a:lnTo>
                  <a:pt x="1447975" y="68058"/>
                </a:lnTo>
                <a:lnTo>
                  <a:pt x="1403495" y="80672"/>
                </a:lnTo>
                <a:lnTo>
                  <a:pt x="1359450" y="94300"/>
                </a:lnTo>
                <a:lnTo>
                  <a:pt x="1315855" y="108927"/>
                </a:lnTo>
                <a:lnTo>
                  <a:pt x="1272722" y="124540"/>
                </a:lnTo>
                <a:lnTo>
                  <a:pt x="1230064" y="141125"/>
                </a:lnTo>
                <a:lnTo>
                  <a:pt x="1187896" y="158670"/>
                </a:lnTo>
                <a:lnTo>
                  <a:pt x="1146230" y="177161"/>
                </a:lnTo>
                <a:lnTo>
                  <a:pt x="1105081" y="196585"/>
                </a:lnTo>
                <a:lnTo>
                  <a:pt x="1064461" y="216927"/>
                </a:lnTo>
                <a:lnTo>
                  <a:pt x="1024383" y="238175"/>
                </a:lnTo>
                <a:lnTo>
                  <a:pt x="984862" y="260315"/>
                </a:lnTo>
                <a:lnTo>
                  <a:pt x="945911" y="283333"/>
                </a:lnTo>
                <a:lnTo>
                  <a:pt x="907543" y="307217"/>
                </a:lnTo>
                <a:lnTo>
                  <a:pt x="869771" y="331953"/>
                </a:lnTo>
                <a:lnTo>
                  <a:pt x="832610" y="357527"/>
                </a:lnTo>
                <a:lnTo>
                  <a:pt x="796072" y="383926"/>
                </a:lnTo>
                <a:lnTo>
                  <a:pt x="760171" y="411136"/>
                </a:lnTo>
                <a:lnTo>
                  <a:pt x="724920" y="439145"/>
                </a:lnTo>
                <a:lnTo>
                  <a:pt x="690333" y="467938"/>
                </a:lnTo>
                <a:lnTo>
                  <a:pt x="656423" y="497503"/>
                </a:lnTo>
                <a:lnTo>
                  <a:pt x="623204" y="527825"/>
                </a:lnTo>
                <a:lnTo>
                  <a:pt x="590689" y="558892"/>
                </a:lnTo>
                <a:lnTo>
                  <a:pt x="558891" y="590689"/>
                </a:lnTo>
                <a:lnTo>
                  <a:pt x="527825" y="623204"/>
                </a:lnTo>
                <a:lnTo>
                  <a:pt x="497503" y="656423"/>
                </a:lnTo>
                <a:lnTo>
                  <a:pt x="467938" y="690333"/>
                </a:lnTo>
                <a:lnTo>
                  <a:pt x="439145" y="724920"/>
                </a:lnTo>
                <a:lnTo>
                  <a:pt x="411136" y="760171"/>
                </a:lnTo>
                <a:lnTo>
                  <a:pt x="383926" y="796072"/>
                </a:lnTo>
                <a:lnTo>
                  <a:pt x="357527" y="832610"/>
                </a:lnTo>
                <a:lnTo>
                  <a:pt x="331953" y="869772"/>
                </a:lnTo>
                <a:lnTo>
                  <a:pt x="307217" y="907543"/>
                </a:lnTo>
                <a:lnTo>
                  <a:pt x="283333" y="945911"/>
                </a:lnTo>
                <a:lnTo>
                  <a:pt x="260315" y="984862"/>
                </a:lnTo>
                <a:lnTo>
                  <a:pt x="238175" y="1024384"/>
                </a:lnTo>
                <a:lnTo>
                  <a:pt x="216927" y="1064461"/>
                </a:lnTo>
                <a:lnTo>
                  <a:pt x="196585" y="1105081"/>
                </a:lnTo>
                <a:lnTo>
                  <a:pt x="177161" y="1146231"/>
                </a:lnTo>
                <a:lnTo>
                  <a:pt x="158670" y="1187897"/>
                </a:lnTo>
                <a:lnTo>
                  <a:pt x="141125" y="1230065"/>
                </a:lnTo>
                <a:lnTo>
                  <a:pt x="124540" y="1272722"/>
                </a:lnTo>
                <a:lnTo>
                  <a:pt x="108927" y="1315856"/>
                </a:lnTo>
                <a:lnTo>
                  <a:pt x="94300" y="1359451"/>
                </a:lnTo>
                <a:lnTo>
                  <a:pt x="80672" y="1403495"/>
                </a:lnTo>
                <a:lnTo>
                  <a:pt x="68058" y="1447975"/>
                </a:lnTo>
                <a:lnTo>
                  <a:pt x="56470" y="1492877"/>
                </a:lnTo>
                <a:lnTo>
                  <a:pt x="45922" y="1538187"/>
                </a:lnTo>
                <a:lnTo>
                  <a:pt x="36427" y="1583893"/>
                </a:lnTo>
                <a:lnTo>
                  <a:pt x="27999" y="1629980"/>
                </a:lnTo>
                <a:lnTo>
                  <a:pt x="20651" y="1676435"/>
                </a:lnTo>
                <a:lnTo>
                  <a:pt x="14397" y="1723245"/>
                </a:lnTo>
                <a:lnTo>
                  <a:pt x="9250" y="1770397"/>
                </a:lnTo>
                <a:lnTo>
                  <a:pt x="5223" y="1817877"/>
                </a:lnTo>
                <a:lnTo>
                  <a:pt x="2330" y="1865671"/>
                </a:lnTo>
                <a:lnTo>
                  <a:pt x="584" y="1913766"/>
                </a:lnTo>
                <a:lnTo>
                  <a:pt x="0" y="1962149"/>
                </a:lnTo>
                <a:lnTo>
                  <a:pt x="584" y="2010532"/>
                </a:lnTo>
                <a:lnTo>
                  <a:pt x="2330" y="2058628"/>
                </a:lnTo>
                <a:lnTo>
                  <a:pt x="5223" y="2106422"/>
                </a:lnTo>
                <a:lnTo>
                  <a:pt x="9250" y="2153901"/>
                </a:lnTo>
                <a:lnTo>
                  <a:pt x="14397" y="2201053"/>
                </a:lnTo>
                <a:lnTo>
                  <a:pt x="20651" y="2247863"/>
                </a:lnTo>
                <a:lnTo>
                  <a:pt x="27999" y="2294319"/>
                </a:lnTo>
                <a:lnTo>
                  <a:pt x="36427" y="2340406"/>
                </a:lnTo>
                <a:lnTo>
                  <a:pt x="45922" y="2386111"/>
                </a:lnTo>
                <a:lnTo>
                  <a:pt x="56470" y="2431422"/>
                </a:lnTo>
                <a:lnTo>
                  <a:pt x="68058" y="2476323"/>
                </a:lnTo>
                <a:lnTo>
                  <a:pt x="80672" y="2520803"/>
                </a:lnTo>
                <a:lnTo>
                  <a:pt x="94300" y="2564848"/>
                </a:lnTo>
                <a:lnTo>
                  <a:pt x="108927" y="2608443"/>
                </a:lnTo>
                <a:lnTo>
                  <a:pt x="124540" y="2651576"/>
                </a:lnTo>
                <a:lnTo>
                  <a:pt x="141125" y="2694234"/>
                </a:lnTo>
                <a:lnTo>
                  <a:pt x="158670" y="2736402"/>
                </a:lnTo>
                <a:lnTo>
                  <a:pt x="174368" y="2771775"/>
                </a:lnTo>
                <a:lnTo>
                  <a:pt x="3749929" y="2771775"/>
                </a:lnTo>
                <a:lnTo>
                  <a:pt x="3765627" y="2736402"/>
                </a:lnTo>
                <a:lnTo>
                  <a:pt x="3783172" y="2694234"/>
                </a:lnTo>
                <a:lnTo>
                  <a:pt x="3799758" y="2651576"/>
                </a:lnTo>
                <a:lnTo>
                  <a:pt x="3815371" y="2608443"/>
                </a:lnTo>
                <a:lnTo>
                  <a:pt x="3829998" y="2564848"/>
                </a:lnTo>
                <a:lnTo>
                  <a:pt x="3843625" y="2520803"/>
                </a:lnTo>
                <a:lnTo>
                  <a:pt x="3856240" y="2476323"/>
                </a:lnTo>
                <a:lnTo>
                  <a:pt x="3867828" y="2431422"/>
                </a:lnTo>
                <a:lnTo>
                  <a:pt x="3878376" y="2386111"/>
                </a:lnTo>
                <a:lnTo>
                  <a:pt x="3887871" y="2340406"/>
                </a:lnTo>
                <a:lnTo>
                  <a:pt x="3896299" y="2294319"/>
                </a:lnTo>
                <a:lnTo>
                  <a:pt x="3903646" y="2247863"/>
                </a:lnTo>
                <a:lnTo>
                  <a:pt x="3909901" y="2201053"/>
                </a:lnTo>
                <a:lnTo>
                  <a:pt x="3915048" y="2153901"/>
                </a:lnTo>
                <a:lnTo>
                  <a:pt x="3919075" y="2106422"/>
                </a:lnTo>
                <a:lnTo>
                  <a:pt x="3921968" y="2058628"/>
                </a:lnTo>
                <a:lnTo>
                  <a:pt x="3923713" y="2010532"/>
                </a:lnTo>
                <a:lnTo>
                  <a:pt x="3924298" y="1962149"/>
                </a:lnTo>
                <a:lnTo>
                  <a:pt x="3923713" y="1913766"/>
                </a:lnTo>
                <a:lnTo>
                  <a:pt x="3921968" y="1865671"/>
                </a:lnTo>
                <a:lnTo>
                  <a:pt x="3919075" y="1817877"/>
                </a:lnTo>
                <a:lnTo>
                  <a:pt x="3915048" y="1770397"/>
                </a:lnTo>
                <a:lnTo>
                  <a:pt x="3909901" y="1723245"/>
                </a:lnTo>
                <a:lnTo>
                  <a:pt x="3903646" y="1676435"/>
                </a:lnTo>
                <a:lnTo>
                  <a:pt x="3896299" y="1629980"/>
                </a:lnTo>
                <a:lnTo>
                  <a:pt x="3887871" y="1583893"/>
                </a:lnTo>
                <a:lnTo>
                  <a:pt x="3878376" y="1538187"/>
                </a:lnTo>
                <a:lnTo>
                  <a:pt x="3867828" y="1492877"/>
                </a:lnTo>
                <a:lnTo>
                  <a:pt x="3856240" y="1447975"/>
                </a:lnTo>
                <a:lnTo>
                  <a:pt x="3843625" y="1403495"/>
                </a:lnTo>
                <a:lnTo>
                  <a:pt x="3829998" y="1359451"/>
                </a:lnTo>
                <a:lnTo>
                  <a:pt x="3815371" y="1315856"/>
                </a:lnTo>
                <a:lnTo>
                  <a:pt x="3799758" y="1272722"/>
                </a:lnTo>
                <a:lnTo>
                  <a:pt x="3783172" y="1230065"/>
                </a:lnTo>
                <a:lnTo>
                  <a:pt x="3765627" y="1187897"/>
                </a:lnTo>
                <a:lnTo>
                  <a:pt x="3747136" y="1146231"/>
                </a:lnTo>
                <a:lnTo>
                  <a:pt x="3727713" y="1105081"/>
                </a:lnTo>
                <a:lnTo>
                  <a:pt x="3707371" y="1064461"/>
                </a:lnTo>
                <a:lnTo>
                  <a:pt x="3686123" y="1024384"/>
                </a:lnTo>
                <a:lnTo>
                  <a:pt x="3663983" y="984862"/>
                </a:lnTo>
                <a:lnTo>
                  <a:pt x="3640965" y="945911"/>
                </a:lnTo>
                <a:lnTo>
                  <a:pt x="3617081" y="907543"/>
                </a:lnTo>
                <a:lnTo>
                  <a:pt x="3592345" y="869772"/>
                </a:lnTo>
                <a:lnTo>
                  <a:pt x="3566771" y="832610"/>
                </a:lnTo>
                <a:lnTo>
                  <a:pt x="3540372" y="796072"/>
                </a:lnTo>
                <a:lnTo>
                  <a:pt x="3513161" y="760171"/>
                </a:lnTo>
                <a:lnTo>
                  <a:pt x="3485153" y="724920"/>
                </a:lnTo>
                <a:lnTo>
                  <a:pt x="3456360" y="690333"/>
                </a:lnTo>
                <a:lnTo>
                  <a:pt x="3426795" y="656423"/>
                </a:lnTo>
                <a:lnTo>
                  <a:pt x="3396473" y="623204"/>
                </a:lnTo>
                <a:lnTo>
                  <a:pt x="3365406" y="590689"/>
                </a:lnTo>
                <a:lnTo>
                  <a:pt x="3333609" y="558892"/>
                </a:lnTo>
                <a:lnTo>
                  <a:pt x="3301093" y="527825"/>
                </a:lnTo>
                <a:lnTo>
                  <a:pt x="3267874" y="497503"/>
                </a:lnTo>
                <a:lnTo>
                  <a:pt x="3233964" y="467938"/>
                </a:lnTo>
                <a:lnTo>
                  <a:pt x="3199378" y="439145"/>
                </a:lnTo>
                <a:lnTo>
                  <a:pt x="3164127" y="411136"/>
                </a:lnTo>
                <a:lnTo>
                  <a:pt x="3128226" y="383926"/>
                </a:lnTo>
                <a:lnTo>
                  <a:pt x="3091688" y="357527"/>
                </a:lnTo>
                <a:lnTo>
                  <a:pt x="3054526" y="331953"/>
                </a:lnTo>
                <a:lnTo>
                  <a:pt x="3016755" y="307217"/>
                </a:lnTo>
                <a:lnTo>
                  <a:pt x="2978387" y="283333"/>
                </a:lnTo>
                <a:lnTo>
                  <a:pt x="2939435" y="260315"/>
                </a:lnTo>
                <a:lnTo>
                  <a:pt x="2899914" y="238175"/>
                </a:lnTo>
                <a:lnTo>
                  <a:pt x="2859837" y="216927"/>
                </a:lnTo>
                <a:lnTo>
                  <a:pt x="2819217" y="196585"/>
                </a:lnTo>
                <a:lnTo>
                  <a:pt x="2778067" y="177161"/>
                </a:lnTo>
                <a:lnTo>
                  <a:pt x="2736401" y="158670"/>
                </a:lnTo>
                <a:lnTo>
                  <a:pt x="2694233" y="141125"/>
                </a:lnTo>
                <a:lnTo>
                  <a:pt x="2651575" y="124540"/>
                </a:lnTo>
                <a:lnTo>
                  <a:pt x="2608442" y="108927"/>
                </a:lnTo>
                <a:lnTo>
                  <a:pt x="2564847" y="94300"/>
                </a:lnTo>
                <a:lnTo>
                  <a:pt x="2520802" y="80672"/>
                </a:lnTo>
                <a:lnTo>
                  <a:pt x="2476322" y="68058"/>
                </a:lnTo>
                <a:lnTo>
                  <a:pt x="2431421" y="56470"/>
                </a:lnTo>
                <a:lnTo>
                  <a:pt x="2386110" y="45922"/>
                </a:lnTo>
                <a:lnTo>
                  <a:pt x="2340405" y="36427"/>
                </a:lnTo>
                <a:lnTo>
                  <a:pt x="2294318" y="27999"/>
                </a:lnTo>
                <a:lnTo>
                  <a:pt x="2247862" y="20651"/>
                </a:lnTo>
                <a:lnTo>
                  <a:pt x="2201052" y="14397"/>
                </a:lnTo>
                <a:lnTo>
                  <a:pt x="2153900" y="9250"/>
                </a:lnTo>
                <a:lnTo>
                  <a:pt x="2106421" y="5223"/>
                </a:lnTo>
                <a:lnTo>
                  <a:pt x="2058627" y="2330"/>
                </a:lnTo>
                <a:lnTo>
                  <a:pt x="2010531" y="584"/>
                </a:lnTo>
                <a:lnTo>
                  <a:pt x="196214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18" y="45394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904960" y="1165"/>
                </a:lnTo>
                <a:lnTo>
                  <a:pt x="858024" y="4626"/>
                </a:lnTo>
                <a:lnTo>
                  <a:pt x="811746" y="10327"/>
                </a:lnTo>
                <a:lnTo>
                  <a:pt x="766180" y="18214"/>
                </a:lnTo>
                <a:lnTo>
                  <a:pt x="721382" y="28232"/>
                </a:lnTo>
                <a:lnTo>
                  <a:pt x="677405" y="40327"/>
                </a:lnTo>
                <a:lnTo>
                  <a:pt x="634304" y="54445"/>
                </a:lnTo>
                <a:lnTo>
                  <a:pt x="592134" y="70529"/>
                </a:lnTo>
                <a:lnTo>
                  <a:pt x="550950" y="88527"/>
                </a:lnTo>
                <a:lnTo>
                  <a:pt x="510805" y="108383"/>
                </a:lnTo>
                <a:lnTo>
                  <a:pt x="471754" y="130044"/>
                </a:lnTo>
                <a:lnTo>
                  <a:pt x="433853" y="153453"/>
                </a:lnTo>
                <a:lnTo>
                  <a:pt x="397156" y="178557"/>
                </a:lnTo>
                <a:lnTo>
                  <a:pt x="361716" y="205302"/>
                </a:lnTo>
                <a:lnTo>
                  <a:pt x="327590" y="233632"/>
                </a:lnTo>
                <a:lnTo>
                  <a:pt x="294830" y="263493"/>
                </a:lnTo>
                <a:lnTo>
                  <a:pt x="263493" y="294830"/>
                </a:lnTo>
                <a:lnTo>
                  <a:pt x="233632" y="327589"/>
                </a:lnTo>
                <a:lnTo>
                  <a:pt x="205302" y="361716"/>
                </a:lnTo>
                <a:lnTo>
                  <a:pt x="178557" y="397155"/>
                </a:lnTo>
                <a:lnTo>
                  <a:pt x="153453" y="433853"/>
                </a:lnTo>
                <a:lnTo>
                  <a:pt x="130044" y="471754"/>
                </a:lnTo>
                <a:lnTo>
                  <a:pt x="108384" y="510805"/>
                </a:lnTo>
                <a:lnTo>
                  <a:pt x="88527" y="550949"/>
                </a:lnTo>
                <a:lnTo>
                  <a:pt x="70529" y="592134"/>
                </a:lnTo>
                <a:lnTo>
                  <a:pt x="54445" y="634304"/>
                </a:lnTo>
                <a:lnTo>
                  <a:pt x="40327" y="677405"/>
                </a:lnTo>
                <a:lnTo>
                  <a:pt x="28232" y="721382"/>
                </a:lnTo>
                <a:lnTo>
                  <a:pt x="18214" y="766180"/>
                </a:lnTo>
                <a:lnTo>
                  <a:pt x="10327" y="811746"/>
                </a:lnTo>
                <a:lnTo>
                  <a:pt x="4626" y="858024"/>
                </a:lnTo>
                <a:lnTo>
                  <a:pt x="1165" y="904960"/>
                </a:lnTo>
                <a:lnTo>
                  <a:pt x="0" y="952500"/>
                </a:lnTo>
                <a:lnTo>
                  <a:pt x="1165" y="1000039"/>
                </a:lnTo>
                <a:lnTo>
                  <a:pt x="4626" y="1046975"/>
                </a:lnTo>
                <a:lnTo>
                  <a:pt x="10327" y="1093253"/>
                </a:lnTo>
                <a:lnTo>
                  <a:pt x="18214" y="1138819"/>
                </a:lnTo>
                <a:lnTo>
                  <a:pt x="28232" y="1183617"/>
                </a:lnTo>
                <a:lnTo>
                  <a:pt x="40327" y="1227594"/>
                </a:lnTo>
                <a:lnTo>
                  <a:pt x="54445" y="1270695"/>
                </a:lnTo>
                <a:lnTo>
                  <a:pt x="70529" y="1312865"/>
                </a:lnTo>
                <a:lnTo>
                  <a:pt x="88527" y="1354050"/>
                </a:lnTo>
                <a:lnTo>
                  <a:pt x="108384" y="1394194"/>
                </a:lnTo>
                <a:lnTo>
                  <a:pt x="130044" y="1433245"/>
                </a:lnTo>
                <a:lnTo>
                  <a:pt x="153453" y="1471146"/>
                </a:lnTo>
                <a:lnTo>
                  <a:pt x="178557" y="1507844"/>
                </a:lnTo>
                <a:lnTo>
                  <a:pt x="205302" y="1543283"/>
                </a:lnTo>
                <a:lnTo>
                  <a:pt x="233632" y="1577410"/>
                </a:lnTo>
                <a:lnTo>
                  <a:pt x="263493" y="1610169"/>
                </a:lnTo>
                <a:lnTo>
                  <a:pt x="294830" y="1641506"/>
                </a:lnTo>
                <a:lnTo>
                  <a:pt x="327590" y="1671367"/>
                </a:lnTo>
                <a:lnTo>
                  <a:pt x="361716" y="1699697"/>
                </a:lnTo>
                <a:lnTo>
                  <a:pt x="397156" y="1726442"/>
                </a:lnTo>
                <a:lnTo>
                  <a:pt x="433853" y="1751546"/>
                </a:lnTo>
                <a:lnTo>
                  <a:pt x="471754" y="1774955"/>
                </a:lnTo>
                <a:lnTo>
                  <a:pt x="510805" y="1796616"/>
                </a:lnTo>
                <a:lnTo>
                  <a:pt x="550950" y="1816472"/>
                </a:lnTo>
                <a:lnTo>
                  <a:pt x="592134" y="1834470"/>
                </a:lnTo>
                <a:lnTo>
                  <a:pt x="634304" y="1850554"/>
                </a:lnTo>
                <a:lnTo>
                  <a:pt x="677405" y="1864672"/>
                </a:lnTo>
                <a:lnTo>
                  <a:pt x="721382" y="1876767"/>
                </a:lnTo>
                <a:lnTo>
                  <a:pt x="766180" y="1886785"/>
                </a:lnTo>
                <a:lnTo>
                  <a:pt x="811746" y="1894672"/>
                </a:lnTo>
                <a:lnTo>
                  <a:pt x="858024" y="1900373"/>
                </a:lnTo>
                <a:lnTo>
                  <a:pt x="904960" y="1903834"/>
                </a:lnTo>
                <a:lnTo>
                  <a:pt x="952500" y="1905000"/>
                </a:lnTo>
                <a:lnTo>
                  <a:pt x="1000039" y="1903834"/>
                </a:lnTo>
                <a:lnTo>
                  <a:pt x="1046975" y="1900373"/>
                </a:lnTo>
                <a:lnTo>
                  <a:pt x="1093253" y="1894672"/>
                </a:lnTo>
                <a:lnTo>
                  <a:pt x="1138818" y="1886785"/>
                </a:lnTo>
                <a:lnTo>
                  <a:pt x="1183617" y="1876767"/>
                </a:lnTo>
                <a:lnTo>
                  <a:pt x="1227594" y="1864672"/>
                </a:lnTo>
                <a:lnTo>
                  <a:pt x="1270695" y="1850554"/>
                </a:lnTo>
                <a:lnTo>
                  <a:pt x="1312865" y="1834470"/>
                </a:lnTo>
                <a:lnTo>
                  <a:pt x="1354049" y="1816472"/>
                </a:lnTo>
                <a:lnTo>
                  <a:pt x="1394194" y="1796616"/>
                </a:lnTo>
                <a:lnTo>
                  <a:pt x="1433244" y="1774955"/>
                </a:lnTo>
                <a:lnTo>
                  <a:pt x="1471145" y="1751546"/>
                </a:lnTo>
                <a:lnTo>
                  <a:pt x="1507843" y="1726442"/>
                </a:lnTo>
                <a:lnTo>
                  <a:pt x="1543283" y="1699697"/>
                </a:lnTo>
                <a:lnTo>
                  <a:pt x="1577409" y="1671367"/>
                </a:lnTo>
                <a:lnTo>
                  <a:pt x="1610169" y="1641506"/>
                </a:lnTo>
                <a:lnTo>
                  <a:pt x="1641506" y="1610169"/>
                </a:lnTo>
                <a:lnTo>
                  <a:pt x="1671367" y="1577410"/>
                </a:lnTo>
                <a:lnTo>
                  <a:pt x="1699697" y="1543283"/>
                </a:lnTo>
                <a:lnTo>
                  <a:pt x="1726442" y="1507844"/>
                </a:lnTo>
                <a:lnTo>
                  <a:pt x="1751546" y="1471146"/>
                </a:lnTo>
                <a:lnTo>
                  <a:pt x="1774955" y="1433245"/>
                </a:lnTo>
                <a:lnTo>
                  <a:pt x="1796615" y="1394194"/>
                </a:lnTo>
                <a:lnTo>
                  <a:pt x="1816472" y="1354050"/>
                </a:lnTo>
                <a:lnTo>
                  <a:pt x="1834470" y="1312865"/>
                </a:lnTo>
                <a:lnTo>
                  <a:pt x="1850554" y="1270695"/>
                </a:lnTo>
                <a:lnTo>
                  <a:pt x="1864672" y="1227594"/>
                </a:lnTo>
                <a:lnTo>
                  <a:pt x="1876767" y="1183617"/>
                </a:lnTo>
                <a:lnTo>
                  <a:pt x="1886785" y="1138819"/>
                </a:lnTo>
                <a:lnTo>
                  <a:pt x="1894672" y="1093253"/>
                </a:lnTo>
                <a:lnTo>
                  <a:pt x="1900373" y="1046975"/>
                </a:lnTo>
                <a:lnTo>
                  <a:pt x="1903834" y="1000039"/>
                </a:lnTo>
                <a:lnTo>
                  <a:pt x="1905000" y="952500"/>
                </a:lnTo>
                <a:lnTo>
                  <a:pt x="1903834" y="904960"/>
                </a:lnTo>
                <a:lnTo>
                  <a:pt x="1900373" y="858024"/>
                </a:lnTo>
                <a:lnTo>
                  <a:pt x="1894672" y="811746"/>
                </a:lnTo>
                <a:lnTo>
                  <a:pt x="1886785" y="766180"/>
                </a:lnTo>
                <a:lnTo>
                  <a:pt x="1876767" y="721382"/>
                </a:lnTo>
                <a:lnTo>
                  <a:pt x="1864672" y="677405"/>
                </a:lnTo>
                <a:lnTo>
                  <a:pt x="1850554" y="634304"/>
                </a:lnTo>
                <a:lnTo>
                  <a:pt x="1834470" y="592134"/>
                </a:lnTo>
                <a:lnTo>
                  <a:pt x="1816472" y="550949"/>
                </a:lnTo>
                <a:lnTo>
                  <a:pt x="1796615" y="510805"/>
                </a:lnTo>
                <a:lnTo>
                  <a:pt x="1774955" y="471754"/>
                </a:lnTo>
                <a:lnTo>
                  <a:pt x="1751546" y="433853"/>
                </a:lnTo>
                <a:lnTo>
                  <a:pt x="1726442" y="397155"/>
                </a:lnTo>
                <a:lnTo>
                  <a:pt x="1699697" y="361716"/>
                </a:lnTo>
                <a:lnTo>
                  <a:pt x="1671367" y="327589"/>
                </a:lnTo>
                <a:lnTo>
                  <a:pt x="1641506" y="294830"/>
                </a:lnTo>
                <a:lnTo>
                  <a:pt x="1610169" y="263493"/>
                </a:lnTo>
                <a:lnTo>
                  <a:pt x="1577409" y="233632"/>
                </a:lnTo>
                <a:lnTo>
                  <a:pt x="1543283" y="205302"/>
                </a:lnTo>
                <a:lnTo>
                  <a:pt x="1507843" y="178557"/>
                </a:lnTo>
                <a:lnTo>
                  <a:pt x="1471145" y="153453"/>
                </a:lnTo>
                <a:lnTo>
                  <a:pt x="1433244" y="130044"/>
                </a:lnTo>
                <a:lnTo>
                  <a:pt x="1394194" y="108383"/>
                </a:lnTo>
                <a:lnTo>
                  <a:pt x="1354049" y="88527"/>
                </a:lnTo>
                <a:lnTo>
                  <a:pt x="1312865" y="70529"/>
                </a:lnTo>
                <a:lnTo>
                  <a:pt x="1270695" y="54445"/>
                </a:lnTo>
                <a:lnTo>
                  <a:pt x="1227594" y="40327"/>
                </a:lnTo>
                <a:lnTo>
                  <a:pt x="1183617" y="28232"/>
                </a:lnTo>
                <a:lnTo>
                  <a:pt x="1138818" y="18214"/>
                </a:lnTo>
                <a:lnTo>
                  <a:pt x="1093253" y="10327"/>
                </a:lnTo>
                <a:lnTo>
                  <a:pt x="1046975" y="4626"/>
                </a:lnTo>
                <a:lnTo>
                  <a:pt x="1000039" y="1165"/>
                </a:lnTo>
                <a:lnTo>
                  <a:pt x="95250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6158" y="0"/>
            <a:ext cx="11487912" cy="6095999"/>
            <a:chOff x="704087" y="0"/>
            <a:chExt cx="11487912" cy="6095999"/>
          </a:xfrm>
        </p:grpSpPr>
        <p:sp>
          <p:nvSpPr>
            <p:cNvPr id="5" name="object 5"/>
            <p:cNvSpPr/>
            <p:nvPr/>
          </p:nvSpPr>
          <p:spPr>
            <a:xfrm>
              <a:off x="8115299" y="0"/>
              <a:ext cx="4076700" cy="4171950"/>
            </a:xfrm>
            <a:custGeom>
              <a:avLst/>
              <a:gdLst/>
              <a:ahLst/>
              <a:cxnLst/>
              <a:rect l="l" t="t" r="r" b="b"/>
              <a:pathLst>
                <a:path w="4076700" h="4171950">
                  <a:moveTo>
                    <a:pt x="4076700" y="0"/>
                  </a:moveTo>
                  <a:lnTo>
                    <a:pt x="408560" y="0"/>
                  </a:lnTo>
                  <a:lnTo>
                    <a:pt x="388506" y="32777"/>
                  </a:lnTo>
                  <a:lnTo>
                    <a:pt x="365689" y="71484"/>
                  </a:lnTo>
                  <a:lnTo>
                    <a:pt x="343493" y="110596"/>
                  </a:lnTo>
                  <a:lnTo>
                    <a:pt x="321925" y="150105"/>
                  </a:lnTo>
                  <a:lnTo>
                    <a:pt x="300992" y="190004"/>
                  </a:lnTo>
                  <a:lnTo>
                    <a:pt x="280699" y="230288"/>
                  </a:lnTo>
                  <a:lnTo>
                    <a:pt x="261055" y="270948"/>
                  </a:lnTo>
                  <a:lnTo>
                    <a:pt x="242066" y="311979"/>
                  </a:lnTo>
                  <a:lnTo>
                    <a:pt x="223739" y="353373"/>
                  </a:lnTo>
                  <a:lnTo>
                    <a:pt x="206080" y="395124"/>
                  </a:lnTo>
                  <a:lnTo>
                    <a:pt x="189096" y="437226"/>
                  </a:lnTo>
                  <a:lnTo>
                    <a:pt x="172794" y="479670"/>
                  </a:lnTo>
                  <a:lnTo>
                    <a:pt x="157181" y="522450"/>
                  </a:lnTo>
                  <a:lnTo>
                    <a:pt x="142263" y="565561"/>
                  </a:lnTo>
                  <a:lnTo>
                    <a:pt x="128048" y="608994"/>
                  </a:lnTo>
                  <a:lnTo>
                    <a:pt x="114542" y="652743"/>
                  </a:lnTo>
                  <a:lnTo>
                    <a:pt x="101752" y="696802"/>
                  </a:lnTo>
                  <a:lnTo>
                    <a:pt x="89685" y="741163"/>
                  </a:lnTo>
                  <a:lnTo>
                    <a:pt x="78347" y="785820"/>
                  </a:lnTo>
                  <a:lnTo>
                    <a:pt x="67745" y="830765"/>
                  </a:lnTo>
                  <a:lnTo>
                    <a:pt x="57886" y="875993"/>
                  </a:lnTo>
                  <a:lnTo>
                    <a:pt x="48777" y="921497"/>
                  </a:lnTo>
                  <a:lnTo>
                    <a:pt x="40424" y="967269"/>
                  </a:lnTo>
                  <a:lnTo>
                    <a:pt x="32835" y="1013303"/>
                  </a:lnTo>
                  <a:lnTo>
                    <a:pt x="26016" y="1059592"/>
                  </a:lnTo>
                  <a:lnTo>
                    <a:pt x="19974" y="1106129"/>
                  </a:lnTo>
                  <a:lnTo>
                    <a:pt x="14715" y="1152908"/>
                  </a:lnTo>
                  <a:lnTo>
                    <a:pt x="10247" y="1199922"/>
                  </a:lnTo>
                  <a:lnTo>
                    <a:pt x="6576" y="1247163"/>
                  </a:lnTo>
                  <a:lnTo>
                    <a:pt x="3709" y="1294626"/>
                  </a:lnTo>
                  <a:lnTo>
                    <a:pt x="1653" y="1342304"/>
                  </a:lnTo>
                  <a:lnTo>
                    <a:pt x="414" y="1390189"/>
                  </a:lnTo>
                  <a:lnTo>
                    <a:pt x="0" y="1438275"/>
                  </a:lnTo>
                  <a:lnTo>
                    <a:pt x="414" y="1486360"/>
                  </a:lnTo>
                  <a:lnTo>
                    <a:pt x="1653" y="1534245"/>
                  </a:lnTo>
                  <a:lnTo>
                    <a:pt x="3709" y="1581923"/>
                  </a:lnTo>
                  <a:lnTo>
                    <a:pt x="6576" y="1629386"/>
                  </a:lnTo>
                  <a:lnTo>
                    <a:pt x="10247" y="1676627"/>
                  </a:lnTo>
                  <a:lnTo>
                    <a:pt x="14715" y="1723641"/>
                  </a:lnTo>
                  <a:lnTo>
                    <a:pt x="19974" y="1770420"/>
                  </a:lnTo>
                  <a:lnTo>
                    <a:pt x="26016" y="1816957"/>
                  </a:lnTo>
                  <a:lnTo>
                    <a:pt x="32835" y="1863246"/>
                  </a:lnTo>
                  <a:lnTo>
                    <a:pt x="40424" y="1909280"/>
                  </a:lnTo>
                  <a:lnTo>
                    <a:pt x="48777" y="1955052"/>
                  </a:lnTo>
                  <a:lnTo>
                    <a:pt x="57886" y="2000556"/>
                  </a:lnTo>
                  <a:lnTo>
                    <a:pt x="67745" y="2045784"/>
                  </a:lnTo>
                  <a:lnTo>
                    <a:pt x="78347" y="2090729"/>
                  </a:lnTo>
                  <a:lnTo>
                    <a:pt x="89685" y="2135386"/>
                  </a:lnTo>
                  <a:lnTo>
                    <a:pt x="101752" y="2179747"/>
                  </a:lnTo>
                  <a:lnTo>
                    <a:pt x="114542" y="2223806"/>
                  </a:lnTo>
                  <a:lnTo>
                    <a:pt x="128048" y="2267555"/>
                  </a:lnTo>
                  <a:lnTo>
                    <a:pt x="142263" y="2310988"/>
                  </a:lnTo>
                  <a:lnTo>
                    <a:pt x="157181" y="2354099"/>
                  </a:lnTo>
                  <a:lnTo>
                    <a:pt x="172794" y="2396879"/>
                  </a:lnTo>
                  <a:lnTo>
                    <a:pt x="189096" y="2439323"/>
                  </a:lnTo>
                  <a:lnTo>
                    <a:pt x="206080" y="2481425"/>
                  </a:lnTo>
                  <a:lnTo>
                    <a:pt x="223739" y="2523176"/>
                  </a:lnTo>
                  <a:lnTo>
                    <a:pt x="242066" y="2564570"/>
                  </a:lnTo>
                  <a:lnTo>
                    <a:pt x="261055" y="2605601"/>
                  </a:lnTo>
                  <a:lnTo>
                    <a:pt x="280699" y="2646261"/>
                  </a:lnTo>
                  <a:lnTo>
                    <a:pt x="300992" y="2686545"/>
                  </a:lnTo>
                  <a:lnTo>
                    <a:pt x="321925" y="2726444"/>
                  </a:lnTo>
                  <a:lnTo>
                    <a:pt x="343493" y="2765953"/>
                  </a:lnTo>
                  <a:lnTo>
                    <a:pt x="365689" y="2805065"/>
                  </a:lnTo>
                  <a:lnTo>
                    <a:pt x="388506" y="2843772"/>
                  </a:lnTo>
                  <a:lnTo>
                    <a:pt x="411937" y="2882069"/>
                  </a:lnTo>
                  <a:lnTo>
                    <a:pt x="435976" y="2919948"/>
                  </a:lnTo>
                  <a:lnTo>
                    <a:pt x="460615" y="2957402"/>
                  </a:lnTo>
                  <a:lnTo>
                    <a:pt x="485849" y="2994425"/>
                  </a:lnTo>
                  <a:lnTo>
                    <a:pt x="511669" y="3031010"/>
                  </a:lnTo>
                  <a:lnTo>
                    <a:pt x="538070" y="3067150"/>
                  </a:lnTo>
                  <a:lnTo>
                    <a:pt x="565044" y="3102838"/>
                  </a:lnTo>
                  <a:lnTo>
                    <a:pt x="592585" y="3138068"/>
                  </a:lnTo>
                  <a:lnTo>
                    <a:pt x="620686" y="3172833"/>
                  </a:lnTo>
                  <a:lnTo>
                    <a:pt x="649341" y="3207126"/>
                  </a:lnTo>
                  <a:lnTo>
                    <a:pt x="678542" y="3240940"/>
                  </a:lnTo>
                  <a:lnTo>
                    <a:pt x="708282" y="3274269"/>
                  </a:lnTo>
                  <a:lnTo>
                    <a:pt x="738556" y="3307106"/>
                  </a:lnTo>
                  <a:lnTo>
                    <a:pt x="769355" y="3339443"/>
                  </a:lnTo>
                  <a:lnTo>
                    <a:pt x="800674" y="3371275"/>
                  </a:lnTo>
                  <a:lnTo>
                    <a:pt x="832506" y="3402594"/>
                  </a:lnTo>
                  <a:lnTo>
                    <a:pt x="864843" y="3433393"/>
                  </a:lnTo>
                  <a:lnTo>
                    <a:pt x="897680" y="3463667"/>
                  </a:lnTo>
                  <a:lnTo>
                    <a:pt x="931009" y="3493407"/>
                  </a:lnTo>
                  <a:lnTo>
                    <a:pt x="964823" y="3522608"/>
                  </a:lnTo>
                  <a:lnTo>
                    <a:pt x="999116" y="3551263"/>
                  </a:lnTo>
                  <a:lnTo>
                    <a:pt x="1033881" y="3579364"/>
                  </a:lnTo>
                  <a:lnTo>
                    <a:pt x="1069111" y="3606905"/>
                  </a:lnTo>
                  <a:lnTo>
                    <a:pt x="1104799" y="3633879"/>
                  </a:lnTo>
                  <a:lnTo>
                    <a:pt x="1140939" y="3660280"/>
                  </a:lnTo>
                  <a:lnTo>
                    <a:pt x="1177524" y="3686100"/>
                  </a:lnTo>
                  <a:lnTo>
                    <a:pt x="1214547" y="3711334"/>
                  </a:lnTo>
                  <a:lnTo>
                    <a:pt x="1252001" y="3735973"/>
                  </a:lnTo>
                  <a:lnTo>
                    <a:pt x="1289880" y="3760012"/>
                  </a:lnTo>
                  <a:lnTo>
                    <a:pt x="1328177" y="3783443"/>
                  </a:lnTo>
                  <a:lnTo>
                    <a:pt x="1366884" y="3806260"/>
                  </a:lnTo>
                  <a:lnTo>
                    <a:pt x="1405996" y="3828456"/>
                  </a:lnTo>
                  <a:lnTo>
                    <a:pt x="1445505" y="3850024"/>
                  </a:lnTo>
                  <a:lnTo>
                    <a:pt x="1485404" y="3870957"/>
                  </a:lnTo>
                  <a:lnTo>
                    <a:pt x="1525688" y="3891250"/>
                  </a:lnTo>
                  <a:lnTo>
                    <a:pt x="1566348" y="3910894"/>
                  </a:lnTo>
                  <a:lnTo>
                    <a:pt x="1607379" y="3929883"/>
                  </a:lnTo>
                  <a:lnTo>
                    <a:pt x="1648773" y="3948210"/>
                  </a:lnTo>
                  <a:lnTo>
                    <a:pt x="1690524" y="3965869"/>
                  </a:lnTo>
                  <a:lnTo>
                    <a:pt x="1732626" y="3982853"/>
                  </a:lnTo>
                  <a:lnTo>
                    <a:pt x="1775070" y="3999155"/>
                  </a:lnTo>
                  <a:lnTo>
                    <a:pt x="1817850" y="4014768"/>
                  </a:lnTo>
                  <a:lnTo>
                    <a:pt x="1860961" y="4029686"/>
                  </a:lnTo>
                  <a:lnTo>
                    <a:pt x="1904394" y="4043901"/>
                  </a:lnTo>
                  <a:lnTo>
                    <a:pt x="1948143" y="4057407"/>
                  </a:lnTo>
                  <a:lnTo>
                    <a:pt x="1992202" y="4070197"/>
                  </a:lnTo>
                  <a:lnTo>
                    <a:pt x="2036563" y="4082264"/>
                  </a:lnTo>
                  <a:lnTo>
                    <a:pt x="2081220" y="4093602"/>
                  </a:lnTo>
                  <a:lnTo>
                    <a:pt x="2126165" y="4104204"/>
                  </a:lnTo>
                  <a:lnTo>
                    <a:pt x="2171393" y="4114063"/>
                  </a:lnTo>
                  <a:lnTo>
                    <a:pt x="2216897" y="4123172"/>
                  </a:lnTo>
                  <a:lnTo>
                    <a:pt x="2262669" y="4131525"/>
                  </a:lnTo>
                  <a:lnTo>
                    <a:pt x="2308703" y="4139114"/>
                  </a:lnTo>
                  <a:lnTo>
                    <a:pt x="2354992" y="4145933"/>
                  </a:lnTo>
                  <a:lnTo>
                    <a:pt x="2401529" y="4151975"/>
                  </a:lnTo>
                  <a:lnTo>
                    <a:pt x="2448308" y="4157234"/>
                  </a:lnTo>
                  <a:lnTo>
                    <a:pt x="2495322" y="4161702"/>
                  </a:lnTo>
                  <a:lnTo>
                    <a:pt x="2542563" y="4165373"/>
                  </a:lnTo>
                  <a:lnTo>
                    <a:pt x="2590026" y="4168240"/>
                  </a:lnTo>
                  <a:lnTo>
                    <a:pt x="2637704" y="4170296"/>
                  </a:lnTo>
                  <a:lnTo>
                    <a:pt x="2685589" y="4171535"/>
                  </a:lnTo>
                  <a:lnTo>
                    <a:pt x="2733675" y="4171950"/>
                  </a:lnTo>
                  <a:lnTo>
                    <a:pt x="2781760" y="4171535"/>
                  </a:lnTo>
                  <a:lnTo>
                    <a:pt x="2829645" y="4170296"/>
                  </a:lnTo>
                  <a:lnTo>
                    <a:pt x="2877323" y="4168240"/>
                  </a:lnTo>
                  <a:lnTo>
                    <a:pt x="2924785" y="4165373"/>
                  </a:lnTo>
                  <a:lnTo>
                    <a:pt x="2972027" y="4161702"/>
                  </a:lnTo>
                  <a:lnTo>
                    <a:pt x="3019041" y="4157234"/>
                  </a:lnTo>
                  <a:lnTo>
                    <a:pt x="3065820" y="4151975"/>
                  </a:lnTo>
                  <a:lnTo>
                    <a:pt x="3112357" y="4145933"/>
                  </a:lnTo>
                  <a:lnTo>
                    <a:pt x="3158646" y="4139114"/>
                  </a:lnTo>
                  <a:lnTo>
                    <a:pt x="3204680" y="4131525"/>
                  </a:lnTo>
                  <a:lnTo>
                    <a:pt x="3250452" y="4123172"/>
                  </a:lnTo>
                  <a:lnTo>
                    <a:pt x="3295955" y="4114063"/>
                  </a:lnTo>
                  <a:lnTo>
                    <a:pt x="3341183" y="4104204"/>
                  </a:lnTo>
                  <a:lnTo>
                    <a:pt x="3386129" y="4093602"/>
                  </a:lnTo>
                  <a:lnTo>
                    <a:pt x="3430786" y="4082264"/>
                  </a:lnTo>
                  <a:lnTo>
                    <a:pt x="3475147" y="4070197"/>
                  </a:lnTo>
                  <a:lnTo>
                    <a:pt x="3519205" y="4057407"/>
                  </a:lnTo>
                  <a:lnTo>
                    <a:pt x="3562955" y="4043901"/>
                  </a:lnTo>
                  <a:lnTo>
                    <a:pt x="3606388" y="4029686"/>
                  </a:lnTo>
                  <a:lnTo>
                    <a:pt x="3649498" y="4014768"/>
                  </a:lnTo>
                  <a:lnTo>
                    <a:pt x="3692279" y="3999155"/>
                  </a:lnTo>
                  <a:lnTo>
                    <a:pt x="3734723" y="3982853"/>
                  </a:lnTo>
                  <a:lnTo>
                    <a:pt x="3776824" y="3965869"/>
                  </a:lnTo>
                  <a:lnTo>
                    <a:pt x="3818575" y="3948210"/>
                  </a:lnTo>
                  <a:lnTo>
                    <a:pt x="3859969" y="3929883"/>
                  </a:lnTo>
                  <a:lnTo>
                    <a:pt x="3901000" y="3910894"/>
                  </a:lnTo>
                  <a:lnTo>
                    <a:pt x="3941661" y="3891250"/>
                  </a:lnTo>
                  <a:lnTo>
                    <a:pt x="3981944" y="3870957"/>
                  </a:lnTo>
                  <a:lnTo>
                    <a:pt x="4021844" y="3850024"/>
                  </a:lnTo>
                  <a:lnTo>
                    <a:pt x="4061353" y="3828456"/>
                  </a:lnTo>
                  <a:lnTo>
                    <a:pt x="4076700" y="3819746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" y="908303"/>
              <a:ext cx="10814304" cy="5187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8996" y="972262"/>
              <a:ext cx="10685145" cy="5057775"/>
            </a:xfrm>
            <a:custGeom>
              <a:avLst/>
              <a:gdLst/>
              <a:ahLst/>
              <a:cxnLst/>
              <a:rect l="l" t="t" r="r" b="b"/>
              <a:pathLst>
                <a:path w="10685145" h="5057775">
                  <a:moveTo>
                    <a:pt x="10684932" y="0"/>
                  </a:moveTo>
                  <a:lnTo>
                    <a:pt x="0" y="0"/>
                  </a:lnTo>
                  <a:lnTo>
                    <a:pt x="0" y="5057775"/>
                  </a:lnTo>
                  <a:lnTo>
                    <a:pt x="10684932" y="5057775"/>
                  </a:lnTo>
                  <a:lnTo>
                    <a:pt x="10684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9819" y="5532383"/>
              <a:ext cx="6676390" cy="374650"/>
            </a:xfrm>
            <a:custGeom>
              <a:avLst/>
              <a:gdLst/>
              <a:ahLst/>
              <a:cxnLst/>
              <a:rect l="l" t="t" r="r" b="b"/>
              <a:pathLst>
                <a:path w="6676390" h="374650">
                  <a:moveTo>
                    <a:pt x="3419085" y="0"/>
                  </a:moveTo>
                  <a:lnTo>
                    <a:pt x="3176255" y="161"/>
                  </a:lnTo>
                  <a:lnTo>
                    <a:pt x="2937442" y="1280"/>
                  </a:lnTo>
                  <a:lnTo>
                    <a:pt x="2703689" y="3324"/>
                  </a:lnTo>
                  <a:lnTo>
                    <a:pt x="2475586" y="6258"/>
                  </a:lnTo>
                  <a:lnTo>
                    <a:pt x="2253722" y="10051"/>
                  </a:lnTo>
                  <a:lnTo>
                    <a:pt x="2038689" y="14669"/>
                  </a:lnTo>
                  <a:lnTo>
                    <a:pt x="1831077" y="20078"/>
                  </a:lnTo>
                  <a:lnTo>
                    <a:pt x="1631475" y="26247"/>
                  </a:lnTo>
                  <a:lnTo>
                    <a:pt x="1440474" y="33141"/>
                  </a:lnTo>
                  <a:lnTo>
                    <a:pt x="1258663" y="40727"/>
                  </a:lnTo>
                  <a:lnTo>
                    <a:pt x="1086633" y="48973"/>
                  </a:lnTo>
                  <a:lnTo>
                    <a:pt x="977672" y="54821"/>
                  </a:lnTo>
                  <a:lnTo>
                    <a:pt x="873495" y="60936"/>
                  </a:lnTo>
                  <a:lnTo>
                    <a:pt x="774278" y="67311"/>
                  </a:lnTo>
                  <a:lnTo>
                    <a:pt x="680194" y="73934"/>
                  </a:lnTo>
                  <a:lnTo>
                    <a:pt x="591418" y="80797"/>
                  </a:lnTo>
                  <a:lnTo>
                    <a:pt x="508127" y="87889"/>
                  </a:lnTo>
                  <a:lnTo>
                    <a:pt x="430494" y="95200"/>
                  </a:lnTo>
                  <a:lnTo>
                    <a:pt x="358694" y="102721"/>
                  </a:lnTo>
                  <a:lnTo>
                    <a:pt x="292903" y="110442"/>
                  </a:lnTo>
                  <a:lnTo>
                    <a:pt x="233294" y="118352"/>
                  </a:lnTo>
                  <a:lnTo>
                    <a:pt x="180044" y="126443"/>
                  </a:lnTo>
                  <a:lnTo>
                    <a:pt x="133326" y="134705"/>
                  </a:lnTo>
                  <a:lnTo>
                    <a:pt x="93316" y="143126"/>
                  </a:lnTo>
                  <a:lnTo>
                    <a:pt x="46260" y="156039"/>
                  </a:lnTo>
                  <a:lnTo>
                    <a:pt x="8627" y="173726"/>
                  </a:lnTo>
                  <a:lnTo>
                    <a:pt x="0" y="187301"/>
                  </a:lnTo>
                  <a:lnTo>
                    <a:pt x="965" y="191853"/>
                  </a:lnTo>
                  <a:lnTo>
                    <a:pt x="34118" y="214189"/>
                  </a:lnTo>
                  <a:lnTo>
                    <a:pt x="75881" y="227207"/>
                  </a:lnTo>
                  <a:lnTo>
                    <a:pt x="133326" y="239897"/>
                  </a:lnTo>
                  <a:lnTo>
                    <a:pt x="180044" y="248159"/>
                  </a:lnTo>
                  <a:lnTo>
                    <a:pt x="233294" y="256250"/>
                  </a:lnTo>
                  <a:lnTo>
                    <a:pt x="325037" y="268045"/>
                  </a:lnTo>
                  <a:lnTo>
                    <a:pt x="393854" y="275667"/>
                  </a:lnTo>
                  <a:lnTo>
                    <a:pt x="468592" y="283084"/>
                  </a:lnTo>
                  <a:lnTo>
                    <a:pt x="549076" y="290287"/>
                  </a:lnTo>
                  <a:lnTo>
                    <a:pt x="635132" y="297266"/>
                  </a:lnTo>
                  <a:lnTo>
                    <a:pt x="726583" y="304010"/>
                  </a:lnTo>
                  <a:lnTo>
                    <a:pt x="823256" y="310510"/>
                  </a:lnTo>
                  <a:lnTo>
                    <a:pt x="924975" y="316756"/>
                  </a:lnTo>
                  <a:lnTo>
                    <a:pt x="1031566" y="322739"/>
                  </a:lnTo>
                  <a:lnTo>
                    <a:pt x="1142853" y="328448"/>
                  </a:lnTo>
                  <a:lnTo>
                    <a:pt x="1318209" y="336478"/>
                  </a:lnTo>
                  <a:lnTo>
                    <a:pt x="1503149" y="343838"/>
                  </a:lnTo>
                  <a:lnTo>
                    <a:pt x="1697082" y="350494"/>
                  </a:lnTo>
                  <a:lnTo>
                    <a:pt x="1899420" y="356413"/>
                  </a:lnTo>
                  <a:lnTo>
                    <a:pt x="2109572" y="361562"/>
                  </a:lnTo>
                  <a:lnTo>
                    <a:pt x="2326947" y="365908"/>
                  </a:lnTo>
                  <a:lnTo>
                    <a:pt x="2550956" y="369419"/>
                  </a:lnTo>
                  <a:lnTo>
                    <a:pt x="2781008" y="372060"/>
                  </a:lnTo>
                  <a:lnTo>
                    <a:pt x="3016513" y="373799"/>
                  </a:lnTo>
                  <a:lnTo>
                    <a:pt x="3256882" y="374602"/>
                  </a:lnTo>
                  <a:lnTo>
                    <a:pt x="3499712" y="374440"/>
                  </a:lnTo>
                  <a:lnTo>
                    <a:pt x="3738525" y="373322"/>
                  </a:lnTo>
                  <a:lnTo>
                    <a:pt x="3972278" y="371278"/>
                  </a:lnTo>
                  <a:lnTo>
                    <a:pt x="4200381" y="368344"/>
                  </a:lnTo>
                  <a:lnTo>
                    <a:pt x="4422244" y="364551"/>
                  </a:lnTo>
                  <a:lnTo>
                    <a:pt x="4637277" y="359933"/>
                  </a:lnTo>
                  <a:lnTo>
                    <a:pt x="4844890" y="354524"/>
                  </a:lnTo>
                  <a:lnTo>
                    <a:pt x="5044492" y="348355"/>
                  </a:lnTo>
                  <a:lnTo>
                    <a:pt x="5235493" y="341461"/>
                  </a:lnTo>
                  <a:lnTo>
                    <a:pt x="5417303" y="333875"/>
                  </a:lnTo>
                  <a:lnTo>
                    <a:pt x="5589333" y="325629"/>
                  </a:lnTo>
                  <a:lnTo>
                    <a:pt x="5698294" y="319781"/>
                  </a:lnTo>
                  <a:lnTo>
                    <a:pt x="5802471" y="313666"/>
                  </a:lnTo>
                  <a:lnTo>
                    <a:pt x="5901689" y="307291"/>
                  </a:lnTo>
                  <a:lnTo>
                    <a:pt x="5995773" y="300668"/>
                  </a:lnTo>
                  <a:lnTo>
                    <a:pt x="6084548" y="293805"/>
                  </a:lnTo>
                  <a:lnTo>
                    <a:pt x="6167839" y="286713"/>
                  </a:lnTo>
                  <a:lnTo>
                    <a:pt x="6245472" y="279402"/>
                  </a:lnTo>
                  <a:lnTo>
                    <a:pt x="6317272" y="271881"/>
                  </a:lnTo>
                  <a:lnTo>
                    <a:pt x="6383063" y="264160"/>
                  </a:lnTo>
                  <a:lnTo>
                    <a:pt x="6442672" y="256250"/>
                  </a:lnTo>
                  <a:lnTo>
                    <a:pt x="6495922" y="248159"/>
                  </a:lnTo>
                  <a:lnTo>
                    <a:pt x="6542640" y="239897"/>
                  </a:lnTo>
                  <a:lnTo>
                    <a:pt x="6582650" y="231476"/>
                  </a:lnTo>
                  <a:lnTo>
                    <a:pt x="6629706" y="218563"/>
                  </a:lnTo>
                  <a:lnTo>
                    <a:pt x="6667339" y="200876"/>
                  </a:lnTo>
                  <a:lnTo>
                    <a:pt x="6675967" y="187301"/>
                  </a:lnTo>
                  <a:lnTo>
                    <a:pt x="6675001" y="182749"/>
                  </a:lnTo>
                  <a:lnTo>
                    <a:pt x="6641848" y="160413"/>
                  </a:lnTo>
                  <a:lnTo>
                    <a:pt x="6600085" y="147395"/>
                  </a:lnTo>
                  <a:lnTo>
                    <a:pt x="6542640" y="134705"/>
                  </a:lnTo>
                  <a:lnTo>
                    <a:pt x="6495922" y="126443"/>
                  </a:lnTo>
                  <a:lnTo>
                    <a:pt x="6442672" y="118352"/>
                  </a:lnTo>
                  <a:lnTo>
                    <a:pt x="6350930" y="106557"/>
                  </a:lnTo>
                  <a:lnTo>
                    <a:pt x="6282112" y="98935"/>
                  </a:lnTo>
                  <a:lnTo>
                    <a:pt x="6207374" y="91517"/>
                  </a:lnTo>
                  <a:lnTo>
                    <a:pt x="6126890" y="84315"/>
                  </a:lnTo>
                  <a:lnTo>
                    <a:pt x="6040835" y="77336"/>
                  </a:lnTo>
                  <a:lnTo>
                    <a:pt x="5949383" y="70592"/>
                  </a:lnTo>
                  <a:lnTo>
                    <a:pt x="5852711" y="64092"/>
                  </a:lnTo>
                  <a:lnTo>
                    <a:pt x="5750991" y="57845"/>
                  </a:lnTo>
                  <a:lnTo>
                    <a:pt x="5644400" y="51863"/>
                  </a:lnTo>
                  <a:lnTo>
                    <a:pt x="5533113" y="46153"/>
                  </a:lnTo>
                  <a:lnTo>
                    <a:pt x="5357757" y="38124"/>
                  </a:lnTo>
                  <a:lnTo>
                    <a:pt x="5172818" y="30764"/>
                  </a:lnTo>
                  <a:lnTo>
                    <a:pt x="4978884" y="24108"/>
                  </a:lnTo>
                  <a:lnTo>
                    <a:pt x="4776546" y="18189"/>
                  </a:lnTo>
                  <a:lnTo>
                    <a:pt x="4566395" y="13040"/>
                  </a:lnTo>
                  <a:lnTo>
                    <a:pt x="4349020" y="8693"/>
                  </a:lnTo>
                  <a:lnTo>
                    <a:pt x="4125011" y="5183"/>
                  </a:lnTo>
                  <a:lnTo>
                    <a:pt x="3894959" y="2542"/>
                  </a:lnTo>
                  <a:lnTo>
                    <a:pt x="3659454" y="803"/>
                  </a:lnTo>
                  <a:lnTo>
                    <a:pt x="341908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56685" y="1067308"/>
            <a:ext cx="5467915" cy="222176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45"/>
              </a:spcBef>
            </a:pPr>
            <a:r>
              <a:rPr lang="en-US" sz="4800" spc="5">
                <a:solidFill>
                  <a:srgbClr val="2D558B"/>
                </a:solidFill>
              </a:rPr>
              <a:t>Location Based Context Aware Route Planner</a:t>
            </a:r>
            <a:endParaRPr lang="en-US" sz="4800"/>
          </a:p>
        </p:txBody>
      </p:sp>
      <p:grpSp>
        <p:nvGrpSpPr>
          <p:cNvPr id="10" name="object 10"/>
          <p:cNvGrpSpPr/>
          <p:nvPr/>
        </p:nvGrpSpPr>
        <p:grpSpPr>
          <a:xfrm>
            <a:off x="4753747" y="2264664"/>
            <a:ext cx="6551930" cy="3458210"/>
            <a:chOff x="4753747" y="2264664"/>
            <a:chExt cx="6551930" cy="3458210"/>
          </a:xfrm>
        </p:grpSpPr>
        <p:sp>
          <p:nvSpPr>
            <p:cNvPr id="11" name="object 11"/>
            <p:cNvSpPr/>
            <p:nvPr/>
          </p:nvSpPr>
          <p:spPr>
            <a:xfrm>
              <a:off x="4815611" y="2358859"/>
              <a:ext cx="6489700" cy="3363595"/>
            </a:xfrm>
            <a:custGeom>
              <a:avLst/>
              <a:gdLst/>
              <a:ahLst/>
              <a:cxnLst/>
              <a:rect l="l" t="t" r="r" b="b"/>
              <a:pathLst>
                <a:path w="6489700" h="3363595">
                  <a:moveTo>
                    <a:pt x="9207" y="2463139"/>
                  </a:moveTo>
                  <a:lnTo>
                    <a:pt x="8763" y="2463800"/>
                  </a:lnTo>
                  <a:lnTo>
                    <a:pt x="901" y="2476500"/>
                  </a:lnTo>
                  <a:lnTo>
                    <a:pt x="0" y="2501900"/>
                  </a:lnTo>
                  <a:lnTo>
                    <a:pt x="3695" y="2476500"/>
                  </a:lnTo>
                  <a:lnTo>
                    <a:pt x="9207" y="2463139"/>
                  </a:lnTo>
                  <a:close/>
                </a:path>
                <a:path w="6489700" h="3363595">
                  <a:moveTo>
                    <a:pt x="21247" y="2435644"/>
                  </a:moveTo>
                  <a:lnTo>
                    <a:pt x="14173" y="2451100"/>
                  </a:lnTo>
                  <a:lnTo>
                    <a:pt x="9207" y="2463139"/>
                  </a:lnTo>
                  <a:lnTo>
                    <a:pt x="17399" y="2451100"/>
                  </a:lnTo>
                  <a:lnTo>
                    <a:pt x="20612" y="2438400"/>
                  </a:lnTo>
                  <a:lnTo>
                    <a:pt x="21247" y="2435644"/>
                  </a:lnTo>
                  <a:close/>
                </a:path>
                <a:path w="6489700" h="3363595">
                  <a:moveTo>
                    <a:pt x="24739" y="2438400"/>
                  </a:moveTo>
                  <a:lnTo>
                    <a:pt x="22682" y="2451100"/>
                  </a:lnTo>
                  <a:lnTo>
                    <a:pt x="24739" y="2451100"/>
                  </a:lnTo>
                  <a:lnTo>
                    <a:pt x="24739" y="2438400"/>
                  </a:lnTo>
                  <a:close/>
                </a:path>
                <a:path w="6489700" h="3363595">
                  <a:moveTo>
                    <a:pt x="26555" y="2279408"/>
                  </a:moveTo>
                  <a:lnTo>
                    <a:pt x="22415" y="2286000"/>
                  </a:lnTo>
                  <a:lnTo>
                    <a:pt x="15621" y="2298700"/>
                  </a:lnTo>
                  <a:lnTo>
                    <a:pt x="14427" y="2311400"/>
                  </a:lnTo>
                  <a:lnTo>
                    <a:pt x="22682" y="2286000"/>
                  </a:lnTo>
                  <a:lnTo>
                    <a:pt x="22682" y="2298700"/>
                  </a:lnTo>
                  <a:lnTo>
                    <a:pt x="24739" y="2298700"/>
                  </a:lnTo>
                  <a:lnTo>
                    <a:pt x="24612" y="2286000"/>
                  </a:lnTo>
                  <a:lnTo>
                    <a:pt x="26555" y="2279408"/>
                  </a:lnTo>
                  <a:close/>
                </a:path>
                <a:path w="6489700" h="3363595">
                  <a:moveTo>
                    <a:pt x="28943" y="2194204"/>
                  </a:moveTo>
                  <a:lnTo>
                    <a:pt x="28346" y="2197100"/>
                  </a:lnTo>
                  <a:lnTo>
                    <a:pt x="28600" y="2197100"/>
                  </a:lnTo>
                  <a:lnTo>
                    <a:pt x="28943" y="2194204"/>
                  </a:lnTo>
                  <a:close/>
                </a:path>
                <a:path w="6489700" h="3363595">
                  <a:moveTo>
                    <a:pt x="29718" y="2187359"/>
                  </a:moveTo>
                  <a:lnTo>
                    <a:pt x="25742" y="2197100"/>
                  </a:lnTo>
                  <a:lnTo>
                    <a:pt x="18808" y="2197100"/>
                  </a:lnTo>
                  <a:lnTo>
                    <a:pt x="13817" y="2209800"/>
                  </a:lnTo>
                  <a:lnTo>
                    <a:pt x="14427" y="2222500"/>
                  </a:lnTo>
                  <a:lnTo>
                    <a:pt x="17005" y="2222500"/>
                  </a:lnTo>
                  <a:lnTo>
                    <a:pt x="28346" y="2197100"/>
                  </a:lnTo>
                  <a:lnTo>
                    <a:pt x="28968" y="2193925"/>
                  </a:lnTo>
                  <a:lnTo>
                    <a:pt x="29718" y="2187359"/>
                  </a:lnTo>
                  <a:close/>
                </a:path>
                <a:path w="6489700" h="3363595">
                  <a:moveTo>
                    <a:pt x="30378" y="2273300"/>
                  </a:moveTo>
                  <a:lnTo>
                    <a:pt x="28346" y="2273300"/>
                  </a:lnTo>
                  <a:lnTo>
                    <a:pt x="26555" y="2279408"/>
                  </a:lnTo>
                  <a:lnTo>
                    <a:pt x="30378" y="2273300"/>
                  </a:lnTo>
                  <a:close/>
                </a:path>
                <a:path w="6489700" h="3363595">
                  <a:moveTo>
                    <a:pt x="30924" y="2184400"/>
                  </a:moveTo>
                  <a:lnTo>
                    <a:pt x="30060" y="2184400"/>
                  </a:lnTo>
                  <a:lnTo>
                    <a:pt x="29718" y="2187359"/>
                  </a:lnTo>
                  <a:lnTo>
                    <a:pt x="30924" y="2184400"/>
                  </a:lnTo>
                  <a:close/>
                </a:path>
                <a:path w="6489700" h="3363595">
                  <a:moveTo>
                    <a:pt x="30924" y="2184400"/>
                  </a:moveTo>
                  <a:lnTo>
                    <a:pt x="28968" y="2193925"/>
                  </a:lnTo>
                  <a:lnTo>
                    <a:pt x="28943" y="2194204"/>
                  </a:lnTo>
                  <a:lnTo>
                    <a:pt x="30924" y="2184400"/>
                  </a:lnTo>
                  <a:close/>
                </a:path>
                <a:path w="6489700" h="3363595">
                  <a:moveTo>
                    <a:pt x="35052" y="2260600"/>
                  </a:moveTo>
                  <a:lnTo>
                    <a:pt x="30378" y="2273300"/>
                  </a:lnTo>
                  <a:lnTo>
                    <a:pt x="32854" y="2273300"/>
                  </a:lnTo>
                  <a:lnTo>
                    <a:pt x="35052" y="2260600"/>
                  </a:lnTo>
                  <a:close/>
                </a:path>
                <a:path w="6489700" h="3363595">
                  <a:moveTo>
                    <a:pt x="44881" y="2235200"/>
                  </a:moveTo>
                  <a:lnTo>
                    <a:pt x="44297" y="2235200"/>
                  </a:lnTo>
                  <a:lnTo>
                    <a:pt x="43294" y="2247900"/>
                  </a:lnTo>
                  <a:lnTo>
                    <a:pt x="44881" y="2235200"/>
                  </a:lnTo>
                  <a:close/>
                </a:path>
                <a:path w="6489700" h="3363595">
                  <a:moveTo>
                    <a:pt x="48171" y="2373439"/>
                  </a:moveTo>
                  <a:lnTo>
                    <a:pt x="47421" y="2374900"/>
                  </a:lnTo>
                  <a:lnTo>
                    <a:pt x="48006" y="2374900"/>
                  </a:lnTo>
                  <a:lnTo>
                    <a:pt x="48171" y="2373439"/>
                  </a:lnTo>
                  <a:close/>
                </a:path>
                <a:path w="6489700" h="3363595">
                  <a:moveTo>
                    <a:pt x="49415" y="2362200"/>
                  </a:moveTo>
                  <a:lnTo>
                    <a:pt x="47421" y="2362200"/>
                  </a:lnTo>
                  <a:lnTo>
                    <a:pt x="43294" y="2374900"/>
                  </a:lnTo>
                  <a:lnTo>
                    <a:pt x="41236" y="2387600"/>
                  </a:lnTo>
                  <a:lnTo>
                    <a:pt x="34823" y="2400300"/>
                  </a:lnTo>
                  <a:lnTo>
                    <a:pt x="28600" y="2413000"/>
                  </a:lnTo>
                  <a:lnTo>
                    <a:pt x="23545" y="2425700"/>
                  </a:lnTo>
                  <a:lnTo>
                    <a:pt x="21247" y="2435644"/>
                  </a:lnTo>
                  <a:lnTo>
                    <a:pt x="25806" y="2425700"/>
                  </a:lnTo>
                  <a:lnTo>
                    <a:pt x="32994" y="2413000"/>
                  </a:lnTo>
                  <a:lnTo>
                    <a:pt x="36957" y="2413000"/>
                  </a:lnTo>
                  <a:lnTo>
                    <a:pt x="39433" y="2400300"/>
                  </a:lnTo>
                  <a:lnTo>
                    <a:pt x="42303" y="2387600"/>
                  </a:lnTo>
                  <a:lnTo>
                    <a:pt x="45364" y="2374900"/>
                  </a:lnTo>
                  <a:lnTo>
                    <a:pt x="47421" y="2374900"/>
                  </a:lnTo>
                  <a:lnTo>
                    <a:pt x="49415" y="2362200"/>
                  </a:lnTo>
                  <a:close/>
                </a:path>
                <a:path w="6489700" h="3363595">
                  <a:moveTo>
                    <a:pt x="55676" y="2070100"/>
                  </a:moveTo>
                  <a:lnTo>
                    <a:pt x="53606" y="2070100"/>
                  </a:lnTo>
                  <a:lnTo>
                    <a:pt x="53606" y="2082800"/>
                  </a:lnTo>
                  <a:lnTo>
                    <a:pt x="55676" y="2070100"/>
                  </a:lnTo>
                  <a:close/>
                </a:path>
                <a:path w="6489700" h="3363595">
                  <a:moveTo>
                    <a:pt x="61861" y="2355850"/>
                  </a:moveTo>
                  <a:lnTo>
                    <a:pt x="60020" y="2359634"/>
                  </a:lnTo>
                  <a:lnTo>
                    <a:pt x="59791" y="2362200"/>
                  </a:lnTo>
                  <a:lnTo>
                    <a:pt x="61861" y="2355850"/>
                  </a:lnTo>
                  <a:close/>
                </a:path>
                <a:path w="6489700" h="3363595">
                  <a:moveTo>
                    <a:pt x="62191" y="2344039"/>
                  </a:moveTo>
                  <a:lnTo>
                    <a:pt x="59791" y="2349500"/>
                  </a:lnTo>
                  <a:lnTo>
                    <a:pt x="57315" y="2336800"/>
                  </a:lnTo>
                  <a:lnTo>
                    <a:pt x="55410" y="2349500"/>
                  </a:lnTo>
                  <a:lnTo>
                    <a:pt x="53124" y="2349500"/>
                  </a:lnTo>
                  <a:lnTo>
                    <a:pt x="49491" y="2362200"/>
                  </a:lnTo>
                  <a:lnTo>
                    <a:pt x="48171" y="2373439"/>
                  </a:lnTo>
                  <a:lnTo>
                    <a:pt x="53835" y="2362403"/>
                  </a:lnTo>
                  <a:lnTo>
                    <a:pt x="53809" y="2362200"/>
                  </a:lnTo>
                  <a:lnTo>
                    <a:pt x="53936" y="2362200"/>
                  </a:lnTo>
                  <a:lnTo>
                    <a:pt x="53835" y="2362403"/>
                  </a:lnTo>
                  <a:lnTo>
                    <a:pt x="55676" y="2374900"/>
                  </a:lnTo>
                  <a:lnTo>
                    <a:pt x="58762" y="2362200"/>
                  </a:lnTo>
                  <a:lnTo>
                    <a:pt x="60020" y="2359634"/>
                  </a:lnTo>
                  <a:lnTo>
                    <a:pt x="60896" y="2349500"/>
                  </a:lnTo>
                  <a:lnTo>
                    <a:pt x="62191" y="2344039"/>
                  </a:lnTo>
                  <a:close/>
                </a:path>
                <a:path w="6489700" h="3363595">
                  <a:moveTo>
                    <a:pt x="67106" y="2327935"/>
                  </a:moveTo>
                  <a:lnTo>
                    <a:pt x="63919" y="2336800"/>
                  </a:lnTo>
                  <a:lnTo>
                    <a:pt x="62191" y="2344039"/>
                  </a:lnTo>
                  <a:lnTo>
                    <a:pt x="65366" y="2336800"/>
                  </a:lnTo>
                  <a:lnTo>
                    <a:pt x="67106" y="2327935"/>
                  </a:lnTo>
                  <a:close/>
                </a:path>
                <a:path w="6489700" h="3363595">
                  <a:moveTo>
                    <a:pt x="68046" y="2349500"/>
                  </a:moveTo>
                  <a:lnTo>
                    <a:pt x="61861" y="2362200"/>
                  </a:lnTo>
                  <a:lnTo>
                    <a:pt x="65989" y="2362200"/>
                  </a:lnTo>
                  <a:lnTo>
                    <a:pt x="68046" y="2349500"/>
                  </a:lnTo>
                  <a:close/>
                </a:path>
                <a:path w="6489700" h="3363595">
                  <a:moveTo>
                    <a:pt x="68046" y="2336800"/>
                  </a:moveTo>
                  <a:lnTo>
                    <a:pt x="61861" y="2355850"/>
                  </a:lnTo>
                  <a:lnTo>
                    <a:pt x="64947" y="2349500"/>
                  </a:lnTo>
                  <a:lnTo>
                    <a:pt x="68046" y="2336800"/>
                  </a:lnTo>
                  <a:close/>
                </a:path>
                <a:path w="6489700" h="3363595">
                  <a:moveTo>
                    <a:pt x="80416" y="2044700"/>
                  </a:moveTo>
                  <a:lnTo>
                    <a:pt x="77609" y="2057400"/>
                  </a:lnTo>
                  <a:lnTo>
                    <a:pt x="79387" y="2057400"/>
                  </a:lnTo>
                  <a:lnTo>
                    <a:pt x="80416" y="2044700"/>
                  </a:lnTo>
                  <a:close/>
                </a:path>
                <a:path w="6489700" h="3363595">
                  <a:moveTo>
                    <a:pt x="129908" y="2222500"/>
                  </a:moveTo>
                  <a:lnTo>
                    <a:pt x="127850" y="2222500"/>
                  </a:lnTo>
                  <a:lnTo>
                    <a:pt x="129908" y="2235200"/>
                  </a:lnTo>
                  <a:lnTo>
                    <a:pt x="129908" y="2222500"/>
                  </a:lnTo>
                  <a:close/>
                </a:path>
                <a:path w="6489700" h="3363595">
                  <a:moveTo>
                    <a:pt x="147307" y="2171700"/>
                  </a:moveTo>
                  <a:lnTo>
                    <a:pt x="145084" y="2171700"/>
                  </a:lnTo>
                  <a:lnTo>
                    <a:pt x="142278" y="2184400"/>
                  </a:lnTo>
                  <a:lnTo>
                    <a:pt x="147307" y="2171700"/>
                  </a:lnTo>
                  <a:close/>
                </a:path>
                <a:path w="6489700" h="3363595">
                  <a:moveTo>
                    <a:pt x="153009" y="2159000"/>
                  </a:moveTo>
                  <a:lnTo>
                    <a:pt x="152336" y="2159000"/>
                  </a:lnTo>
                  <a:lnTo>
                    <a:pt x="147307" y="2171700"/>
                  </a:lnTo>
                  <a:lnTo>
                    <a:pt x="149237" y="2171700"/>
                  </a:lnTo>
                  <a:lnTo>
                    <a:pt x="153009" y="2159000"/>
                  </a:lnTo>
                  <a:close/>
                </a:path>
                <a:path w="6489700" h="3363595">
                  <a:moveTo>
                    <a:pt x="179755" y="2082368"/>
                  </a:moveTo>
                  <a:lnTo>
                    <a:pt x="179400" y="2082800"/>
                  </a:lnTo>
                  <a:lnTo>
                    <a:pt x="179628" y="2082800"/>
                  </a:lnTo>
                  <a:lnTo>
                    <a:pt x="179755" y="2082368"/>
                  </a:lnTo>
                  <a:close/>
                </a:path>
                <a:path w="6489700" h="3363595">
                  <a:moveTo>
                    <a:pt x="191223" y="2079625"/>
                  </a:moveTo>
                  <a:lnTo>
                    <a:pt x="190360" y="2082800"/>
                  </a:lnTo>
                  <a:lnTo>
                    <a:pt x="190741" y="2082800"/>
                  </a:lnTo>
                  <a:lnTo>
                    <a:pt x="191223" y="2079625"/>
                  </a:lnTo>
                  <a:close/>
                </a:path>
                <a:path w="6489700" h="3363595">
                  <a:moveTo>
                    <a:pt x="192671" y="2070100"/>
                  </a:moveTo>
                  <a:lnTo>
                    <a:pt x="190233" y="2070100"/>
                  </a:lnTo>
                  <a:lnTo>
                    <a:pt x="185204" y="2082800"/>
                  </a:lnTo>
                  <a:lnTo>
                    <a:pt x="179628" y="2082800"/>
                  </a:lnTo>
                  <a:lnTo>
                    <a:pt x="177342" y="2095500"/>
                  </a:lnTo>
                  <a:lnTo>
                    <a:pt x="174663" y="2108200"/>
                  </a:lnTo>
                  <a:lnTo>
                    <a:pt x="166776" y="2120900"/>
                  </a:lnTo>
                  <a:lnTo>
                    <a:pt x="158496" y="2146300"/>
                  </a:lnTo>
                  <a:lnTo>
                    <a:pt x="154660" y="2159000"/>
                  </a:lnTo>
                  <a:lnTo>
                    <a:pt x="158750" y="2146300"/>
                  </a:lnTo>
                  <a:lnTo>
                    <a:pt x="160743" y="2146300"/>
                  </a:lnTo>
                  <a:lnTo>
                    <a:pt x="156718" y="2159000"/>
                  </a:lnTo>
                  <a:lnTo>
                    <a:pt x="164325" y="2146300"/>
                  </a:lnTo>
                  <a:lnTo>
                    <a:pt x="169608" y="2133600"/>
                  </a:lnTo>
                  <a:lnTo>
                    <a:pt x="174117" y="2120900"/>
                  </a:lnTo>
                  <a:lnTo>
                    <a:pt x="179400" y="2108200"/>
                  </a:lnTo>
                  <a:lnTo>
                    <a:pt x="178752" y="2108200"/>
                  </a:lnTo>
                  <a:lnTo>
                    <a:pt x="183527" y="2095500"/>
                  </a:lnTo>
                  <a:lnTo>
                    <a:pt x="189839" y="2082800"/>
                  </a:lnTo>
                  <a:lnTo>
                    <a:pt x="191592" y="2077250"/>
                  </a:lnTo>
                  <a:lnTo>
                    <a:pt x="192671" y="2070100"/>
                  </a:lnTo>
                  <a:close/>
                </a:path>
                <a:path w="6489700" h="3363595">
                  <a:moveTo>
                    <a:pt x="193319" y="2054225"/>
                  </a:moveTo>
                  <a:lnTo>
                    <a:pt x="191770" y="2044700"/>
                  </a:lnTo>
                  <a:lnTo>
                    <a:pt x="191770" y="2057400"/>
                  </a:lnTo>
                  <a:lnTo>
                    <a:pt x="193319" y="2054225"/>
                  </a:lnTo>
                  <a:close/>
                </a:path>
                <a:path w="6489700" h="3363595">
                  <a:moveTo>
                    <a:pt x="193840" y="2070100"/>
                  </a:moveTo>
                  <a:lnTo>
                    <a:pt x="191592" y="2077250"/>
                  </a:lnTo>
                  <a:lnTo>
                    <a:pt x="191223" y="2079625"/>
                  </a:lnTo>
                  <a:lnTo>
                    <a:pt x="193840" y="2070100"/>
                  </a:lnTo>
                  <a:close/>
                </a:path>
                <a:path w="6489700" h="3363595">
                  <a:moveTo>
                    <a:pt x="197967" y="2044700"/>
                  </a:moveTo>
                  <a:lnTo>
                    <a:pt x="193319" y="2054225"/>
                  </a:lnTo>
                  <a:lnTo>
                    <a:pt x="193840" y="2057400"/>
                  </a:lnTo>
                  <a:lnTo>
                    <a:pt x="191770" y="2057400"/>
                  </a:lnTo>
                  <a:lnTo>
                    <a:pt x="188074" y="2057400"/>
                  </a:lnTo>
                  <a:lnTo>
                    <a:pt x="183273" y="2070100"/>
                  </a:lnTo>
                  <a:lnTo>
                    <a:pt x="179755" y="2082368"/>
                  </a:lnTo>
                  <a:lnTo>
                    <a:pt x="189712" y="2070100"/>
                  </a:lnTo>
                  <a:lnTo>
                    <a:pt x="190233" y="2070100"/>
                  </a:lnTo>
                  <a:lnTo>
                    <a:pt x="194475" y="2057400"/>
                  </a:lnTo>
                  <a:lnTo>
                    <a:pt x="196799" y="2057400"/>
                  </a:lnTo>
                  <a:lnTo>
                    <a:pt x="197967" y="2044700"/>
                  </a:lnTo>
                  <a:close/>
                </a:path>
                <a:path w="6489700" h="3363595">
                  <a:moveTo>
                    <a:pt x="201447" y="2044700"/>
                  </a:moveTo>
                  <a:lnTo>
                    <a:pt x="199504" y="2044700"/>
                  </a:lnTo>
                  <a:lnTo>
                    <a:pt x="196799" y="2057400"/>
                  </a:lnTo>
                  <a:lnTo>
                    <a:pt x="197967" y="2057400"/>
                  </a:lnTo>
                  <a:lnTo>
                    <a:pt x="201447" y="2044700"/>
                  </a:lnTo>
                  <a:close/>
                </a:path>
                <a:path w="6489700" h="3363595">
                  <a:moveTo>
                    <a:pt x="222707" y="1981200"/>
                  </a:moveTo>
                  <a:lnTo>
                    <a:pt x="219938" y="1981200"/>
                  </a:lnTo>
                  <a:lnTo>
                    <a:pt x="216001" y="1993900"/>
                  </a:lnTo>
                  <a:lnTo>
                    <a:pt x="212852" y="1993900"/>
                  </a:lnTo>
                  <a:lnTo>
                    <a:pt x="212394" y="2006600"/>
                  </a:lnTo>
                  <a:lnTo>
                    <a:pt x="216192" y="1993900"/>
                  </a:lnTo>
                  <a:lnTo>
                    <a:pt x="222707" y="1981200"/>
                  </a:lnTo>
                  <a:close/>
                </a:path>
                <a:path w="6489700" h="3363595">
                  <a:moveTo>
                    <a:pt x="222707" y="1955800"/>
                  </a:moveTo>
                  <a:lnTo>
                    <a:pt x="220649" y="1955800"/>
                  </a:lnTo>
                  <a:lnTo>
                    <a:pt x="220649" y="1968500"/>
                  </a:lnTo>
                  <a:lnTo>
                    <a:pt x="222707" y="1955800"/>
                  </a:lnTo>
                  <a:close/>
                </a:path>
                <a:path w="6489700" h="3363595">
                  <a:moveTo>
                    <a:pt x="292823" y="1854200"/>
                  </a:moveTo>
                  <a:lnTo>
                    <a:pt x="290055" y="1866900"/>
                  </a:lnTo>
                  <a:lnTo>
                    <a:pt x="287667" y="1866900"/>
                  </a:lnTo>
                  <a:lnTo>
                    <a:pt x="285280" y="1879600"/>
                  </a:lnTo>
                  <a:lnTo>
                    <a:pt x="284568" y="1879600"/>
                  </a:lnTo>
                  <a:lnTo>
                    <a:pt x="286639" y="1866900"/>
                  </a:lnTo>
                  <a:lnTo>
                    <a:pt x="282511" y="1866900"/>
                  </a:lnTo>
                  <a:lnTo>
                    <a:pt x="281736" y="1866900"/>
                  </a:lnTo>
                  <a:lnTo>
                    <a:pt x="278612" y="1878190"/>
                  </a:lnTo>
                  <a:lnTo>
                    <a:pt x="278384" y="1879600"/>
                  </a:lnTo>
                  <a:lnTo>
                    <a:pt x="282511" y="1879600"/>
                  </a:lnTo>
                  <a:lnTo>
                    <a:pt x="278384" y="1892300"/>
                  </a:lnTo>
                  <a:lnTo>
                    <a:pt x="276326" y="1892300"/>
                  </a:lnTo>
                  <a:lnTo>
                    <a:pt x="274256" y="1905000"/>
                  </a:lnTo>
                  <a:lnTo>
                    <a:pt x="280352" y="1892300"/>
                  </a:lnTo>
                  <a:lnTo>
                    <a:pt x="285864" y="1879600"/>
                  </a:lnTo>
                  <a:lnTo>
                    <a:pt x="290207" y="1866900"/>
                  </a:lnTo>
                  <a:lnTo>
                    <a:pt x="292823" y="1854200"/>
                  </a:lnTo>
                  <a:close/>
                </a:path>
                <a:path w="6489700" h="3363595">
                  <a:moveTo>
                    <a:pt x="305193" y="1841500"/>
                  </a:moveTo>
                  <a:lnTo>
                    <a:pt x="301066" y="1841500"/>
                  </a:lnTo>
                  <a:lnTo>
                    <a:pt x="294881" y="1854200"/>
                  </a:lnTo>
                  <a:lnTo>
                    <a:pt x="305193" y="1854200"/>
                  </a:lnTo>
                  <a:lnTo>
                    <a:pt x="305193" y="1841500"/>
                  </a:lnTo>
                  <a:close/>
                </a:path>
                <a:path w="6489700" h="3363595">
                  <a:moveTo>
                    <a:pt x="309321" y="1828800"/>
                  </a:moveTo>
                  <a:lnTo>
                    <a:pt x="307251" y="1828800"/>
                  </a:lnTo>
                  <a:lnTo>
                    <a:pt x="305193" y="1841500"/>
                  </a:lnTo>
                  <a:lnTo>
                    <a:pt x="309321" y="1828800"/>
                  </a:lnTo>
                  <a:close/>
                </a:path>
                <a:path w="6489700" h="3363595">
                  <a:moveTo>
                    <a:pt x="328117" y="1569237"/>
                  </a:moveTo>
                  <a:lnTo>
                    <a:pt x="325818" y="1574800"/>
                  </a:lnTo>
                  <a:lnTo>
                    <a:pt x="327977" y="1572590"/>
                  </a:lnTo>
                  <a:lnTo>
                    <a:pt x="328117" y="1569237"/>
                  </a:lnTo>
                  <a:close/>
                </a:path>
                <a:path w="6489700" h="3363595">
                  <a:moveTo>
                    <a:pt x="329946" y="1816100"/>
                  </a:moveTo>
                  <a:lnTo>
                    <a:pt x="321691" y="1828800"/>
                  </a:lnTo>
                  <a:lnTo>
                    <a:pt x="323748" y="1828800"/>
                  </a:lnTo>
                  <a:lnTo>
                    <a:pt x="329946" y="1816100"/>
                  </a:lnTo>
                  <a:close/>
                </a:path>
                <a:path w="6489700" h="3363595">
                  <a:moveTo>
                    <a:pt x="331063" y="1562100"/>
                  </a:moveTo>
                  <a:lnTo>
                    <a:pt x="328422" y="1562100"/>
                  </a:lnTo>
                  <a:lnTo>
                    <a:pt x="328117" y="1569237"/>
                  </a:lnTo>
                  <a:lnTo>
                    <a:pt x="331063" y="1562100"/>
                  </a:lnTo>
                  <a:close/>
                </a:path>
                <a:path w="6489700" h="3363595">
                  <a:moveTo>
                    <a:pt x="440969" y="1765300"/>
                  </a:moveTo>
                  <a:lnTo>
                    <a:pt x="440131" y="1765300"/>
                  </a:lnTo>
                  <a:lnTo>
                    <a:pt x="440842" y="1759915"/>
                  </a:lnTo>
                  <a:lnTo>
                    <a:pt x="439229" y="1765300"/>
                  </a:lnTo>
                  <a:lnTo>
                    <a:pt x="435178" y="1778000"/>
                  </a:lnTo>
                  <a:lnTo>
                    <a:pt x="440969" y="1765300"/>
                  </a:lnTo>
                  <a:close/>
                </a:path>
                <a:path w="6489700" h="3363595">
                  <a:moveTo>
                    <a:pt x="447802" y="1728520"/>
                  </a:moveTo>
                  <a:lnTo>
                    <a:pt x="441299" y="1739900"/>
                  </a:lnTo>
                  <a:lnTo>
                    <a:pt x="443750" y="1727200"/>
                  </a:lnTo>
                  <a:lnTo>
                    <a:pt x="447090" y="1714500"/>
                  </a:lnTo>
                  <a:lnTo>
                    <a:pt x="443357" y="1714500"/>
                  </a:lnTo>
                  <a:lnTo>
                    <a:pt x="443357" y="1727200"/>
                  </a:lnTo>
                  <a:lnTo>
                    <a:pt x="437172" y="1727200"/>
                  </a:lnTo>
                  <a:lnTo>
                    <a:pt x="443357" y="1714500"/>
                  </a:lnTo>
                  <a:lnTo>
                    <a:pt x="438200" y="1714500"/>
                  </a:lnTo>
                  <a:lnTo>
                    <a:pt x="430403" y="1727200"/>
                  </a:lnTo>
                  <a:lnTo>
                    <a:pt x="426859" y="1739900"/>
                  </a:lnTo>
                  <a:lnTo>
                    <a:pt x="427507" y="1739900"/>
                  </a:lnTo>
                  <a:lnTo>
                    <a:pt x="430339" y="1752600"/>
                  </a:lnTo>
                  <a:lnTo>
                    <a:pt x="430987" y="1752600"/>
                  </a:lnTo>
                  <a:lnTo>
                    <a:pt x="433044" y="1765300"/>
                  </a:lnTo>
                  <a:lnTo>
                    <a:pt x="435114" y="1765300"/>
                  </a:lnTo>
                  <a:lnTo>
                    <a:pt x="439978" y="1752600"/>
                  </a:lnTo>
                  <a:lnTo>
                    <a:pt x="444652" y="1739900"/>
                  </a:lnTo>
                  <a:lnTo>
                    <a:pt x="447802" y="1728520"/>
                  </a:lnTo>
                  <a:close/>
                </a:path>
                <a:path w="6489700" h="3363595">
                  <a:moveTo>
                    <a:pt x="453669" y="1778000"/>
                  </a:moveTo>
                  <a:lnTo>
                    <a:pt x="447484" y="1778000"/>
                  </a:lnTo>
                  <a:lnTo>
                    <a:pt x="445427" y="1790700"/>
                  </a:lnTo>
                  <a:lnTo>
                    <a:pt x="447484" y="1790700"/>
                  </a:lnTo>
                  <a:lnTo>
                    <a:pt x="453669" y="1778000"/>
                  </a:lnTo>
                  <a:close/>
                </a:path>
                <a:path w="6489700" h="3363595">
                  <a:moveTo>
                    <a:pt x="466039" y="1778000"/>
                  </a:moveTo>
                  <a:lnTo>
                    <a:pt x="456628" y="1790700"/>
                  </a:lnTo>
                  <a:lnTo>
                    <a:pt x="449541" y="1803400"/>
                  </a:lnTo>
                  <a:lnTo>
                    <a:pt x="444004" y="1816100"/>
                  </a:lnTo>
                  <a:lnTo>
                    <a:pt x="439229" y="1828800"/>
                  </a:lnTo>
                  <a:lnTo>
                    <a:pt x="448259" y="1828800"/>
                  </a:lnTo>
                  <a:lnTo>
                    <a:pt x="453669" y="1841500"/>
                  </a:lnTo>
                  <a:lnTo>
                    <a:pt x="459079" y="1841500"/>
                  </a:lnTo>
                  <a:lnTo>
                    <a:pt x="459854" y="1828800"/>
                  </a:lnTo>
                  <a:lnTo>
                    <a:pt x="456057" y="1828800"/>
                  </a:lnTo>
                  <a:lnTo>
                    <a:pt x="457796" y="1816100"/>
                  </a:lnTo>
                  <a:lnTo>
                    <a:pt x="455726" y="1828800"/>
                  </a:lnTo>
                  <a:lnTo>
                    <a:pt x="454888" y="1828800"/>
                  </a:lnTo>
                  <a:lnTo>
                    <a:pt x="457796" y="1816100"/>
                  </a:lnTo>
                  <a:lnTo>
                    <a:pt x="451612" y="1816100"/>
                  </a:lnTo>
                  <a:lnTo>
                    <a:pt x="456184" y="1803400"/>
                  </a:lnTo>
                  <a:lnTo>
                    <a:pt x="460375" y="1803400"/>
                  </a:lnTo>
                  <a:lnTo>
                    <a:pt x="463791" y="1790700"/>
                  </a:lnTo>
                  <a:lnTo>
                    <a:pt x="466039" y="1778000"/>
                  </a:lnTo>
                  <a:close/>
                </a:path>
                <a:path w="6489700" h="3363595">
                  <a:moveTo>
                    <a:pt x="468109" y="1714500"/>
                  </a:moveTo>
                  <a:lnTo>
                    <a:pt x="465366" y="1714500"/>
                  </a:lnTo>
                  <a:lnTo>
                    <a:pt x="454444" y="1727200"/>
                  </a:lnTo>
                  <a:lnTo>
                    <a:pt x="444677" y="1739900"/>
                  </a:lnTo>
                  <a:lnTo>
                    <a:pt x="441299" y="1752600"/>
                  </a:lnTo>
                  <a:lnTo>
                    <a:pt x="441807" y="1752600"/>
                  </a:lnTo>
                  <a:lnTo>
                    <a:pt x="440842" y="1759915"/>
                  </a:lnTo>
                  <a:lnTo>
                    <a:pt x="443039" y="1752600"/>
                  </a:lnTo>
                  <a:lnTo>
                    <a:pt x="447992" y="1739900"/>
                  </a:lnTo>
                  <a:lnTo>
                    <a:pt x="454825" y="1739900"/>
                  </a:lnTo>
                  <a:lnTo>
                    <a:pt x="451091" y="1752600"/>
                  </a:lnTo>
                  <a:lnTo>
                    <a:pt x="451612" y="1752600"/>
                  </a:lnTo>
                  <a:lnTo>
                    <a:pt x="447484" y="1765300"/>
                  </a:lnTo>
                  <a:lnTo>
                    <a:pt x="449541" y="1765300"/>
                  </a:lnTo>
                  <a:lnTo>
                    <a:pt x="441299" y="1778000"/>
                  </a:lnTo>
                  <a:lnTo>
                    <a:pt x="445427" y="1778000"/>
                  </a:lnTo>
                  <a:lnTo>
                    <a:pt x="448170" y="1773770"/>
                  </a:lnTo>
                  <a:lnTo>
                    <a:pt x="453669" y="1765300"/>
                  </a:lnTo>
                  <a:lnTo>
                    <a:pt x="453669" y="1778000"/>
                  </a:lnTo>
                  <a:lnTo>
                    <a:pt x="457796" y="1765300"/>
                  </a:lnTo>
                  <a:lnTo>
                    <a:pt x="455726" y="1778000"/>
                  </a:lnTo>
                  <a:lnTo>
                    <a:pt x="461340" y="1765300"/>
                  </a:lnTo>
                  <a:lnTo>
                    <a:pt x="463461" y="1765300"/>
                  </a:lnTo>
                  <a:lnTo>
                    <a:pt x="463270" y="1752600"/>
                  </a:lnTo>
                  <a:lnTo>
                    <a:pt x="461911" y="1752600"/>
                  </a:lnTo>
                  <a:lnTo>
                    <a:pt x="465328" y="1739900"/>
                  </a:lnTo>
                  <a:lnTo>
                    <a:pt x="466039" y="1739900"/>
                  </a:lnTo>
                  <a:lnTo>
                    <a:pt x="463981" y="1727200"/>
                  </a:lnTo>
                  <a:lnTo>
                    <a:pt x="467042" y="1727200"/>
                  </a:lnTo>
                  <a:lnTo>
                    <a:pt x="468109" y="1714500"/>
                  </a:lnTo>
                  <a:close/>
                </a:path>
                <a:path w="6489700" h="3363595">
                  <a:moveTo>
                    <a:pt x="471868" y="1714500"/>
                  </a:moveTo>
                  <a:lnTo>
                    <a:pt x="468109" y="1714500"/>
                  </a:lnTo>
                  <a:lnTo>
                    <a:pt x="468109" y="1727200"/>
                  </a:lnTo>
                  <a:lnTo>
                    <a:pt x="469607" y="1724126"/>
                  </a:lnTo>
                  <a:lnTo>
                    <a:pt x="471868" y="1714500"/>
                  </a:lnTo>
                  <a:close/>
                </a:path>
                <a:path w="6489700" h="3363595">
                  <a:moveTo>
                    <a:pt x="573278" y="1778000"/>
                  </a:moveTo>
                  <a:lnTo>
                    <a:pt x="571207" y="1765300"/>
                  </a:lnTo>
                  <a:lnTo>
                    <a:pt x="565023" y="1790700"/>
                  </a:lnTo>
                  <a:lnTo>
                    <a:pt x="569150" y="1790700"/>
                  </a:lnTo>
                  <a:lnTo>
                    <a:pt x="573278" y="1778000"/>
                  </a:lnTo>
                  <a:close/>
                </a:path>
                <a:path w="6489700" h="3363595">
                  <a:moveTo>
                    <a:pt x="628764" y="1270000"/>
                  </a:moveTo>
                  <a:lnTo>
                    <a:pt x="626897" y="1270000"/>
                  </a:lnTo>
                  <a:lnTo>
                    <a:pt x="616585" y="1282700"/>
                  </a:lnTo>
                  <a:lnTo>
                    <a:pt x="628764" y="1270000"/>
                  </a:lnTo>
                  <a:close/>
                </a:path>
                <a:path w="6489700" h="3363595">
                  <a:moveTo>
                    <a:pt x="645452" y="2082800"/>
                  </a:moveTo>
                  <a:lnTo>
                    <a:pt x="642416" y="2073465"/>
                  </a:lnTo>
                  <a:lnTo>
                    <a:pt x="639000" y="2077250"/>
                  </a:lnTo>
                  <a:lnTo>
                    <a:pt x="637197" y="2082800"/>
                  </a:lnTo>
                  <a:lnTo>
                    <a:pt x="645452" y="2082800"/>
                  </a:lnTo>
                  <a:close/>
                </a:path>
                <a:path w="6489700" h="3363595">
                  <a:moveTo>
                    <a:pt x="703186" y="1181100"/>
                  </a:moveTo>
                  <a:lnTo>
                    <a:pt x="697103" y="1193800"/>
                  </a:lnTo>
                  <a:lnTo>
                    <a:pt x="686955" y="1206500"/>
                  </a:lnTo>
                  <a:lnTo>
                    <a:pt x="689267" y="1206500"/>
                  </a:lnTo>
                  <a:lnTo>
                    <a:pt x="697776" y="1193800"/>
                  </a:lnTo>
                  <a:lnTo>
                    <a:pt x="703186" y="1181100"/>
                  </a:lnTo>
                  <a:close/>
                </a:path>
                <a:path w="6489700" h="3363595">
                  <a:moveTo>
                    <a:pt x="783615" y="1117600"/>
                  </a:moveTo>
                  <a:lnTo>
                    <a:pt x="777621" y="1126832"/>
                  </a:lnTo>
                  <a:lnTo>
                    <a:pt x="777201" y="1130300"/>
                  </a:lnTo>
                  <a:lnTo>
                    <a:pt x="783615" y="1117600"/>
                  </a:lnTo>
                  <a:close/>
                </a:path>
                <a:path w="6489700" h="3363595">
                  <a:moveTo>
                    <a:pt x="808355" y="1054100"/>
                  </a:moveTo>
                  <a:lnTo>
                    <a:pt x="805649" y="1054100"/>
                  </a:lnTo>
                  <a:lnTo>
                    <a:pt x="798055" y="1066800"/>
                  </a:lnTo>
                  <a:lnTo>
                    <a:pt x="800112" y="1066800"/>
                  </a:lnTo>
                  <a:lnTo>
                    <a:pt x="808355" y="1054100"/>
                  </a:lnTo>
                  <a:close/>
                </a:path>
                <a:path w="6489700" h="3363595">
                  <a:moveTo>
                    <a:pt x="909472" y="977760"/>
                  </a:moveTo>
                  <a:lnTo>
                    <a:pt x="909370" y="977900"/>
                  </a:lnTo>
                  <a:lnTo>
                    <a:pt x="909472" y="977760"/>
                  </a:lnTo>
                  <a:close/>
                </a:path>
                <a:path w="6489700" h="3363595">
                  <a:moveTo>
                    <a:pt x="1004392" y="831697"/>
                  </a:moveTo>
                  <a:lnTo>
                    <a:pt x="997559" y="838200"/>
                  </a:lnTo>
                  <a:lnTo>
                    <a:pt x="998918" y="838200"/>
                  </a:lnTo>
                  <a:lnTo>
                    <a:pt x="1004392" y="831697"/>
                  </a:lnTo>
                  <a:close/>
                </a:path>
                <a:path w="6489700" h="3363595">
                  <a:moveTo>
                    <a:pt x="1005370" y="830541"/>
                  </a:moveTo>
                  <a:lnTo>
                    <a:pt x="1004392" y="831697"/>
                  </a:lnTo>
                  <a:lnTo>
                    <a:pt x="1005154" y="830973"/>
                  </a:lnTo>
                  <a:lnTo>
                    <a:pt x="1005370" y="830541"/>
                  </a:lnTo>
                  <a:close/>
                </a:path>
                <a:path w="6489700" h="3363595">
                  <a:moveTo>
                    <a:pt x="1009611" y="825500"/>
                  </a:moveTo>
                  <a:lnTo>
                    <a:pt x="1007872" y="825500"/>
                  </a:lnTo>
                  <a:lnTo>
                    <a:pt x="1005370" y="830541"/>
                  </a:lnTo>
                  <a:lnTo>
                    <a:pt x="1009611" y="825500"/>
                  </a:lnTo>
                  <a:close/>
                </a:path>
                <a:path w="6489700" h="3363595">
                  <a:moveTo>
                    <a:pt x="1011910" y="946086"/>
                  </a:moveTo>
                  <a:lnTo>
                    <a:pt x="1010704" y="946734"/>
                  </a:lnTo>
                  <a:lnTo>
                    <a:pt x="1006322" y="952500"/>
                  </a:lnTo>
                  <a:lnTo>
                    <a:pt x="1011910" y="946086"/>
                  </a:lnTo>
                  <a:close/>
                </a:path>
                <a:path w="6489700" h="3363595">
                  <a:moveTo>
                    <a:pt x="1014577" y="952500"/>
                  </a:moveTo>
                  <a:lnTo>
                    <a:pt x="1013548" y="952500"/>
                  </a:lnTo>
                  <a:lnTo>
                    <a:pt x="1013333" y="955040"/>
                  </a:lnTo>
                  <a:lnTo>
                    <a:pt x="1014577" y="952500"/>
                  </a:lnTo>
                  <a:close/>
                </a:path>
                <a:path w="6489700" h="3363595">
                  <a:moveTo>
                    <a:pt x="1022311" y="939800"/>
                  </a:moveTo>
                  <a:lnTo>
                    <a:pt x="1017384" y="939800"/>
                  </a:lnTo>
                  <a:lnTo>
                    <a:pt x="1011910" y="946086"/>
                  </a:lnTo>
                  <a:lnTo>
                    <a:pt x="1021676" y="940828"/>
                  </a:lnTo>
                  <a:lnTo>
                    <a:pt x="1022311" y="939800"/>
                  </a:lnTo>
                  <a:close/>
                </a:path>
                <a:path w="6489700" h="3363595">
                  <a:moveTo>
                    <a:pt x="1045514" y="850900"/>
                  </a:moveTo>
                  <a:lnTo>
                    <a:pt x="1039317" y="850900"/>
                  </a:lnTo>
                  <a:lnTo>
                    <a:pt x="1039545" y="855103"/>
                  </a:lnTo>
                  <a:lnTo>
                    <a:pt x="1045514" y="850900"/>
                  </a:lnTo>
                  <a:close/>
                </a:path>
                <a:path w="6489700" h="3363595">
                  <a:moveTo>
                    <a:pt x="1068197" y="762000"/>
                  </a:moveTo>
                  <a:lnTo>
                    <a:pt x="1062291" y="774700"/>
                  </a:lnTo>
                  <a:lnTo>
                    <a:pt x="1062621" y="774700"/>
                  </a:lnTo>
                  <a:lnTo>
                    <a:pt x="1068197" y="762000"/>
                  </a:lnTo>
                  <a:close/>
                </a:path>
                <a:path w="6489700" h="3363595">
                  <a:moveTo>
                    <a:pt x="1082624" y="889000"/>
                  </a:moveTo>
                  <a:lnTo>
                    <a:pt x="1078509" y="889000"/>
                  </a:lnTo>
                  <a:lnTo>
                    <a:pt x="1076439" y="901700"/>
                  </a:lnTo>
                  <a:lnTo>
                    <a:pt x="1082624" y="889000"/>
                  </a:lnTo>
                  <a:close/>
                </a:path>
                <a:path w="6489700" h="3363595">
                  <a:moveTo>
                    <a:pt x="1108163" y="1273860"/>
                  </a:moveTo>
                  <a:lnTo>
                    <a:pt x="1103249" y="1282700"/>
                  </a:lnTo>
                  <a:lnTo>
                    <a:pt x="1107960" y="1275384"/>
                  </a:lnTo>
                  <a:lnTo>
                    <a:pt x="1108163" y="1273860"/>
                  </a:lnTo>
                  <a:close/>
                </a:path>
                <a:path w="6489700" h="3363595">
                  <a:moveTo>
                    <a:pt x="1138440" y="774522"/>
                  </a:moveTo>
                  <a:lnTo>
                    <a:pt x="1138301" y="774700"/>
                  </a:lnTo>
                  <a:lnTo>
                    <a:pt x="1138440" y="774522"/>
                  </a:lnTo>
                  <a:close/>
                </a:path>
                <a:path w="6489700" h="3363595">
                  <a:moveTo>
                    <a:pt x="1152220" y="762000"/>
                  </a:moveTo>
                  <a:lnTo>
                    <a:pt x="1147813" y="762000"/>
                  </a:lnTo>
                  <a:lnTo>
                    <a:pt x="1138440" y="774522"/>
                  </a:lnTo>
                  <a:lnTo>
                    <a:pt x="1152220" y="762000"/>
                  </a:lnTo>
                  <a:close/>
                </a:path>
                <a:path w="6489700" h="3363595">
                  <a:moveTo>
                    <a:pt x="1159814" y="754710"/>
                  </a:moveTo>
                  <a:lnTo>
                    <a:pt x="1152220" y="762000"/>
                  </a:lnTo>
                  <a:lnTo>
                    <a:pt x="1155573" y="762000"/>
                  </a:lnTo>
                  <a:lnTo>
                    <a:pt x="1159814" y="754710"/>
                  </a:lnTo>
                  <a:close/>
                </a:path>
                <a:path w="6489700" h="3363595">
                  <a:moveTo>
                    <a:pt x="1169517" y="1809330"/>
                  </a:moveTo>
                  <a:lnTo>
                    <a:pt x="1165110" y="1816100"/>
                  </a:lnTo>
                  <a:lnTo>
                    <a:pt x="1166914" y="1816100"/>
                  </a:lnTo>
                  <a:lnTo>
                    <a:pt x="1169517" y="1809330"/>
                  </a:lnTo>
                  <a:close/>
                </a:path>
                <a:path w="6489700" h="3363595">
                  <a:moveTo>
                    <a:pt x="1170889" y="676922"/>
                  </a:moveTo>
                  <a:lnTo>
                    <a:pt x="1156182" y="685800"/>
                  </a:lnTo>
                  <a:lnTo>
                    <a:pt x="1142669" y="696645"/>
                  </a:lnTo>
                  <a:lnTo>
                    <a:pt x="1129868" y="711200"/>
                  </a:lnTo>
                  <a:lnTo>
                    <a:pt x="1147330" y="711200"/>
                  </a:lnTo>
                  <a:lnTo>
                    <a:pt x="1154442" y="698500"/>
                  </a:lnTo>
                  <a:lnTo>
                    <a:pt x="1160983" y="698500"/>
                  </a:lnTo>
                  <a:lnTo>
                    <a:pt x="1164856" y="685800"/>
                  </a:lnTo>
                  <a:lnTo>
                    <a:pt x="1167180" y="685800"/>
                  </a:lnTo>
                  <a:lnTo>
                    <a:pt x="1170889" y="676922"/>
                  </a:lnTo>
                  <a:close/>
                </a:path>
                <a:path w="6489700" h="3363595">
                  <a:moveTo>
                    <a:pt x="1173365" y="1803400"/>
                  </a:moveTo>
                  <a:lnTo>
                    <a:pt x="1171778" y="1803400"/>
                  </a:lnTo>
                  <a:lnTo>
                    <a:pt x="1169517" y="1809330"/>
                  </a:lnTo>
                  <a:lnTo>
                    <a:pt x="1173365" y="1803400"/>
                  </a:lnTo>
                  <a:close/>
                </a:path>
                <a:path w="6489700" h="3363595">
                  <a:moveTo>
                    <a:pt x="1173365" y="736600"/>
                  </a:moveTo>
                  <a:lnTo>
                    <a:pt x="1165110" y="749300"/>
                  </a:lnTo>
                  <a:lnTo>
                    <a:pt x="1162951" y="749300"/>
                  </a:lnTo>
                  <a:lnTo>
                    <a:pt x="1159814" y="754710"/>
                  </a:lnTo>
                  <a:lnTo>
                    <a:pt x="1165440" y="749300"/>
                  </a:lnTo>
                  <a:lnTo>
                    <a:pt x="1171295" y="749300"/>
                  </a:lnTo>
                  <a:lnTo>
                    <a:pt x="1173365" y="736600"/>
                  </a:lnTo>
                  <a:close/>
                </a:path>
                <a:path w="6489700" h="3363595">
                  <a:moveTo>
                    <a:pt x="1174000" y="674598"/>
                  </a:moveTo>
                  <a:lnTo>
                    <a:pt x="1171282" y="675995"/>
                  </a:lnTo>
                  <a:lnTo>
                    <a:pt x="1170889" y="676922"/>
                  </a:lnTo>
                  <a:lnTo>
                    <a:pt x="1173556" y="675322"/>
                  </a:lnTo>
                  <a:lnTo>
                    <a:pt x="1174000" y="674598"/>
                  </a:lnTo>
                  <a:close/>
                </a:path>
                <a:path w="6489700" h="3363595">
                  <a:moveTo>
                    <a:pt x="1174508" y="674738"/>
                  </a:moveTo>
                  <a:lnTo>
                    <a:pt x="1173556" y="675322"/>
                  </a:lnTo>
                  <a:lnTo>
                    <a:pt x="1167180" y="685800"/>
                  </a:lnTo>
                  <a:lnTo>
                    <a:pt x="1171816" y="685800"/>
                  </a:lnTo>
                  <a:lnTo>
                    <a:pt x="1174508" y="674738"/>
                  </a:lnTo>
                  <a:close/>
                </a:path>
                <a:path w="6489700" h="3363595">
                  <a:moveTo>
                    <a:pt x="1174902" y="673100"/>
                  </a:moveTo>
                  <a:lnTo>
                    <a:pt x="1174000" y="674598"/>
                  </a:lnTo>
                  <a:lnTo>
                    <a:pt x="1174623" y="674281"/>
                  </a:lnTo>
                  <a:lnTo>
                    <a:pt x="1174902" y="673100"/>
                  </a:lnTo>
                  <a:close/>
                </a:path>
                <a:path w="6489700" h="3363595">
                  <a:moveTo>
                    <a:pt x="1175423" y="698500"/>
                  </a:moveTo>
                  <a:lnTo>
                    <a:pt x="1173391" y="698500"/>
                  </a:lnTo>
                  <a:lnTo>
                    <a:pt x="1172108" y="704215"/>
                  </a:lnTo>
                  <a:lnTo>
                    <a:pt x="1175423" y="698500"/>
                  </a:lnTo>
                  <a:close/>
                </a:path>
                <a:path w="6489700" h="3363595">
                  <a:moveTo>
                    <a:pt x="1177226" y="673100"/>
                  </a:moveTo>
                  <a:lnTo>
                    <a:pt x="1176909" y="673100"/>
                  </a:lnTo>
                  <a:lnTo>
                    <a:pt x="1174623" y="674281"/>
                  </a:lnTo>
                  <a:lnTo>
                    <a:pt x="1174508" y="674738"/>
                  </a:lnTo>
                  <a:lnTo>
                    <a:pt x="1177226" y="673100"/>
                  </a:lnTo>
                  <a:close/>
                </a:path>
                <a:path w="6489700" h="3363595">
                  <a:moveTo>
                    <a:pt x="1183640" y="811339"/>
                  </a:moveTo>
                  <a:lnTo>
                    <a:pt x="1181608" y="812800"/>
                  </a:lnTo>
                  <a:lnTo>
                    <a:pt x="1182839" y="812800"/>
                  </a:lnTo>
                  <a:lnTo>
                    <a:pt x="1183640" y="811339"/>
                  </a:lnTo>
                  <a:close/>
                </a:path>
                <a:path w="6489700" h="3363595">
                  <a:moveTo>
                    <a:pt x="1191920" y="774700"/>
                  </a:moveTo>
                  <a:lnTo>
                    <a:pt x="1187792" y="787400"/>
                  </a:lnTo>
                  <a:lnTo>
                    <a:pt x="1189863" y="787400"/>
                  </a:lnTo>
                  <a:lnTo>
                    <a:pt x="1191920" y="774700"/>
                  </a:lnTo>
                  <a:close/>
                </a:path>
                <a:path w="6489700" h="3363595">
                  <a:moveTo>
                    <a:pt x="1191920" y="660400"/>
                  </a:moveTo>
                  <a:lnTo>
                    <a:pt x="1177785" y="672350"/>
                  </a:lnTo>
                  <a:lnTo>
                    <a:pt x="1177226" y="673100"/>
                  </a:lnTo>
                  <a:lnTo>
                    <a:pt x="1185443" y="673100"/>
                  </a:lnTo>
                  <a:lnTo>
                    <a:pt x="1191920" y="660400"/>
                  </a:lnTo>
                  <a:close/>
                </a:path>
                <a:path w="6489700" h="3363595">
                  <a:moveTo>
                    <a:pt x="1196340" y="647700"/>
                  </a:moveTo>
                  <a:lnTo>
                    <a:pt x="1192568" y="647700"/>
                  </a:lnTo>
                  <a:lnTo>
                    <a:pt x="1171816" y="673100"/>
                  </a:lnTo>
                  <a:lnTo>
                    <a:pt x="1151839" y="685800"/>
                  </a:lnTo>
                  <a:lnTo>
                    <a:pt x="1140371" y="698500"/>
                  </a:lnTo>
                  <a:lnTo>
                    <a:pt x="1142669" y="696645"/>
                  </a:lnTo>
                  <a:lnTo>
                    <a:pt x="1152220" y="685800"/>
                  </a:lnTo>
                  <a:lnTo>
                    <a:pt x="1171282" y="675995"/>
                  </a:lnTo>
                  <a:lnTo>
                    <a:pt x="1172489" y="673100"/>
                  </a:lnTo>
                  <a:lnTo>
                    <a:pt x="1174902" y="673100"/>
                  </a:lnTo>
                  <a:lnTo>
                    <a:pt x="1176909" y="673100"/>
                  </a:lnTo>
                  <a:lnTo>
                    <a:pt x="1177785" y="672350"/>
                  </a:lnTo>
                  <a:lnTo>
                    <a:pt x="1196340" y="647700"/>
                  </a:lnTo>
                  <a:close/>
                </a:path>
                <a:path w="6489700" h="3363595">
                  <a:moveTo>
                    <a:pt x="1204290" y="685800"/>
                  </a:moveTo>
                  <a:lnTo>
                    <a:pt x="1199070" y="685800"/>
                  </a:lnTo>
                  <a:lnTo>
                    <a:pt x="1187284" y="698500"/>
                  </a:lnTo>
                  <a:lnTo>
                    <a:pt x="1174711" y="711200"/>
                  </a:lnTo>
                  <a:lnTo>
                    <a:pt x="1170520" y="711200"/>
                  </a:lnTo>
                  <a:lnTo>
                    <a:pt x="1172108" y="704215"/>
                  </a:lnTo>
                  <a:lnTo>
                    <a:pt x="1168044" y="711200"/>
                  </a:lnTo>
                  <a:lnTo>
                    <a:pt x="1167180" y="711200"/>
                  </a:lnTo>
                  <a:lnTo>
                    <a:pt x="1173391" y="698500"/>
                  </a:lnTo>
                  <a:lnTo>
                    <a:pt x="1169466" y="698500"/>
                  </a:lnTo>
                  <a:lnTo>
                    <a:pt x="1157122" y="711200"/>
                  </a:lnTo>
                  <a:lnTo>
                    <a:pt x="1146721" y="723900"/>
                  </a:lnTo>
                  <a:lnTo>
                    <a:pt x="1140371" y="723900"/>
                  </a:lnTo>
                  <a:lnTo>
                    <a:pt x="1130058" y="736600"/>
                  </a:lnTo>
                  <a:lnTo>
                    <a:pt x="1133144" y="736600"/>
                  </a:lnTo>
                  <a:lnTo>
                    <a:pt x="1117295" y="749300"/>
                  </a:lnTo>
                  <a:lnTo>
                    <a:pt x="1105306" y="749300"/>
                  </a:lnTo>
                  <a:lnTo>
                    <a:pt x="1097546" y="762000"/>
                  </a:lnTo>
                  <a:lnTo>
                    <a:pt x="1082624" y="762000"/>
                  </a:lnTo>
                  <a:lnTo>
                    <a:pt x="1094994" y="749300"/>
                  </a:lnTo>
                  <a:lnTo>
                    <a:pt x="1087272" y="749300"/>
                  </a:lnTo>
                  <a:lnTo>
                    <a:pt x="1080884" y="762000"/>
                  </a:lnTo>
                  <a:lnTo>
                    <a:pt x="1081239" y="762000"/>
                  </a:lnTo>
                  <a:lnTo>
                    <a:pt x="1072311" y="774700"/>
                  </a:lnTo>
                  <a:lnTo>
                    <a:pt x="1062621" y="774700"/>
                  </a:lnTo>
                  <a:lnTo>
                    <a:pt x="1052245" y="787400"/>
                  </a:lnTo>
                  <a:lnTo>
                    <a:pt x="1047572" y="787400"/>
                  </a:lnTo>
                  <a:lnTo>
                    <a:pt x="1040282" y="800100"/>
                  </a:lnTo>
                  <a:lnTo>
                    <a:pt x="1035062" y="800100"/>
                  </a:lnTo>
                  <a:lnTo>
                    <a:pt x="1027899" y="808215"/>
                  </a:lnTo>
                  <a:lnTo>
                    <a:pt x="1026947" y="812800"/>
                  </a:lnTo>
                  <a:lnTo>
                    <a:pt x="1023861" y="812800"/>
                  </a:lnTo>
                  <a:lnTo>
                    <a:pt x="1027899" y="808215"/>
                  </a:lnTo>
                  <a:lnTo>
                    <a:pt x="1029589" y="800100"/>
                  </a:lnTo>
                  <a:lnTo>
                    <a:pt x="1035062" y="800100"/>
                  </a:lnTo>
                  <a:lnTo>
                    <a:pt x="1045514" y="787400"/>
                  </a:lnTo>
                  <a:lnTo>
                    <a:pt x="1046505" y="787400"/>
                  </a:lnTo>
                  <a:lnTo>
                    <a:pt x="1057617" y="774700"/>
                  </a:lnTo>
                  <a:lnTo>
                    <a:pt x="1062291" y="774700"/>
                  </a:lnTo>
                  <a:lnTo>
                    <a:pt x="1067422" y="762000"/>
                  </a:lnTo>
                  <a:lnTo>
                    <a:pt x="1068197" y="762000"/>
                  </a:lnTo>
                  <a:lnTo>
                    <a:pt x="1076020" y="762000"/>
                  </a:lnTo>
                  <a:lnTo>
                    <a:pt x="1080566" y="749300"/>
                  </a:lnTo>
                  <a:lnTo>
                    <a:pt x="1066457" y="762000"/>
                  </a:lnTo>
                  <a:lnTo>
                    <a:pt x="1044994" y="774700"/>
                  </a:lnTo>
                  <a:lnTo>
                    <a:pt x="1024305" y="787400"/>
                  </a:lnTo>
                  <a:lnTo>
                    <a:pt x="1012520" y="800100"/>
                  </a:lnTo>
                  <a:lnTo>
                    <a:pt x="992441" y="825500"/>
                  </a:lnTo>
                  <a:lnTo>
                    <a:pt x="990473" y="826757"/>
                  </a:lnTo>
                  <a:lnTo>
                    <a:pt x="990473" y="838200"/>
                  </a:lnTo>
                  <a:lnTo>
                    <a:pt x="980935" y="850900"/>
                  </a:lnTo>
                  <a:lnTo>
                    <a:pt x="975398" y="850900"/>
                  </a:lnTo>
                  <a:lnTo>
                    <a:pt x="983284" y="838200"/>
                  </a:lnTo>
                  <a:lnTo>
                    <a:pt x="990473" y="838200"/>
                  </a:lnTo>
                  <a:lnTo>
                    <a:pt x="990473" y="826757"/>
                  </a:lnTo>
                  <a:lnTo>
                    <a:pt x="972553" y="838200"/>
                  </a:lnTo>
                  <a:lnTo>
                    <a:pt x="953058" y="863600"/>
                  </a:lnTo>
                  <a:lnTo>
                    <a:pt x="934148" y="876300"/>
                  </a:lnTo>
                  <a:lnTo>
                    <a:pt x="932091" y="889000"/>
                  </a:lnTo>
                  <a:lnTo>
                    <a:pt x="937120" y="889000"/>
                  </a:lnTo>
                  <a:lnTo>
                    <a:pt x="944460" y="876300"/>
                  </a:lnTo>
                  <a:lnTo>
                    <a:pt x="955548" y="876300"/>
                  </a:lnTo>
                  <a:lnTo>
                    <a:pt x="961758" y="863600"/>
                  </a:lnTo>
                  <a:lnTo>
                    <a:pt x="965085" y="863600"/>
                  </a:lnTo>
                  <a:lnTo>
                    <a:pt x="983449" y="850900"/>
                  </a:lnTo>
                  <a:lnTo>
                    <a:pt x="997559" y="838200"/>
                  </a:lnTo>
                  <a:lnTo>
                    <a:pt x="993698" y="838200"/>
                  </a:lnTo>
                  <a:lnTo>
                    <a:pt x="1005268" y="825500"/>
                  </a:lnTo>
                  <a:lnTo>
                    <a:pt x="1016635" y="812800"/>
                  </a:lnTo>
                  <a:lnTo>
                    <a:pt x="1015098" y="818857"/>
                  </a:lnTo>
                  <a:lnTo>
                    <a:pt x="1018921" y="812800"/>
                  </a:lnTo>
                  <a:lnTo>
                    <a:pt x="1026947" y="800100"/>
                  </a:lnTo>
                  <a:lnTo>
                    <a:pt x="1018921" y="812800"/>
                  </a:lnTo>
                  <a:lnTo>
                    <a:pt x="1020762" y="812800"/>
                  </a:lnTo>
                  <a:lnTo>
                    <a:pt x="1013993" y="823226"/>
                  </a:lnTo>
                  <a:lnTo>
                    <a:pt x="1013409" y="825500"/>
                  </a:lnTo>
                  <a:lnTo>
                    <a:pt x="1012520" y="825500"/>
                  </a:lnTo>
                  <a:lnTo>
                    <a:pt x="1013993" y="823226"/>
                  </a:lnTo>
                  <a:lnTo>
                    <a:pt x="1015098" y="818857"/>
                  </a:lnTo>
                  <a:lnTo>
                    <a:pt x="1010907" y="825500"/>
                  </a:lnTo>
                  <a:lnTo>
                    <a:pt x="1005154" y="830973"/>
                  </a:lnTo>
                  <a:lnTo>
                    <a:pt x="1001560" y="838200"/>
                  </a:lnTo>
                  <a:lnTo>
                    <a:pt x="998918" y="838200"/>
                  </a:lnTo>
                  <a:lnTo>
                    <a:pt x="993952" y="850900"/>
                  </a:lnTo>
                  <a:lnTo>
                    <a:pt x="1002207" y="838200"/>
                  </a:lnTo>
                  <a:lnTo>
                    <a:pt x="1012520" y="838200"/>
                  </a:lnTo>
                  <a:lnTo>
                    <a:pt x="1018603" y="825500"/>
                  </a:lnTo>
                  <a:lnTo>
                    <a:pt x="1030300" y="825500"/>
                  </a:lnTo>
                  <a:lnTo>
                    <a:pt x="1042377" y="812800"/>
                  </a:lnTo>
                  <a:lnTo>
                    <a:pt x="1049248" y="812800"/>
                  </a:lnTo>
                  <a:lnTo>
                    <a:pt x="1051191" y="811339"/>
                  </a:lnTo>
                  <a:lnTo>
                    <a:pt x="1063167" y="800100"/>
                  </a:lnTo>
                  <a:lnTo>
                    <a:pt x="1075931" y="787400"/>
                  </a:lnTo>
                  <a:lnTo>
                    <a:pt x="1087907" y="774700"/>
                  </a:lnTo>
                  <a:lnTo>
                    <a:pt x="1099121" y="774700"/>
                  </a:lnTo>
                  <a:lnTo>
                    <a:pt x="1083017" y="787400"/>
                  </a:lnTo>
                  <a:lnTo>
                    <a:pt x="1051191" y="811339"/>
                  </a:lnTo>
                  <a:lnTo>
                    <a:pt x="1049629" y="812800"/>
                  </a:lnTo>
                  <a:lnTo>
                    <a:pt x="1049248" y="812800"/>
                  </a:lnTo>
                  <a:lnTo>
                    <a:pt x="1033132" y="825500"/>
                  </a:lnTo>
                  <a:lnTo>
                    <a:pt x="1057236" y="825500"/>
                  </a:lnTo>
                  <a:lnTo>
                    <a:pt x="1083652" y="800100"/>
                  </a:lnTo>
                  <a:lnTo>
                    <a:pt x="1108595" y="774623"/>
                  </a:lnTo>
                  <a:lnTo>
                    <a:pt x="1127988" y="749300"/>
                  </a:lnTo>
                  <a:lnTo>
                    <a:pt x="1146873" y="736600"/>
                  </a:lnTo>
                  <a:lnTo>
                    <a:pt x="1172324" y="723900"/>
                  </a:lnTo>
                  <a:lnTo>
                    <a:pt x="1194689" y="711200"/>
                  </a:lnTo>
                  <a:lnTo>
                    <a:pt x="1204290" y="685800"/>
                  </a:lnTo>
                  <a:close/>
                </a:path>
                <a:path w="6489700" h="3363595">
                  <a:moveTo>
                    <a:pt x="1216672" y="685800"/>
                  </a:moveTo>
                  <a:lnTo>
                    <a:pt x="1207643" y="685800"/>
                  </a:lnTo>
                  <a:lnTo>
                    <a:pt x="1202778" y="698500"/>
                  </a:lnTo>
                  <a:lnTo>
                    <a:pt x="1211516" y="698500"/>
                  </a:lnTo>
                  <a:lnTo>
                    <a:pt x="1216672" y="685800"/>
                  </a:lnTo>
                  <a:close/>
                </a:path>
                <a:path w="6489700" h="3363595">
                  <a:moveTo>
                    <a:pt x="1238326" y="669925"/>
                  </a:moveTo>
                  <a:lnTo>
                    <a:pt x="1236611" y="673100"/>
                  </a:lnTo>
                  <a:lnTo>
                    <a:pt x="1238059" y="673100"/>
                  </a:lnTo>
                  <a:lnTo>
                    <a:pt x="1238326" y="669925"/>
                  </a:lnTo>
                  <a:close/>
                </a:path>
                <a:path w="6489700" h="3363595">
                  <a:moveTo>
                    <a:pt x="1238351" y="643851"/>
                  </a:moveTo>
                  <a:lnTo>
                    <a:pt x="1235227" y="647700"/>
                  </a:lnTo>
                  <a:lnTo>
                    <a:pt x="1238034" y="647700"/>
                  </a:lnTo>
                  <a:lnTo>
                    <a:pt x="1238351" y="643851"/>
                  </a:lnTo>
                  <a:close/>
                </a:path>
                <a:path w="6489700" h="3363595">
                  <a:moveTo>
                    <a:pt x="1239126" y="660400"/>
                  </a:moveTo>
                  <a:lnTo>
                    <a:pt x="1230972" y="660400"/>
                  </a:lnTo>
                  <a:lnTo>
                    <a:pt x="1226985" y="673100"/>
                  </a:lnTo>
                  <a:lnTo>
                    <a:pt x="1231099" y="673100"/>
                  </a:lnTo>
                  <a:lnTo>
                    <a:pt x="1239126" y="660400"/>
                  </a:lnTo>
                  <a:close/>
                </a:path>
                <a:path w="6489700" h="3363595">
                  <a:moveTo>
                    <a:pt x="1245539" y="635000"/>
                  </a:moveTo>
                  <a:lnTo>
                    <a:pt x="1239088" y="635000"/>
                  </a:lnTo>
                  <a:lnTo>
                    <a:pt x="1238351" y="643851"/>
                  </a:lnTo>
                  <a:lnTo>
                    <a:pt x="1245539" y="635000"/>
                  </a:lnTo>
                  <a:close/>
                </a:path>
                <a:path w="6489700" h="3363595">
                  <a:moveTo>
                    <a:pt x="1253782" y="635000"/>
                  </a:moveTo>
                  <a:lnTo>
                    <a:pt x="1245539" y="635000"/>
                  </a:lnTo>
                  <a:lnTo>
                    <a:pt x="1241412" y="647700"/>
                  </a:lnTo>
                  <a:lnTo>
                    <a:pt x="1253782" y="635000"/>
                  </a:lnTo>
                  <a:close/>
                </a:path>
                <a:path w="6489700" h="3363595">
                  <a:moveTo>
                    <a:pt x="1255852" y="749300"/>
                  </a:moveTo>
                  <a:lnTo>
                    <a:pt x="1251610" y="757999"/>
                  </a:lnTo>
                  <a:lnTo>
                    <a:pt x="1251724" y="762000"/>
                  </a:lnTo>
                  <a:lnTo>
                    <a:pt x="1255852" y="749300"/>
                  </a:lnTo>
                  <a:close/>
                </a:path>
                <a:path w="6489700" h="3363595">
                  <a:moveTo>
                    <a:pt x="1276477" y="1752600"/>
                  </a:moveTo>
                  <a:lnTo>
                    <a:pt x="1274406" y="1752600"/>
                  </a:lnTo>
                  <a:lnTo>
                    <a:pt x="1272349" y="1765300"/>
                  </a:lnTo>
                  <a:lnTo>
                    <a:pt x="1276477" y="1752600"/>
                  </a:lnTo>
                  <a:close/>
                </a:path>
                <a:path w="6489700" h="3363595">
                  <a:moveTo>
                    <a:pt x="1276692" y="605129"/>
                  </a:moveTo>
                  <a:lnTo>
                    <a:pt x="1272349" y="609600"/>
                  </a:lnTo>
                  <a:lnTo>
                    <a:pt x="1274406" y="609600"/>
                  </a:lnTo>
                  <a:lnTo>
                    <a:pt x="1276692" y="605129"/>
                  </a:lnTo>
                  <a:close/>
                </a:path>
                <a:path w="6489700" h="3363595">
                  <a:moveTo>
                    <a:pt x="1278280" y="1638300"/>
                  </a:moveTo>
                  <a:lnTo>
                    <a:pt x="1275499" y="1638300"/>
                  </a:lnTo>
                  <a:lnTo>
                    <a:pt x="1268222" y="1651000"/>
                  </a:lnTo>
                  <a:lnTo>
                    <a:pt x="1278280" y="1638300"/>
                  </a:lnTo>
                  <a:close/>
                </a:path>
                <a:path w="6489700" h="3363595">
                  <a:moveTo>
                    <a:pt x="1280566" y="1636661"/>
                  </a:moveTo>
                  <a:lnTo>
                    <a:pt x="1278280" y="1638300"/>
                  </a:lnTo>
                  <a:lnTo>
                    <a:pt x="1280083" y="1638300"/>
                  </a:lnTo>
                  <a:lnTo>
                    <a:pt x="1280566" y="1636661"/>
                  </a:lnTo>
                  <a:close/>
                </a:path>
                <a:path w="6489700" h="3363595">
                  <a:moveTo>
                    <a:pt x="1284719" y="596900"/>
                  </a:moveTo>
                  <a:lnTo>
                    <a:pt x="1280922" y="596900"/>
                  </a:lnTo>
                  <a:lnTo>
                    <a:pt x="1276692" y="605129"/>
                  </a:lnTo>
                  <a:lnTo>
                    <a:pt x="1284719" y="596900"/>
                  </a:lnTo>
                  <a:close/>
                </a:path>
                <a:path w="6489700" h="3363595">
                  <a:moveTo>
                    <a:pt x="1285887" y="674814"/>
                  </a:moveTo>
                  <a:lnTo>
                    <a:pt x="1278890" y="685800"/>
                  </a:lnTo>
                  <a:lnTo>
                    <a:pt x="1283423" y="685800"/>
                  </a:lnTo>
                  <a:lnTo>
                    <a:pt x="1285887" y="674814"/>
                  </a:lnTo>
                  <a:close/>
                </a:path>
                <a:path w="6489700" h="3363595">
                  <a:moveTo>
                    <a:pt x="1286979" y="673100"/>
                  </a:moveTo>
                  <a:lnTo>
                    <a:pt x="1286268" y="673100"/>
                  </a:lnTo>
                  <a:lnTo>
                    <a:pt x="1285887" y="674814"/>
                  </a:lnTo>
                  <a:lnTo>
                    <a:pt x="1286979" y="673100"/>
                  </a:lnTo>
                  <a:close/>
                </a:path>
                <a:path w="6489700" h="3363595">
                  <a:moveTo>
                    <a:pt x="1287551" y="584200"/>
                  </a:moveTo>
                  <a:lnTo>
                    <a:pt x="1286776" y="584200"/>
                  </a:lnTo>
                  <a:lnTo>
                    <a:pt x="1280591" y="596900"/>
                  </a:lnTo>
                  <a:lnTo>
                    <a:pt x="1287551" y="584200"/>
                  </a:lnTo>
                  <a:close/>
                </a:path>
                <a:path w="6489700" h="3363595">
                  <a:moveTo>
                    <a:pt x="1288846" y="660400"/>
                  </a:moveTo>
                  <a:lnTo>
                    <a:pt x="1281620" y="660400"/>
                  </a:lnTo>
                  <a:lnTo>
                    <a:pt x="1273060" y="673100"/>
                  </a:lnTo>
                  <a:lnTo>
                    <a:pt x="1264094" y="673100"/>
                  </a:lnTo>
                  <a:lnTo>
                    <a:pt x="1261643" y="685800"/>
                  </a:lnTo>
                  <a:lnTo>
                    <a:pt x="1247597" y="685800"/>
                  </a:lnTo>
                  <a:lnTo>
                    <a:pt x="1235100" y="698500"/>
                  </a:lnTo>
                  <a:lnTo>
                    <a:pt x="1235227" y="698500"/>
                  </a:lnTo>
                  <a:lnTo>
                    <a:pt x="1220787" y="711200"/>
                  </a:lnTo>
                  <a:lnTo>
                    <a:pt x="1226400" y="711200"/>
                  </a:lnTo>
                  <a:lnTo>
                    <a:pt x="1220787" y="723900"/>
                  </a:lnTo>
                  <a:lnTo>
                    <a:pt x="1208417" y="723900"/>
                  </a:lnTo>
                  <a:lnTo>
                    <a:pt x="1202842" y="736600"/>
                  </a:lnTo>
                  <a:lnTo>
                    <a:pt x="1194752" y="736600"/>
                  </a:lnTo>
                  <a:lnTo>
                    <a:pt x="1187831" y="749300"/>
                  </a:lnTo>
                  <a:lnTo>
                    <a:pt x="1218476" y="749300"/>
                  </a:lnTo>
                  <a:lnTo>
                    <a:pt x="1230490" y="736600"/>
                  </a:lnTo>
                  <a:lnTo>
                    <a:pt x="1243482" y="723900"/>
                  </a:lnTo>
                  <a:lnTo>
                    <a:pt x="1253845" y="723900"/>
                  </a:lnTo>
                  <a:lnTo>
                    <a:pt x="1270800" y="698500"/>
                  </a:lnTo>
                  <a:lnTo>
                    <a:pt x="1278890" y="685800"/>
                  </a:lnTo>
                  <a:lnTo>
                    <a:pt x="1267968" y="685800"/>
                  </a:lnTo>
                  <a:lnTo>
                    <a:pt x="1262037" y="698500"/>
                  </a:lnTo>
                  <a:lnTo>
                    <a:pt x="1265809" y="685800"/>
                  </a:lnTo>
                  <a:lnTo>
                    <a:pt x="1267968" y="685800"/>
                  </a:lnTo>
                  <a:lnTo>
                    <a:pt x="1275435" y="673100"/>
                  </a:lnTo>
                  <a:lnTo>
                    <a:pt x="1282915" y="673100"/>
                  </a:lnTo>
                  <a:lnTo>
                    <a:pt x="1288846" y="660400"/>
                  </a:lnTo>
                  <a:close/>
                </a:path>
                <a:path w="6489700" h="3363595">
                  <a:moveTo>
                    <a:pt x="1298790" y="1145768"/>
                  </a:moveTo>
                  <a:lnTo>
                    <a:pt x="1290066" y="1155700"/>
                  </a:lnTo>
                  <a:lnTo>
                    <a:pt x="1294028" y="1155700"/>
                  </a:lnTo>
                  <a:lnTo>
                    <a:pt x="1298486" y="1147826"/>
                  </a:lnTo>
                  <a:lnTo>
                    <a:pt x="1298790" y="1145768"/>
                  </a:lnTo>
                  <a:close/>
                </a:path>
                <a:path w="6489700" h="3363595">
                  <a:moveTo>
                    <a:pt x="1303274" y="660400"/>
                  </a:moveTo>
                  <a:lnTo>
                    <a:pt x="1299159" y="647700"/>
                  </a:lnTo>
                  <a:lnTo>
                    <a:pt x="1290193" y="660400"/>
                  </a:lnTo>
                  <a:lnTo>
                    <a:pt x="1303274" y="660400"/>
                  </a:lnTo>
                  <a:close/>
                </a:path>
                <a:path w="6489700" h="3363595">
                  <a:moveTo>
                    <a:pt x="1330083" y="698500"/>
                  </a:moveTo>
                  <a:lnTo>
                    <a:pt x="1329220" y="698500"/>
                  </a:lnTo>
                  <a:lnTo>
                    <a:pt x="1326730" y="711200"/>
                  </a:lnTo>
                  <a:lnTo>
                    <a:pt x="1330083" y="698500"/>
                  </a:lnTo>
                  <a:close/>
                </a:path>
                <a:path w="6489700" h="3363595">
                  <a:moveTo>
                    <a:pt x="1334554" y="1540230"/>
                  </a:moveTo>
                  <a:lnTo>
                    <a:pt x="1330083" y="1549400"/>
                  </a:lnTo>
                  <a:lnTo>
                    <a:pt x="1334211" y="1549400"/>
                  </a:lnTo>
                  <a:lnTo>
                    <a:pt x="1334554" y="1540230"/>
                  </a:lnTo>
                  <a:close/>
                </a:path>
                <a:path w="6489700" h="3363595">
                  <a:moveTo>
                    <a:pt x="1336268" y="1536700"/>
                  </a:moveTo>
                  <a:lnTo>
                    <a:pt x="1334681" y="1536700"/>
                  </a:lnTo>
                  <a:lnTo>
                    <a:pt x="1334554" y="1540230"/>
                  </a:lnTo>
                  <a:lnTo>
                    <a:pt x="1336268" y="1536700"/>
                  </a:lnTo>
                  <a:close/>
                </a:path>
                <a:path w="6489700" h="3363595">
                  <a:moveTo>
                    <a:pt x="1340396" y="698500"/>
                  </a:moveTo>
                  <a:lnTo>
                    <a:pt x="1330083" y="698500"/>
                  </a:lnTo>
                  <a:lnTo>
                    <a:pt x="1328508" y="711200"/>
                  </a:lnTo>
                  <a:lnTo>
                    <a:pt x="1336268" y="711200"/>
                  </a:lnTo>
                  <a:lnTo>
                    <a:pt x="1340396" y="698500"/>
                  </a:lnTo>
                  <a:close/>
                </a:path>
                <a:path w="6489700" h="3363595">
                  <a:moveTo>
                    <a:pt x="1346581" y="977900"/>
                  </a:moveTo>
                  <a:lnTo>
                    <a:pt x="1335049" y="977900"/>
                  </a:lnTo>
                  <a:lnTo>
                    <a:pt x="1328026" y="990600"/>
                  </a:lnTo>
                  <a:lnTo>
                    <a:pt x="1340142" y="990600"/>
                  </a:lnTo>
                  <a:lnTo>
                    <a:pt x="1346581" y="977900"/>
                  </a:lnTo>
                  <a:close/>
                </a:path>
                <a:path w="6489700" h="3363595">
                  <a:moveTo>
                    <a:pt x="1346581" y="584200"/>
                  </a:moveTo>
                  <a:lnTo>
                    <a:pt x="1338338" y="584200"/>
                  </a:lnTo>
                  <a:lnTo>
                    <a:pt x="1334211" y="596900"/>
                  </a:lnTo>
                  <a:lnTo>
                    <a:pt x="1323898" y="596900"/>
                  </a:lnTo>
                  <a:lnTo>
                    <a:pt x="1315656" y="609600"/>
                  </a:lnTo>
                  <a:lnTo>
                    <a:pt x="1321841" y="596900"/>
                  </a:lnTo>
                  <a:lnTo>
                    <a:pt x="1318234" y="596900"/>
                  </a:lnTo>
                  <a:lnTo>
                    <a:pt x="1310627" y="609600"/>
                  </a:lnTo>
                  <a:lnTo>
                    <a:pt x="1305344" y="609600"/>
                  </a:lnTo>
                  <a:lnTo>
                    <a:pt x="1299159" y="622300"/>
                  </a:lnTo>
                  <a:lnTo>
                    <a:pt x="1295031" y="622300"/>
                  </a:lnTo>
                  <a:lnTo>
                    <a:pt x="1305344" y="609600"/>
                  </a:lnTo>
                  <a:lnTo>
                    <a:pt x="1301737" y="609600"/>
                  </a:lnTo>
                  <a:lnTo>
                    <a:pt x="1290256" y="622300"/>
                  </a:lnTo>
                  <a:lnTo>
                    <a:pt x="1291386" y="622300"/>
                  </a:lnTo>
                  <a:lnTo>
                    <a:pt x="1283423" y="635000"/>
                  </a:lnTo>
                  <a:lnTo>
                    <a:pt x="1270279" y="635000"/>
                  </a:lnTo>
                  <a:lnTo>
                    <a:pt x="1266736" y="647700"/>
                  </a:lnTo>
                  <a:lnTo>
                    <a:pt x="1259979" y="647700"/>
                  </a:lnTo>
                  <a:lnTo>
                    <a:pt x="1262037" y="635000"/>
                  </a:lnTo>
                  <a:lnTo>
                    <a:pt x="1253782" y="647700"/>
                  </a:lnTo>
                  <a:lnTo>
                    <a:pt x="1259979" y="635000"/>
                  </a:lnTo>
                  <a:lnTo>
                    <a:pt x="1251343" y="647700"/>
                  </a:lnTo>
                  <a:lnTo>
                    <a:pt x="1240383" y="660400"/>
                  </a:lnTo>
                  <a:lnTo>
                    <a:pt x="1239126" y="660400"/>
                  </a:lnTo>
                  <a:lnTo>
                    <a:pt x="1238326" y="669925"/>
                  </a:lnTo>
                  <a:lnTo>
                    <a:pt x="1243482" y="660400"/>
                  </a:lnTo>
                  <a:lnTo>
                    <a:pt x="1260741" y="660400"/>
                  </a:lnTo>
                  <a:lnTo>
                    <a:pt x="1266964" y="647700"/>
                  </a:lnTo>
                  <a:lnTo>
                    <a:pt x="1278915" y="647700"/>
                  </a:lnTo>
                  <a:lnTo>
                    <a:pt x="1294003" y="635000"/>
                  </a:lnTo>
                  <a:lnTo>
                    <a:pt x="1310627" y="635000"/>
                  </a:lnTo>
                  <a:lnTo>
                    <a:pt x="1321841" y="622300"/>
                  </a:lnTo>
                  <a:lnTo>
                    <a:pt x="1321485" y="622300"/>
                  </a:lnTo>
                  <a:lnTo>
                    <a:pt x="1325194" y="609600"/>
                  </a:lnTo>
                  <a:lnTo>
                    <a:pt x="1330629" y="609600"/>
                  </a:lnTo>
                  <a:lnTo>
                    <a:pt x="1334465" y="596900"/>
                  </a:lnTo>
                  <a:lnTo>
                    <a:pt x="1341780" y="596900"/>
                  </a:lnTo>
                  <a:lnTo>
                    <a:pt x="1346581" y="584200"/>
                  </a:lnTo>
                  <a:close/>
                </a:path>
                <a:path w="6489700" h="3363595">
                  <a:moveTo>
                    <a:pt x="1365148" y="546100"/>
                  </a:moveTo>
                  <a:lnTo>
                    <a:pt x="1346581" y="558800"/>
                  </a:lnTo>
                  <a:lnTo>
                    <a:pt x="1325956" y="558800"/>
                  </a:lnTo>
                  <a:lnTo>
                    <a:pt x="1319161" y="571500"/>
                  </a:lnTo>
                  <a:lnTo>
                    <a:pt x="1305598" y="571500"/>
                  </a:lnTo>
                  <a:lnTo>
                    <a:pt x="1290878" y="584200"/>
                  </a:lnTo>
                  <a:lnTo>
                    <a:pt x="1294701" y="584200"/>
                  </a:lnTo>
                  <a:lnTo>
                    <a:pt x="1287818" y="596900"/>
                  </a:lnTo>
                  <a:lnTo>
                    <a:pt x="1296441" y="596900"/>
                  </a:lnTo>
                  <a:lnTo>
                    <a:pt x="1308315" y="584847"/>
                  </a:lnTo>
                  <a:lnTo>
                    <a:pt x="1308696" y="584200"/>
                  </a:lnTo>
                  <a:lnTo>
                    <a:pt x="1308950" y="584200"/>
                  </a:lnTo>
                  <a:lnTo>
                    <a:pt x="1308315" y="584847"/>
                  </a:lnTo>
                  <a:lnTo>
                    <a:pt x="1301242" y="596900"/>
                  </a:lnTo>
                  <a:lnTo>
                    <a:pt x="1309458" y="596900"/>
                  </a:lnTo>
                  <a:lnTo>
                    <a:pt x="1315656" y="584200"/>
                  </a:lnTo>
                  <a:lnTo>
                    <a:pt x="1320673" y="584200"/>
                  </a:lnTo>
                  <a:lnTo>
                    <a:pt x="1343101" y="571500"/>
                  </a:lnTo>
                  <a:lnTo>
                    <a:pt x="1352257" y="558800"/>
                  </a:lnTo>
                  <a:lnTo>
                    <a:pt x="1359090" y="558800"/>
                  </a:lnTo>
                  <a:lnTo>
                    <a:pt x="1365148" y="546100"/>
                  </a:lnTo>
                  <a:close/>
                </a:path>
                <a:path w="6489700" h="3363595">
                  <a:moveTo>
                    <a:pt x="1367205" y="558800"/>
                  </a:moveTo>
                  <a:lnTo>
                    <a:pt x="1358950" y="571500"/>
                  </a:lnTo>
                  <a:lnTo>
                    <a:pt x="1361020" y="571500"/>
                  </a:lnTo>
                  <a:lnTo>
                    <a:pt x="1367205" y="558800"/>
                  </a:lnTo>
                  <a:close/>
                </a:path>
                <a:path w="6489700" h="3363595">
                  <a:moveTo>
                    <a:pt x="1387398" y="538505"/>
                  </a:moveTo>
                  <a:lnTo>
                    <a:pt x="1379575" y="546100"/>
                  </a:lnTo>
                  <a:lnTo>
                    <a:pt x="1386166" y="541058"/>
                  </a:lnTo>
                  <a:lnTo>
                    <a:pt x="1387398" y="538505"/>
                  </a:lnTo>
                  <a:close/>
                </a:path>
                <a:path w="6489700" h="3363595">
                  <a:moveTo>
                    <a:pt x="1387830" y="584200"/>
                  </a:moveTo>
                  <a:lnTo>
                    <a:pt x="1360500" y="584200"/>
                  </a:lnTo>
                  <a:lnTo>
                    <a:pt x="1346581" y="594080"/>
                  </a:lnTo>
                  <a:lnTo>
                    <a:pt x="1346581" y="596900"/>
                  </a:lnTo>
                  <a:lnTo>
                    <a:pt x="1341894" y="606526"/>
                  </a:lnTo>
                  <a:lnTo>
                    <a:pt x="1340650" y="609600"/>
                  </a:lnTo>
                  <a:lnTo>
                    <a:pt x="1340396" y="609600"/>
                  </a:lnTo>
                  <a:lnTo>
                    <a:pt x="1341894" y="606526"/>
                  </a:lnTo>
                  <a:lnTo>
                    <a:pt x="1345780" y="596900"/>
                  </a:lnTo>
                  <a:lnTo>
                    <a:pt x="1346581" y="596900"/>
                  </a:lnTo>
                  <a:lnTo>
                    <a:pt x="1346581" y="594080"/>
                  </a:lnTo>
                  <a:lnTo>
                    <a:pt x="1342593" y="596900"/>
                  </a:lnTo>
                  <a:lnTo>
                    <a:pt x="1336268" y="609600"/>
                  </a:lnTo>
                  <a:lnTo>
                    <a:pt x="1335913" y="609600"/>
                  </a:lnTo>
                  <a:lnTo>
                    <a:pt x="1332153" y="622300"/>
                  </a:lnTo>
                  <a:lnTo>
                    <a:pt x="1340726" y="614934"/>
                  </a:lnTo>
                  <a:lnTo>
                    <a:pt x="1342453" y="609600"/>
                  </a:lnTo>
                  <a:lnTo>
                    <a:pt x="1346936" y="609600"/>
                  </a:lnTo>
                  <a:lnTo>
                    <a:pt x="1340726" y="614934"/>
                  </a:lnTo>
                  <a:lnTo>
                    <a:pt x="1338338" y="622300"/>
                  </a:lnTo>
                  <a:lnTo>
                    <a:pt x="1348651" y="609600"/>
                  </a:lnTo>
                  <a:lnTo>
                    <a:pt x="1363853" y="609600"/>
                  </a:lnTo>
                  <a:lnTo>
                    <a:pt x="1378839" y="596900"/>
                  </a:lnTo>
                  <a:lnTo>
                    <a:pt x="1387830" y="584200"/>
                  </a:lnTo>
                  <a:close/>
                </a:path>
                <a:path w="6489700" h="3363595">
                  <a:moveTo>
                    <a:pt x="1388846" y="899388"/>
                  </a:moveTo>
                  <a:lnTo>
                    <a:pt x="1388351" y="900150"/>
                  </a:lnTo>
                  <a:lnTo>
                    <a:pt x="1387703" y="901700"/>
                  </a:lnTo>
                  <a:lnTo>
                    <a:pt x="1388846" y="899388"/>
                  </a:lnTo>
                  <a:close/>
                </a:path>
                <a:path w="6489700" h="3363595">
                  <a:moveTo>
                    <a:pt x="1390510" y="537718"/>
                  </a:moveTo>
                  <a:lnTo>
                    <a:pt x="1386166" y="541058"/>
                  </a:lnTo>
                  <a:lnTo>
                    <a:pt x="1383703" y="546100"/>
                  </a:lnTo>
                  <a:lnTo>
                    <a:pt x="1390510" y="537718"/>
                  </a:lnTo>
                  <a:close/>
                </a:path>
                <a:path w="6489700" h="3363595">
                  <a:moveTo>
                    <a:pt x="1391754" y="891946"/>
                  </a:moveTo>
                  <a:lnTo>
                    <a:pt x="1384287" y="901700"/>
                  </a:lnTo>
                  <a:lnTo>
                    <a:pt x="1387309" y="901700"/>
                  </a:lnTo>
                  <a:lnTo>
                    <a:pt x="1388351" y="900150"/>
                  </a:lnTo>
                  <a:lnTo>
                    <a:pt x="1391754" y="891946"/>
                  </a:lnTo>
                  <a:close/>
                </a:path>
                <a:path w="6489700" h="3363595">
                  <a:moveTo>
                    <a:pt x="1392275" y="508000"/>
                  </a:moveTo>
                  <a:lnTo>
                    <a:pt x="1391945" y="508000"/>
                  </a:lnTo>
                  <a:lnTo>
                    <a:pt x="1387830" y="520700"/>
                  </a:lnTo>
                  <a:lnTo>
                    <a:pt x="1392275" y="508000"/>
                  </a:lnTo>
                  <a:close/>
                </a:path>
                <a:path w="6489700" h="3363595">
                  <a:moveTo>
                    <a:pt x="1392656" y="533400"/>
                  </a:moveTo>
                  <a:lnTo>
                    <a:pt x="1389888" y="533400"/>
                  </a:lnTo>
                  <a:lnTo>
                    <a:pt x="1387398" y="538505"/>
                  </a:lnTo>
                  <a:lnTo>
                    <a:pt x="1392656" y="533400"/>
                  </a:lnTo>
                  <a:close/>
                </a:path>
                <a:path w="6489700" h="3363595">
                  <a:moveTo>
                    <a:pt x="1394015" y="1536700"/>
                  </a:moveTo>
                  <a:lnTo>
                    <a:pt x="1390116" y="1536700"/>
                  </a:lnTo>
                  <a:lnTo>
                    <a:pt x="1383703" y="1549400"/>
                  </a:lnTo>
                  <a:lnTo>
                    <a:pt x="1391602" y="1549400"/>
                  </a:lnTo>
                  <a:lnTo>
                    <a:pt x="1392034" y="1548879"/>
                  </a:lnTo>
                  <a:lnTo>
                    <a:pt x="1394015" y="1536700"/>
                  </a:lnTo>
                  <a:close/>
                </a:path>
                <a:path w="6489700" h="3363595">
                  <a:moveTo>
                    <a:pt x="1399806" y="876300"/>
                  </a:moveTo>
                  <a:lnTo>
                    <a:pt x="1392986" y="889000"/>
                  </a:lnTo>
                  <a:lnTo>
                    <a:pt x="1391754" y="891946"/>
                  </a:lnTo>
                  <a:lnTo>
                    <a:pt x="1394015" y="889000"/>
                  </a:lnTo>
                  <a:lnTo>
                    <a:pt x="1388846" y="899388"/>
                  </a:lnTo>
                  <a:lnTo>
                    <a:pt x="1395755" y="889000"/>
                  </a:lnTo>
                  <a:lnTo>
                    <a:pt x="1398143" y="889000"/>
                  </a:lnTo>
                  <a:lnTo>
                    <a:pt x="1399806" y="876300"/>
                  </a:lnTo>
                  <a:close/>
                </a:path>
                <a:path w="6489700" h="3363595">
                  <a:moveTo>
                    <a:pt x="1401559" y="502831"/>
                  </a:moveTo>
                  <a:lnTo>
                    <a:pt x="1394015" y="508000"/>
                  </a:lnTo>
                  <a:lnTo>
                    <a:pt x="1398651" y="508000"/>
                  </a:lnTo>
                  <a:lnTo>
                    <a:pt x="1401559" y="502831"/>
                  </a:lnTo>
                  <a:close/>
                </a:path>
                <a:path w="6489700" h="3363595">
                  <a:moveTo>
                    <a:pt x="1402384" y="533400"/>
                  </a:moveTo>
                  <a:lnTo>
                    <a:pt x="1401356" y="533400"/>
                  </a:lnTo>
                  <a:lnTo>
                    <a:pt x="1394015" y="546100"/>
                  </a:lnTo>
                  <a:lnTo>
                    <a:pt x="1402384" y="533400"/>
                  </a:lnTo>
                  <a:close/>
                </a:path>
                <a:path w="6489700" h="3363595">
                  <a:moveTo>
                    <a:pt x="1405610" y="876300"/>
                  </a:moveTo>
                  <a:lnTo>
                    <a:pt x="1402257" y="876300"/>
                  </a:lnTo>
                  <a:lnTo>
                    <a:pt x="1398143" y="889000"/>
                  </a:lnTo>
                  <a:lnTo>
                    <a:pt x="1402613" y="889000"/>
                  </a:lnTo>
                  <a:lnTo>
                    <a:pt x="1405610" y="876300"/>
                  </a:lnTo>
                  <a:close/>
                </a:path>
                <a:path w="6489700" h="3363595">
                  <a:moveTo>
                    <a:pt x="1412087" y="707961"/>
                  </a:moveTo>
                  <a:lnTo>
                    <a:pt x="1410512" y="711200"/>
                  </a:lnTo>
                  <a:lnTo>
                    <a:pt x="1411224" y="711200"/>
                  </a:lnTo>
                  <a:lnTo>
                    <a:pt x="1412087" y="707961"/>
                  </a:lnTo>
                  <a:close/>
                </a:path>
                <a:path w="6489700" h="3363595">
                  <a:moveTo>
                    <a:pt x="1412570" y="495300"/>
                  </a:moveTo>
                  <a:lnTo>
                    <a:pt x="1405801" y="495300"/>
                  </a:lnTo>
                  <a:lnTo>
                    <a:pt x="1401559" y="502831"/>
                  </a:lnTo>
                  <a:lnTo>
                    <a:pt x="1412570" y="495300"/>
                  </a:lnTo>
                  <a:close/>
                </a:path>
                <a:path w="6489700" h="3363595">
                  <a:moveTo>
                    <a:pt x="1414640" y="762000"/>
                  </a:moveTo>
                  <a:lnTo>
                    <a:pt x="1397368" y="762000"/>
                  </a:lnTo>
                  <a:lnTo>
                    <a:pt x="1388249" y="774700"/>
                  </a:lnTo>
                  <a:lnTo>
                    <a:pt x="1381645" y="787400"/>
                  </a:lnTo>
                  <a:lnTo>
                    <a:pt x="1385760" y="774700"/>
                  </a:lnTo>
                  <a:lnTo>
                    <a:pt x="1379575" y="787400"/>
                  </a:lnTo>
                  <a:lnTo>
                    <a:pt x="1373390" y="787400"/>
                  </a:lnTo>
                  <a:lnTo>
                    <a:pt x="1371333" y="800100"/>
                  </a:lnTo>
                  <a:lnTo>
                    <a:pt x="1383309" y="787400"/>
                  </a:lnTo>
                  <a:lnTo>
                    <a:pt x="1394523" y="774700"/>
                  </a:lnTo>
                  <a:lnTo>
                    <a:pt x="1404962" y="774700"/>
                  </a:lnTo>
                  <a:lnTo>
                    <a:pt x="1414640" y="762000"/>
                  </a:lnTo>
                  <a:close/>
                </a:path>
                <a:path w="6489700" h="3363595">
                  <a:moveTo>
                    <a:pt x="1420825" y="800100"/>
                  </a:moveTo>
                  <a:lnTo>
                    <a:pt x="1416697" y="812800"/>
                  </a:lnTo>
                  <a:lnTo>
                    <a:pt x="1420825" y="812800"/>
                  </a:lnTo>
                  <a:lnTo>
                    <a:pt x="1420825" y="800100"/>
                  </a:lnTo>
                  <a:close/>
                </a:path>
                <a:path w="6489700" h="3363595">
                  <a:moveTo>
                    <a:pt x="1422882" y="635000"/>
                  </a:moveTo>
                  <a:lnTo>
                    <a:pt x="1412443" y="647700"/>
                  </a:lnTo>
                  <a:lnTo>
                    <a:pt x="1419402" y="647700"/>
                  </a:lnTo>
                  <a:lnTo>
                    <a:pt x="1422882" y="635000"/>
                  </a:lnTo>
                  <a:close/>
                </a:path>
                <a:path w="6489700" h="3363595">
                  <a:moveTo>
                    <a:pt x="1436928" y="520700"/>
                  </a:moveTo>
                  <a:lnTo>
                    <a:pt x="1425397" y="520700"/>
                  </a:lnTo>
                  <a:lnTo>
                    <a:pt x="1411541" y="533400"/>
                  </a:lnTo>
                  <a:lnTo>
                    <a:pt x="1419275" y="533400"/>
                  </a:lnTo>
                  <a:lnTo>
                    <a:pt x="1436928" y="520700"/>
                  </a:lnTo>
                  <a:close/>
                </a:path>
                <a:path w="6489700" h="3363595">
                  <a:moveTo>
                    <a:pt x="1437322" y="508000"/>
                  </a:moveTo>
                  <a:lnTo>
                    <a:pt x="1421917" y="508000"/>
                  </a:lnTo>
                  <a:lnTo>
                    <a:pt x="1406906" y="520700"/>
                  </a:lnTo>
                  <a:lnTo>
                    <a:pt x="1392656" y="533400"/>
                  </a:lnTo>
                  <a:lnTo>
                    <a:pt x="1394015" y="533400"/>
                  </a:lnTo>
                  <a:lnTo>
                    <a:pt x="1390510" y="537718"/>
                  </a:lnTo>
                  <a:lnTo>
                    <a:pt x="1393304" y="535571"/>
                  </a:lnTo>
                  <a:lnTo>
                    <a:pt x="1396136" y="533400"/>
                  </a:lnTo>
                  <a:lnTo>
                    <a:pt x="1401356" y="533400"/>
                  </a:lnTo>
                  <a:lnTo>
                    <a:pt x="1414119" y="520700"/>
                  </a:lnTo>
                  <a:lnTo>
                    <a:pt x="1425397" y="520700"/>
                  </a:lnTo>
                  <a:lnTo>
                    <a:pt x="1437322" y="508000"/>
                  </a:lnTo>
                  <a:close/>
                </a:path>
                <a:path w="6489700" h="3363595">
                  <a:moveTo>
                    <a:pt x="1437360" y="520192"/>
                  </a:moveTo>
                  <a:lnTo>
                    <a:pt x="1436928" y="520700"/>
                  </a:lnTo>
                  <a:lnTo>
                    <a:pt x="1437322" y="520700"/>
                  </a:lnTo>
                  <a:lnTo>
                    <a:pt x="1437360" y="520192"/>
                  </a:lnTo>
                  <a:close/>
                </a:path>
                <a:path w="6489700" h="3363595">
                  <a:moveTo>
                    <a:pt x="1443507" y="1155700"/>
                  </a:moveTo>
                  <a:lnTo>
                    <a:pt x="1440713" y="1155700"/>
                  </a:lnTo>
                  <a:lnTo>
                    <a:pt x="1435252" y="1168400"/>
                  </a:lnTo>
                  <a:lnTo>
                    <a:pt x="1443507" y="1155700"/>
                  </a:lnTo>
                  <a:close/>
                </a:path>
                <a:path w="6489700" h="3363595">
                  <a:moveTo>
                    <a:pt x="1447634" y="508000"/>
                  </a:moveTo>
                  <a:lnTo>
                    <a:pt x="1438351" y="508000"/>
                  </a:lnTo>
                  <a:lnTo>
                    <a:pt x="1437360" y="520192"/>
                  </a:lnTo>
                  <a:lnTo>
                    <a:pt x="1447634" y="508000"/>
                  </a:lnTo>
                  <a:close/>
                </a:path>
                <a:path w="6489700" h="3363595">
                  <a:moveTo>
                    <a:pt x="1451749" y="1524000"/>
                  </a:moveTo>
                  <a:lnTo>
                    <a:pt x="1450378" y="1528241"/>
                  </a:lnTo>
                  <a:lnTo>
                    <a:pt x="1451749" y="1536700"/>
                  </a:lnTo>
                  <a:lnTo>
                    <a:pt x="1451749" y="1524000"/>
                  </a:lnTo>
                  <a:close/>
                </a:path>
                <a:path w="6489700" h="3363595">
                  <a:moveTo>
                    <a:pt x="1455877" y="749300"/>
                  </a:moveTo>
                  <a:lnTo>
                    <a:pt x="1451749" y="736600"/>
                  </a:lnTo>
                  <a:lnTo>
                    <a:pt x="1445145" y="749300"/>
                  </a:lnTo>
                  <a:lnTo>
                    <a:pt x="1437576" y="762000"/>
                  </a:lnTo>
                  <a:lnTo>
                    <a:pt x="1444790" y="762000"/>
                  </a:lnTo>
                  <a:lnTo>
                    <a:pt x="1452270" y="749300"/>
                  </a:lnTo>
                  <a:lnTo>
                    <a:pt x="1455877" y="749300"/>
                  </a:lnTo>
                  <a:close/>
                </a:path>
                <a:path w="6489700" h="3363595">
                  <a:moveTo>
                    <a:pt x="1456397" y="774700"/>
                  </a:moveTo>
                  <a:lnTo>
                    <a:pt x="1454137" y="774700"/>
                  </a:lnTo>
                  <a:lnTo>
                    <a:pt x="1447634" y="787400"/>
                  </a:lnTo>
                  <a:lnTo>
                    <a:pt x="1449692" y="787400"/>
                  </a:lnTo>
                  <a:lnTo>
                    <a:pt x="1456397" y="774700"/>
                  </a:lnTo>
                  <a:close/>
                </a:path>
                <a:path w="6489700" h="3363595">
                  <a:moveTo>
                    <a:pt x="1465414" y="1130300"/>
                  </a:moveTo>
                  <a:lnTo>
                    <a:pt x="1456397" y="1143000"/>
                  </a:lnTo>
                  <a:lnTo>
                    <a:pt x="1443507" y="1155700"/>
                  </a:lnTo>
                  <a:lnTo>
                    <a:pt x="1450975" y="1155700"/>
                  </a:lnTo>
                  <a:lnTo>
                    <a:pt x="1458937" y="1143000"/>
                  </a:lnTo>
                  <a:lnTo>
                    <a:pt x="1462062" y="1143000"/>
                  </a:lnTo>
                  <a:lnTo>
                    <a:pt x="1465414" y="1130300"/>
                  </a:lnTo>
                  <a:close/>
                </a:path>
                <a:path w="6489700" h="3363595">
                  <a:moveTo>
                    <a:pt x="1468247" y="457200"/>
                  </a:moveTo>
                  <a:lnTo>
                    <a:pt x="1464894" y="457200"/>
                  </a:lnTo>
                  <a:lnTo>
                    <a:pt x="1463967" y="469900"/>
                  </a:lnTo>
                  <a:lnTo>
                    <a:pt x="1468247" y="457200"/>
                  </a:lnTo>
                  <a:close/>
                </a:path>
                <a:path w="6489700" h="3363595">
                  <a:moveTo>
                    <a:pt x="1480629" y="1524000"/>
                  </a:moveTo>
                  <a:lnTo>
                    <a:pt x="1464132" y="1524000"/>
                  </a:lnTo>
                  <a:lnTo>
                    <a:pt x="1453362" y="1536700"/>
                  </a:lnTo>
                  <a:lnTo>
                    <a:pt x="1451749" y="1536700"/>
                  </a:lnTo>
                  <a:lnTo>
                    <a:pt x="1447634" y="1536700"/>
                  </a:lnTo>
                  <a:lnTo>
                    <a:pt x="1450378" y="1528241"/>
                  </a:lnTo>
                  <a:lnTo>
                    <a:pt x="1449692" y="1524000"/>
                  </a:lnTo>
                  <a:lnTo>
                    <a:pt x="1444409" y="1524000"/>
                  </a:lnTo>
                  <a:lnTo>
                    <a:pt x="1430616" y="1536700"/>
                  </a:lnTo>
                  <a:lnTo>
                    <a:pt x="1410246" y="1536700"/>
                  </a:lnTo>
                  <a:lnTo>
                    <a:pt x="1406423" y="1549400"/>
                  </a:lnTo>
                  <a:lnTo>
                    <a:pt x="1404327" y="1536700"/>
                  </a:lnTo>
                  <a:lnTo>
                    <a:pt x="1402257" y="1536700"/>
                  </a:lnTo>
                  <a:lnTo>
                    <a:pt x="1392034" y="1548879"/>
                  </a:lnTo>
                  <a:lnTo>
                    <a:pt x="1391945" y="1549400"/>
                  </a:lnTo>
                  <a:lnTo>
                    <a:pt x="1391602" y="1549400"/>
                  </a:lnTo>
                  <a:lnTo>
                    <a:pt x="1367980" y="1562100"/>
                  </a:lnTo>
                  <a:lnTo>
                    <a:pt x="1343977" y="1562100"/>
                  </a:lnTo>
                  <a:lnTo>
                    <a:pt x="1332153" y="1574800"/>
                  </a:lnTo>
                  <a:lnTo>
                    <a:pt x="1324216" y="1574800"/>
                  </a:lnTo>
                  <a:lnTo>
                    <a:pt x="1312037" y="1587500"/>
                  </a:lnTo>
                  <a:lnTo>
                    <a:pt x="1299095" y="1600200"/>
                  </a:lnTo>
                  <a:lnTo>
                    <a:pt x="1288846" y="1612900"/>
                  </a:lnTo>
                  <a:lnTo>
                    <a:pt x="1283881" y="1625600"/>
                  </a:lnTo>
                  <a:lnTo>
                    <a:pt x="1280566" y="1636661"/>
                  </a:lnTo>
                  <a:lnTo>
                    <a:pt x="1296060" y="1625600"/>
                  </a:lnTo>
                  <a:lnTo>
                    <a:pt x="1312303" y="1600200"/>
                  </a:lnTo>
                  <a:lnTo>
                    <a:pt x="1330439" y="1600200"/>
                  </a:lnTo>
                  <a:lnTo>
                    <a:pt x="1343748" y="1587500"/>
                  </a:lnTo>
                  <a:lnTo>
                    <a:pt x="1357439" y="1574800"/>
                  </a:lnTo>
                  <a:lnTo>
                    <a:pt x="1371333" y="1574800"/>
                  </a:lnTo>
                  <a:lnTo>
                    <a:pt x="1376133" y="1562100"/>
                  </a:lnTo>
                  <a:lnTo>
                    <a:pt x="1413090" y="1562100"/>
                  </a:lnTo>
                  <a:lnTo>
                    <a:pt x="1420495" y="1549400"/>
                  </a:lnTo>
                  <a:lnTo>
                    <a:pt x="1422882" y="1549400"/>
                  </a:lnTo>
                  <a:lnTo>
                    <a:pt x="1418755" y="1562100"/>
                  </a:lnTo>
                  <a:lnTo>
                    <a:pt x="1416697" y="1562100"/>
                  </a:lnTo>
                  <a:lnTo>
                    <a:pt x="1414640" y="1574800"/>
                  </a:lnTo>
                  <a:lnTo>
                    <a:pt x="1427264" y="1574800"/>
                  </a:lnTo>
                  <a:lnTo>
                    <a:pt x="1450721" y="1549400"/>
                  </a:lnTo>
                  <a:lnTo>
                    <a:pt x="1472628" y="1536700"/>
                  </a:lnTo>
                  <a:lnTo>
                    <a:pt x="1480629" y="1524000"/>
                  </a:lnTo>
                  <a:close/>
                </a:path>
                <a:path w="6489700" h="3363595">
                  <a:moveTo>
                    <a:pt x="1492999" y="698500"/>
                  </a:moveTo>
                  <a:lnTo>
                    <a:pt x="1488617" y="711200"/>
                  </a:lnTo>
                  <a:lnTo>
                    <a:pt x="1489062" y="711200"/>
                  </a:lnTo>
                  <a:lnTo>
                    <a:pt x="1492999" y="698500"/>
                  </a:lnTo>
                  <a:close/>
                </a:path>
                <a:path w="6489700" h="3363595">
                  <a:moveTo>
                    <a:pt x="1500974" y="594144"/>
                  </a:moveTo>
                  <a:lnTo>
                    <a:pt x="1500390" y="594423"/>
                  </a:lnTo>
                  <a:lnTo>
                    <a:pt x="1499184" y="596900"/>
                  </a:lnTo>
                  <a:lnTo>
                    <a:pt x="1500974" y="594144"/>
                  </a:lnTo>
                  <a:close/>
                </a:path>
                <a:path w="6489700" h="3363595">
                  <a:moveTo>
                    <a:pt x="1511642" y="1526222"/>
                  </a:moveTo>
                  <a:lnTo>
                    <a:pt x="1501762" y="1536700"/>
                  </a:lnTo>
                  <a:lnTo>
                    <a:pt x="1490548" y="1536700"/>
                  </a:lnTo>
                  <a:lnTo>
                    <a:pt x="1484744" y="1549400"/>
                  </a:lnTo>
                  <a:lnTo>
                    <a:pt x="1495831" y="1549400"/>
                  </a:lnTo>
                  <a:lnTo>
                    <a:pt x="1502435" y="1536700"/>
                  </a:lnTo>
                  <a:lnTo>
                    <a:pt x="1499184" y="1549400"/>
                  </a:lnTo>
                  <a:lnTo>
                    <a:pt x="1511642" y="1526222"/>
                  </a:lnTo>
                  <a:close/>
                </a:path>
                <a:path w="6489700" h="3363595">
                  <a:moveTo>
                    <a:pt x="1513751" y="1524000"/>
                  </a:moveTo>
                  <a:lnTo>
                    <a:pt x="1512849" y="1524000"/>
                  </a:lnTo>
                  <a:lnTo>
                    <a:pt x="1511642" y="1526222"/>
                  </a:lnTo>
                  <a:lnTo>
                    <a:pt x="1513751" y="1524000"/>
                  </a:lnTo>
                  <a:close/>
                </a:path>
                <a:path w="6489700" h="3363595">
                  <a:moveTo>
                    <a:pt x="1515681" y="685800"/>
                  </a:moveTo>
                  <a:lnTo>
                    <a:pt x="1507172" y="685800"/>
                  </a:lnTo>
                  <a:lnTo>
                    <a:pt x="1507845" y="698500"/>
                  </a:lnTo>
                  <a:lnTo>
                    <a:pt x="1515681" y="685800"/>
                  </a:lnTo>
                  <a:close/>
                </a:path>
                <a:path w="6489700" h="3363595">
                  <a:moveTo>
                    <a:pt x="1521866" y="419100"/>
                  </a:moveTo>
                  <a:lnTo>
                    <a:pt x="1520355" y="419100"/>
                  </a:lnTo>
                  <a:lnTo>
                    <a:pt x="1509496" y="431800"/>
                  </a:lnTo>
                  <a:lnTo>
                    <a:pt x="1521866" y="419100"/>
                  </a:lnTo>
                  <a:close/>
                </a:path>
                <a:path w="6489700" h="3363595">
                  <a:moveTo>
                    <a:pt x="1534236" y="596900"/>
                  </a:moveTo>
                  <a:lnTo>
                    <a:pt x="1525993" y="609600"/>
                  </a:lnTo>
                  <a:lnTo>
                    <a:pt x="1528051" y="609600"/>
                  </a:lnTo>
                  <a:lnTo>
                    <a:pt x="1534236" y="596900"/>
                  </a:lnTo>
                  <a:close/>
                </a:path>
                <a:path w="6489700" h="3363595">
                  <a:moveTo>
                    <a:pt x="1536395" y="584200"/>
                  </a:moveTo>
                  <a:lnTo>
                    <a:pt x="1534236" y="584200"/>
                  </a:lnTo>
                  <a:lnTo>
                    <a:pt x="1532178" y="596900"/>
                  </a:lnTo>
                  <a:lnTo>
                    <a:pt x="1536395" y="584200"/>
                  </a:lnTo>
                  <a:close/>
                </a:path>
                <a:path w="6489700" h="3363595">
                  <a:moveTo>
                    <a:pt x="1541830" y="572465"/>
                  </a:moveTo>
                  <a:lnTo>
                    <a:pt x="1527822" y="580491"/>
                  </a:lnTo>
                  <a:lnTo>
                    <a:pt x="1525219" y="584200"/>
                  </a:lnTo>
                  <a:lnTo>
                    <a:pt x="1533855" y="584200"/>
                  </a:lnTo>
                  <a:lnTo>
                    <a:pt x="1541830" y="572465"/>
                  </a:lnTo>
                  <a:close/>
                </a:path>
                <a:path w="6489700" h="3363595">
                  <a:moveTo>
                    <a:pt x="1542491" y="584200"/>
                  </a:moveTo>
                  <a:lnTo>
                    <a:pt x="1540167" y="584200"/>
                  </a:lnTo>
                  <a:lnTo>
                    <a:pt x="1532178" y="596900"/>
                  </a:lnTo>
                  <a:lnTo>
                    <a:pt x="1542491" y="584200"/>
                  </a:lnTo>
                  <a:close/>
                </a:path>
                <a:path w="6489700" h="3363595">
                  <a:moveTo>
                    <a:pt x="1544548" y="1028700"/>
                  </a:moveTo>
                  <a:lnTo>
                    <a:pt x="1543989" y="1025283"/>
                  </a:lnTo>
                  <a:lnTo>
                    <a:pt x="1542491" y="1028700"/>
                  </a:lnTo>
                  <a:lnTo>
                    <a:pt x="1544548" y="1028700"/>
                  </a:lnTo>
                  <a:close/>
                </a:path>
                <a:path w="6489700" h="3363595">
                  <a:moveTo>
                    <a:pt x="1554861" y="596900"/>
                  </a:moveTo>
                  <a:lnTo>
                    <a:pt x="1552536" y="596900"/>
                  </a:lnTo>
                  <a:lnTo>
                    <a:pt x="1551089" y="609600"/>
                  </a:lnTo>
                  <a:lnTo>
                    <a:pt x="1554861" y="596900"/>
                  </a:lnTo>
                  <a:close/>
                </a:path>
                <a:path w="6489700" h="3363595">
                  <a:moveTo>
                    <a:pt x="1556918" y="673100"/>
                  </a:moveTo>
                  <a:lnTo>
                    <a:pt x="1552803" y="673100"/>
                  </a:lnTo>
                  <a:lnTo>
                    <a:pt x="1548676" y="685800"/>
                  </a:lnTo>
                  <a:lnTo>
                    <a:pt x="1556918" y="673100"/>
                  </a:lnTo>
                  <a:close/>
                </a:path>
                <a:path w="6489700" h="3363595">
                  <a:moveTo>
                    <a:pt x="1569300" y="558800"/>
                  </a:moveTo>
                  <a:lnTo>
                    <a:pt x="1561045" y="558800"/>
                  </a:lnTo>
                  <a:lnTo>
                    <a:pt x="1552803" y="571500"/>
                  </a:lnTo>
                  <a:lnTo>
                    <a:pt x="1553349" y="571500"/>
                  </a:lnTo>
                  <a:lnTo>
                    <a:pt x="1544294" y="584200"/>
                  </a:lnTo>
                  <a:lnTo>
                    <a:pt x="1555381" y="584200"/>
                  </a:lnTo>
                  <a:lnTo>
                    <a:pt x="1561045" y="571500"/>
                  </a:lnTo>
                  <a:lnTo>
                    <a:pt x="1556918" y="571500"/>
                  </a:lnTo>
                  <a:lnTo>
                    <a:pt x="1569300" y="558800"/>
                  </a:lnTo>
                  <a:close/>
                </a:path>
                <a:path w="6489700" h="3363595">
                  <a:moveTo>
                    <a:pt x="1572069" y="393700"/>
                  </a:moveTo>
                  <a:lnTo>
                    <a:pt x="1563116" y="393700"/>
                  </a:lnTo>
                  <a:lnTo>
                    <a:pt x="1556918" y="406400"/>
                  </a:lnTo>
                  <a:lnTo>
                    <a:pt x="1572069" y="393700"/>
                  </a:lnTo>
                  <a:close/>
                </a:path>
                <a:path w="6489700" h="3363595">
                  <a:moveTo>
                    <a:pt x="1584439" y="558800"/>
                  </a:moveTo>
                  <a:lnTo>
                    <a:pt x="1580794" y="558800"/>
                  </a:lnTo>
                  <a:lnTo>
                    <a:pt x="1575485" y="571500"/>
                  </a:lnTo>
                  <a:lnTo>
                    <a:pt x="1584439" y="558800"/>
                  </a:lnTo>
                  <a:close/>
                </a:path>
                <a:path w="6489700" h="3363595">
                  <a:moveTo>
                    <a:pt x="1597939" y="1632038"/>
                  </a:moveTo>
                  <a:lnTo>
                    <a:pt x="1594040" y="1625600"/>
                  </a:lnTo>
                  <a:lnTo>
                    <a:pt x="1589278" y="1638300"/>
                  </a:lnTo>
                  <a:lnTo>
                    <a:pt x="1594294" y="1638300"/>
                  </a:lnTo>
                  <a:lnTo>
                    <a:pt x="1597939" y="1632038"/>
                  </a:lnTo>
                  <a:close/>
                </a:path>
                <a:path w="6489700" h="3363595">
                  <a:moveTo>
                    <a:pt x="1599234" y="571500"/>
                  </a:moveTo>
                  <a:lnTo>
                    <a:pt x="1576514" y="571500"/>
                  </a:lnTo>
                  <a:lnTo>
                    <a:pt x="1563179" y="584200"/>
                  </a:lnTo>
                  <a:lnTo>
                    <a:pt x="1554861" y="596900"/>
                  </a:lnTo>
                  <a:lnTo>
                    <a:pt x="1558823" y="596900"/>
                  </a:lnTo>
                  <a:lnTo>
                    <a:pt x="1578838" y="584200"/>
                  </a:lnTo>
                  <a:lnTo>
                    <a:pt x="1599234" y="571500"/>
                  </a:lnTo>
                  <a:close/>
                </a:path>
                <a:path w="6489700" h="3363595">
                  <a:moveTo>
                    <a:pt x="1599412" y="547712"/>
                  </a:moveTo>
                  <a:lnTo>
                    <a:pt x="1584439" y="558800"/>
                  </a:lnTo>
                  <a:lnTo>
                    <a:pt x="1593748" y="558800"/>
                  </a:lnTo>
                  <a:lnTo>
                    <a:pt x="1599412" y="547712"/>
                  </a:lnTo>
                  <a:close/>
                </a:path>
                <a:path w="6489700" h="3363595">
                  <a:moveTo>
                    <a:pt x="1602295" y="1460500"/>
                  </a:moveTo>
                  <a:lnTo>
                    <a:pt x="1581670" y="1460500"/>
                  </a:lnTo>
                  <a:lnTo>
                    <a:pt x="1563243" y="1473200"/>
                  </a:lnTo>
                  <a:lnTo>
                    <a:pt x="1534756" y="1485900"/>
                  </a:lnTo>
                  <a:lnTo>
                    <a:pt x="1508594" y="1511300"/>
                  </a:lnTo>
                  <a:lnTo>
                    <a:pt x="1519161" y="1511300"/>
                  </a:lnTo>
                  <a:lnTo>
                    <a:pt x="1521866" y="1524000"/>
                  </a:lnTo>
                  <a:lnTo>
                    <a:pt x="1529600" y="1524000"/>
                  </a:lnTo>
                  <a:lnTo>
                    <a:pt x="1545577" y="1511300"/>
                  </a:lnTo>
                  <a:lnTo>
                    <a:pt x="1556918" y="1498600"/>
                  </a:lnTo>
                  <a:lnTo>
                    <a:pt x="1566913" y="1485900"/>
                  </a:lnTo>
                  <a:lnTo>
                    <a:pt x="1582699" y="1485900"/>
                  </a:lnTo>
                  <a:lnTo>
                    <a:pt x="1596936" y="1473200"/>
                  </a:lnTo>
                  <a:lnTo>
                    <a:pt x="1602295" y="1460500"/>
                  </a:lnTo>
                  <a:close/>
                </a:path>
                <a:path w="6489700" h="3363595">
                  <a:moveTo>
                    <a:pt x="1609509" y="558800"/>
                  </a:moveTo>
                  <a:lnTo>
                    <a:pt x="1598168" y="558800"/>
                  </a:lnTo>
                  <a:lnTo>
                    <a:pt x="1602295" y="571500"/>
                  </a:lnTo>
                  <a:lnTo>
                    <a:pt x="1609509" y="558800"/>
                  </a:lnTo>
                  <a:close/>
                </a:path>
                <a:path w="6489700" h="3363595">
                  <a:moveTo>
                    <a:pt x="1616722" y="546100"/>
                  </a:moveTo>
                  <a:lnTo>
                    <a:pt x="1609509" y="558800"/>
                  </a:lnTo>
                  <a:lnTo>
                    <a:pt x="1610537" y="558800"/>
                  </a:lnTo>
                  <a:lnTo>
                    <a:pt x="1616722" y="546100"/>
                  </a:lnTo>
                  <a:close/>
                </a:path>
                <a:path w="6489700" h="3363595">
                  <a:moveTo>
                    <a:pt x="1621370" y="558800"/>
                  </a:moveTo>
                  <a:lnTo>
                    <a:pt x="1615948" y="558800"/>
                  </a:lnTo>
                  <a:lnTo>
                    <a:pt x="1608836" y="571500"/>
                  </a:lnTo>
                  <a:lnTo>
                    <a:pt x="1614335" y="571500"/>
                  </a:lnTo>
                  <a:lnTo>
                    <a:pt x="1621370" y="558800"/>
                  </a:lnTo>
                  <a:close/>
                </a:path>
                <a:path w="6489700" h="3363595">
                  <a:moveTo>
                    <a:pt x="1625854" y="374942"/>
                  </a:moveTo>
                  <a:lnTo>
                    <a:pt x="1623453" y="376999"/>
                  </a:lnTo>
                  <a:lnTo>
                    <a:pt x="1623072" y="377571"/>
                  </a:lnTo>
                  <a:lnTo>
                    <a:pt x="1624114" y="377050"/>
                  </a:lnTo>
                  <a:lnTo>
                    <a:pt x="1625854" y="374942"/>
                  </a:lnTo>
                  <a:close/>
                </a:path>
                <a:path w="6489700" h="3363595">
                  <a:moveTo>
                    <a:pt x="1631162" y="546100"/>
                  </a:moveTo>
                  <a:lnTo>
                    <a:pt x="1625003" y="558800"/>
                  </a:lnTo>
                  <a:lnTo>
                    <a:pt x="1627619" y="558800"/>
                  </a:lnTo>
                  <a:lnTo>
                    <a:pt x="1631162" y="546100"/>
                  </a:lnTo>
                  <a:close/>
                </a:path>
                <a:path w="6489700" h="3363595">
                  <a:moveTo>
                    <a:pt x="1645462" y="877100"/>
                  </a:moveTo>
                  <a:lnTo>
                    <a:pt x="1644611" y="877824"/>
                  </a:lnTo>
                  <a:lnTo>
                    <a:pt x="1637347" y="889000"/>
                  </a:lnTo>
                  <a:lnTo>
                    <a:pt x="1643532" y="889000"/>
                  </a:lnTo>
                  <a:lnTo>
                    <a:pt x="1645462" y="877100"/>
                  </a:lnTo>
                  <a:close/>
                </a:path>
                <a:path w="6489700" h="3363595">
                  <a:moveTo>
                    <a:pt x="1646402" y="876300"/>
                  </a:moveTo>
                  <a:lnTo>
                    <a:pt x="1645602" y="876300"/>
                  </a:lnTo>
                  <a:lnTo>
                    <a:pt x="1645462" y="877100"/>
                  </a:lnTo>
                  <a:lnTo>
                    <a:pt x="1646402" y="876300"/>
                  </a:lnTo>
                  <a:close/>
                </a:path>
                <a:path w="6489700" h="3363595">
                  <a:moveTo>
                    <a:pt x="1653057" y="422262"/>
                  </a:moveTo>
                  <a:lnTo>
                    <a:pt x="1649958" y="423659"/>
                  </a:lnTo>
                  <a:lnTo>
                    <a:pt x="1646110" y="431800"/>
                  </a:lnTo>
                  <a:lnTo>
                    <a:pt x="1650657" y="431800"/>
                  </a:lnTo>
                  <a:lnTo>
                    <a:pt x="1653057" y="422262"/>
                  </a:lnTo>
                  <a:close/>
                </a:path>
                <a:path w="6489700" h="3363595">
                  <a:moveTo>
                    <a:pt x="1655216" y="663219"/>
                  </a:moveTo>
                  <a:lnTo>
                    <a:pt x="1645602" y="673100"/>
                  </a:lnTo>
                  <a:lnTo>
                    <a:pt x="1651012" y="673100"/>
                  </a:lnTo>
                  <a:lnTo>
                    <a:pt x="1655216" y="663219"/>
                  </a:lnTo>
                  <a:close/>
                </a:path>
                <a:path w="6489700" h="3363595">
                  <a:moveTo>
                    <a:pt x="1657972" y="660400"/>
                  </a:moveTo>
                  <a:lnTo>
                    <a:pt x="1656422" y="660400"/>
                  </a:lnTo>
                  <a:lnTo>
                    <a:pt x="1655216" y="663219"/>
                  </a:lnTo>
                  <a:lnTo>
                    <a:pt x="1657972" y="660400"/>
                  </a:lnTo>
                  <a:close/>
                </a:path>
                <a:path w="6489700" h="3363595">
                  <a:moveTo>
                    <a:pt x="1686839" y="889000"/>
                  </a:moveTo>
                  <a:lnTo>
                    <a:pt x="1673694" y="889000"/>
                  </a:lnTo>
                  <a:lnTo>
                    <a:pt x="1664512" y="901700"/>
                  </a:lnTo>
                  <a:lnTo>
                    <a:pt x="1655902" y="901700"/>
                  </a:lnTo>
                  <a:lnTo>
                    <a:pt x="1656486" y="889000"/>
                  </a:lnTo>
                  <a:lnTo>
                    <a:pt x="1655902" y="889000"/>
                  </a:lnTo>
                  <a:lnTo>
                    <a:pt x="1647659" y="901700"/>
                  </a:lnTo>
                  <a:lnTo>
                    <a:pt x="1643532" y="914400"/>
                  </a:lnTo>
                  <a:lnTo>
                    <a:pt x="1651787" y="901700"/>
                  </a:lnTo>
                  <a:lnTo>
                    <a:pt x="1651787" y="914400"/>
                  </a:lnTo>
                  <a:lnTo>
                    <a:pt x="1657972" y="914400"/>
                  </a:lnTo>
                  <a:lnTo>
                    <a:pt x="1665960" y="901700"/>
                  </a:lnTo>
                  <a:lnTo>
                    <a:pt x="1678851" y="901700"/>
                  </a:lnTo>
                  <a:lnTo>
                    <a:pt x="1686839" y="889000"/>
                  </a:lnTo>
                  <a:close/>
                </a:path>
                <a:path w="6489700" h="3363595">
                  <a:moveTo>
                    <a:pt x="1686839" y="546100"/>
                  </a:moveTo>
                  <a:lnTo>
                    <a:pt x="1683639" y="550938"/>
                  </a:lnTo>
                  <a:lnTo>
                    <a:pt x="1683131" y="553720"/>
                  </a:lnTo>
                  <a:lnTo>
                    <a:pt x="1686839" y="546100"/>
                  </a:lnTo>
                  <a:close/>
                </a:path>
                <a:path w="6489700" h="3363595">
                  <a:moveTo>
                    <a:pt x="1695094" y="869950"/>
                  </a:moveTo>
                  <a:lnTo>
                    <a:pt x="1693024" y="876300"/>
                  </a:lnTo>
                  <a:lnTo>
                    <a:pt x="1695094" y="876300"/>
                  </a:lnTo>
                  <a:lnTo>
                    <a:pt x="1695094" y="869950"/>
                  </a:lnTo>
                  <a:close/>
                </a:path>
                <a:path w="6489700" h="3363595">
                  <a:moveTo>
                    <a:pt x="1695094" y="863600"/>
                  </a:moveTo>
                  <a:lnTo>
                    <a:pt x="1693570" y="863600"/>
                  </a:lnTo>
                  <a:lnTo>
                    <a:pt x="1693024" y="876300"/>
                  </a:lnTo>
                  <a:lnTo>
                    <a:pt x="1695094" y="863600"/>
                  </a:lnTo>
                  <a:close/>
                </a:path>
                <a:path w="6489700" h="3363595">
                  <a:moveTo>
                    <a:pt x="1697151" y="863600"/>
                  </a:moveTo>
                  <a:lnTo>
                    <a:pt x="1695094" y="863600"/>
                  </a:lnTo>
                  <a:lnTo>
                    <a:pt x="1695094" y="869950"/>
                  </a:lnTo>
                  <a:lnTo>
                    <a:pt x="1697151" y="863600"/>
                  </a:lnTo>
                  <a:close/>
                </a:path>
                <a:path w="6489700" h="3363595">
                  <a:moveTo>
                    <a:pt x="1707464" y="825500"/>
                  </a:moveTo>
                  <a:lnTo>
                    <a:pt x="1702917" y="825500"/>
                  </a:lnTo>
                  <a:lnTo>
                    <a:pt x="1682711" y="838200"/>
                  </a:lnTo>
                  <a:lnTo>
                    <a:pt x="1699920" y="838200"/>
                  </a:lnTo>
                  <a:lnTo>
                    <a:pt x="1707464" y="825500"/>
                  </a:lnTo>
                  <a:close/>
                </a:path>
                <a:path w="6489700" h="3363595">
                  <a:moveTo>
                    <a:pt x="1709521" y="850900"/>
                  </a:moveTo>
                  <a:lnTo>
                    <a:pt x="1703336" y="863600"/>
                  </a:lnTo>
                  <a:lnTo>
                    <a:pt x="1705495" y="863600"/>
                  </a:lnTo>
                  <a:lnTo>
                    <a:pt x="1709521" y="850900"/>
                  </a:lnTo>
                  <a:close/>
                </a:path>
                <a:path w="6489700" h="3363595">
                  <a:moveTo>
                    <a:pt x="1715706" y="876300"/>
                  </a:moveTo>
                  <a:lnTo>
                    <a:pt x="1712112" y="883678"/>
                  </a:lnTo>
                  <a:lnTo>
                    <a:pt x="1713941" y="881735"/>
                  </a:lnTo>
                  <a:lnTo>
                    <a:pt x="1715706" y="876300"/>
                  </a:lnTo>
                  <a:close/>
                </a:path>
                <a:path w="6489700" h="3363595">
                  <a:moveTo>
                    <a:pt x="1728076" y="1511300"/>
                  </a:moveTo>
                  <a:lnTo>
                    <a:pt x="1726920" y="1524000"/>
                  </a:lnTo>
                  <a:lnTo>
                    <a:pt x="1728076" y="1524000"/>
                  </a:lnTo>
                  <a:lnTo>
                    <a:pt x="1728076" y="1511300"/>
                  </a:lnTo>
                  <a:close/>
                </a:path>
                <a:path w="6489700" h="3363595">
                  <a:moveTo>
                    <a:pt x="1728076" y="609600"/>
                  </a:moveTo>
                  <a:lnTo>
                    <a:pt x="1726057" y="596900"/>
                  </a:lnTo>
                  <a:lnTo>
                    <a:pt x="1722666" y="609600"/>
                  </a:lnTo>
                  <a:lnTo>
                    <a:pt x="1728076" y="609600"/>
                  </a:lnTo>
                  <a:close/>
                </a:path>
                <a:path w="6489700" h="3363595">
                  <a:moveTo>
                    <a:pt x="1736331" y="584200"/>
                  </a:moveTo>
                  <a:lnTo>
                    <a:pt x="1734273" y="584200"/>
                  </a:lnTo>
                  <a:lnTo>
                    <a:pt x="1730146" y="596900"/>
                  </a:lnTo>
                  <a:lnTo>
                    <a:pt x="1736331" y="584200"/>
                  </a:lnTo>
                  <a:close/>
                </a:path>
                <a:path w="6489700" h="3363595">
                  <a:moveTo>
                    <a:pt x="1738388" y="1524000"/>
                  </a:moveTo>
                  <a:lnTo>
                    <a:pt x="1728076" y="1511300"/>
                  </a:lnTo>
                  <a:lnTo>
                    <a:pt x="1731556" y="1524000"/>
                  </a:lnTo>
                  <a:lnTo>
                    <a:pt x="1738388" y="1524000"/>
                  </a:lnTo>
                  <a:close/>
                </a:path>
                <a:path w="6489700" h="3363595">
                  <a:moveTo>
                    <a:pt x="1740966" y="876300"/>
                  </a:moveTo>
                  <a:lnTo>
                    <a:pt x="1733499" y="876300"/>
                  </a:lnTo>
                  <a:lnTo>
                    <a:pt x="1734464" y="880630"/>
                  </a:lnTo>
                  <a:lnTo>
                    <a:pt x="1740966" y="876300"/>
                  </a:lnTo>
                  <a:close/>
                </a:path>
                <a:path w="6489700" h="3363595">
                  <a:moveTo>
                    <a:pt x="1752028" y="558800"/>
                  </a:moveTo>
                  <a:lnTo>
                    <a:pt x="1751025" y="571500"/>
                  </a:lnTo>
                  <a:lnTo>
                    <a:pt x="1752028" y="558800"/>
                  </a:lnTo>
                  <a:close/>
                </a:path>
                <a:path w="6489700" h="3363595">
                  <a:moveTo>
                    <a:pt x="1753857" y="685800"/>
                  </a:moveTo>
                  <a:lnTo>
                    <a:pt x="1750771" y="685800"/>
                  </a:lnTo>
                  <a:lnTo>
                    <a:pt x="1750961" y="698500"/>
                  </a:lnTo>
                  <a:lnTo>
                    <a:pt x="1753857" y="685800"/>
                  </a:lnTo>
                  <a:close/>
                </a:path>
                <a:path w="6489700" h="3363595">
                  <a:moveTo>
                    <a:pt x="1754886" y="1511300"/>
                  </a:moveTo>
                  <a:lnTo>
                    <a:pt x="1750771" y="1524000"/>
                  </a:lnTo>
                  <a:lnTo>
                    <a:pt x="1752828" y="1524000"/>
                  </a:lnTo>
                  <a:lnTo>
                    <a:pt x="1754886" y="1511300"/>
                  </a:lnTo>
                  <a:close/>
                </a:path>
                <a:path w="6489700" h="3363595">
                  <a:moveTo>
                    <a:pt x="1756956" y="546100"/>
                  </a:moveTo>
                  <a:lnTo>
                    <a:pt x="1748701" y="558800"/>
                  </a:lnTo>
                  <a:lnTo>
                    <a:pt x="1751952" y="558800"/>
                  </a:lnTo>
                  <a:lnTo>
                    <a:pt x="1756956" y="546100"/>
                  </a:lnTo>
                  <a:close/>
                </a:path>
                <a:path w="6489700" h="3363595">
                  <a:moveTo>
                    <a:pt x="1759013" y="698500"/>
                  </a:moveTo>
                  <a:lnTo>
                    <a:pt x="1756956" y="698500"/>
                  </a:lnTo>
                  <a:lnTo>
                    <a:pt x="1754886" y="704850"/>
                  </a:lnTo>
                  <a:lnTo>
                    <a:pt x="1759013" y="698500"/>
                  </a:lnTo>
                  <a:close/>
                </a:path>
                <a:path w="6489700" h="3363595">
                  <a:moveTo>
                    <a:pt x="1759013" y="673100"/>
                  </a:moveTo>
                  <a:lnTo>
                    <a:pt x="1752828" y="679450"/>
                  </a:lnTo>
                  <a:lnTo>
                    <a:pt x="1754886" y="685800"/>
                  </a:lnTo>
                  <a:lnTo>
                    <a:pt x="1759013" y="673100"/>
                  </a:lnTo>
                  <a:close/>
                </a:path>
                <a:path w="6489700" h="3363595">
                  <a:moveTo>
                    <a:pt x="1769325" y="469900"/>
                  </a:moveTo>
                  <a:lnTo>
                    <a:pt x="1752828" y="482600"/>
                  </a:lnTo>
                  <a:lnTo>
                    <a:pt x="1764233" y="482600"/>
                  </a:lnTo>
                  <a:lnTo>
                    <a:pt x="1769325" y="469900"/>
                  </a:lnTo>
                  <a:close/>
                </a:path>
                <a:path w="6489700" h="3363595">
                  <a:moveTo>
                    <a:pt x="1806448" y="330200"/>
                  </a:moveTo>
                  <a:lnTo>
                    <a:pt x="1802320" y="330200"/>
                  </a:lnTo>
                  <a:lnTo>
                    <a:pt x="1789950" y="342900"/>
                  </a:lnTo>
                  <a:lnTo>
                    <a:pt x="1796135" y="342900"/>
                  </a:lnTo>
                  <a:lnTo>
                    <a:pt x="1804454" y="334302"/>
                  </a:lnTo>
                  <a:lnTo>
                    <a:pt x="1806448" y="330200"/>
                  </a:lnTo>
                  <a:close/>
                </a:path>
                <a:path w="6489700" h="3363595">
                  <a:moveTo>
                    <a:pt x="1818817" y="482600"/>
                  </a:moveTo>
                  <a:lnTo>
                    <a:pt x="1816239" y="482600"/>
                  </a:lnTo>
                  <a:lnTo>
                    <a:pt x="1808505" y="495300"/>
                  </a:lnTo>
                  <a:lnTo>
                    <a:pt x="1814690" y="482600"/>
                  </a:lnTo>
                  <a:lnTo>
                    <a:pt x="1808505" y="482600"/>
                  </a:lnTo>
                  <a:lnTo>
                    <a:pt x="1800263" y="495300"/>
                  </a:lnTo>
                  <a:lnTo>
                    <a:pt x="1806448" y="482600"/>
                  </a:lnTo>
                  <a:lnTo>
                    <a:pt x="1789950" y="482600"/>
                  </a:lnTo>
                  <a:lnTo>
                    <a:pt x="1783765" y="495300"/>
                  </a:lnTo>
                  <a:lnTo>
                    <a:pt x="1789049" y="482600"/>
                  </a:lnTo>
                  <a:lnTo>
                    <a:pt x="1775637" y="482600"/>
                  </a:lnTo>
                  <a:lnTo>
                    <a:pt x="1769325" y="495300"/>
                  </a:lnTo>
                  <a:lnTo>
                    <a:pt x="1752117" y="495300"/>
                  </a:lnTo>
                  <a:lnTo>
                    <a:pt x="1734972" y="508000"/>
                  </a:lnTo>
                  <a:lnTo>
                    <a:pt x="1730146" y="508000"/>
                  </a:lnTo>
                  <a:lnTo>
                    <a:pt x="1736331" y="495300"/>
                  </a:lnTo>
                  <a:lnTo>
                    <a:pt x="1741093" y="495300"/>
                  </a:lnTo>
                  <a:lnTo>
                    <a:pt x="1748701" y="482600"/>
                  </a:lnTo>
                  <a:lnTo>
                    <a:pt x="1752828" y="482600"/>
                  </a:lnTo>
                  <a:lnTo>
                    <a:pt x="1752828" y="469900"/>
                  </a:lnTo>
                  <a:lnTo>
                    <a:pt x="1769325" y="469900"/>
                  </a:lnTo>
                  <a:lnTo>
                    <a:pt x="1767268" y="457200"/>
                  </a:lnTo>
                  <a:lnTo>
                    <a:pt x="1761566" y="457200"/>
                  </a:lnTo>
                  <a:lnTo>
                    <a:pt x="1752574" y="469900"/>
                  </a:lnTo>
                  <a:lnTo>
                    <a:pt x="1750771" y="469900"/>
                  </a:lnTo>
                  <a:lnTo>
                    <a:pt x="1752828" y="457200"/>
                  </a:lnTo>
                  <a:lnTo>
                    <a:pt x="1747964" y="457200"/>
                  </a:lnTo>
                  <a:lnTo>
                    <a:pt x="1746643" y="458749"/>
                  </a:lnTo>
                  <a:lnTo>
                    <a:pt x="1746643" y="469900"/>
                  </a:lnTo>
                  <a:lnTo>
                    <a:pt x="1736331" y="482600"/>
                  </a:lnTo>
                  <a:lnTo>
                    <a:pt x="1743189" y="469900"/>
                  </a:lnTo>
                  <a:lnTo>
                    <a:pt x="1746643" y="469900"/>
                  </a:lnTo>
                  <a:lnTo>
                    <a:pt x="1746643" y="458749"/>
                  </a:lnTo>
                  <a:lnTo>
                    <a:pt x="1737106" y="469900"/>
                  </a:lnTo>
                  <a:lnTo>
                    <a:pt x="1717509" y="469900"/>
                  </a:lnTo>
                  <a:lnTo>
                    <a:pt x="1717509" y="546100"/>
                  </a:lnTo>
                  <a:lnTo>
                    <a:pt x="1715554" y="558800"/>
                  </a:lnTo>
                  <a:lnTo>
                    <a:pt x="1709521" y="558800"/>
                  </a:lnTo>
                  <a:lnTo>
                    <a:pt x="1715706" y="546100"/>
                  </a:lnTo>
                  <a:lnTo>
                    <a:pt x="1717509" y="546100"/>
                  </a:lnTo>
                  <a:lnTo>
                    <a:pt x="1717509" y="469900"/>
                  </a:lnTo>
                  <a:lnTo>
                    <a:pt x="1701279" y="469900"/>
                  </a:lnTo>
                  <a:lnTo>
                    <a:pt x="1688388" y="482600"/>
                  </a:lnTo>
                  <a:lnTo>
                    <a:pt x="1686839" y="482600"/>
                  </a:lnTo>
                  <a:lnTo>
                    <a:pt x="1686839" y="546100"/>
                  </a:lnTo>
                  <a:lnTo>
                    <a:pt x="1682203" y="558800"/>
                  </a:lnTo>
                  <a:lnTo>
                    <a:pt x="1683131" y="553720"/>
                  </a:lnTo>
                  <a:lnTo>
                    <a:pt x="1680654" y="558800"/>
                  </a:lnTo>
                  <a:lnTo>
                    <a:pt x="1680210" y="556107"/>
                  </a:lnTo>
                  <a:lnTo>
                    <a:pt x="1678432" y="558800"/>
                  </a:lnTo>
                  <a:lnTo>
                    <a:pt x="1658416" y="558800"/>
                  </a:lnTo>
                  <a:lnTo>
                    <a:pt x="1666735" y="546100"/>
                  </a:lnTo>
                  <a:lnTo>
                    <a:pt x="1678597" y="546100"/>
                  </a:lnTo>
                  <a:lnTo>
                    <a:pt x="1680210" y="556107"/>
                  </a:lnTo>
                  <a:lnTo>
                    <a:pt x="1683639" y="550938"/>
                  </a:lnTo>
                  <a:lnTo>
                    <a:pt x="1684515" y="546100"/>
                  </a:lnTo>
                  <a:lnTo>
                    <a:pt x="1686839" y="546100"/>
                  </a:lnTo>
                  <a:lnTo>
                    <a:pt x="1686839" y="482600"/>
                  </a:lnTo>
                  <a:lnTo>
                    <a:pt x="1684782" y="482600"/>
                  </a:lnTo>
                  <a:lnTo>
                    <a:pt x="1672399" y="495300"/>
                  </a:lnTo>
                  <a:lnTo>
                    <a:pt x="1674241" y="482600"/>
                  </a:lnTo>
                  <a:lnTo>
                    <a:pt x="1672755" y="482600"/>
                  </a:lnTo>
                  <a:lnTo>
                    <a:pt x="1662099" y="495300"/>
                  </a:lnTo>
                  <a:lnTo>
                    <a:pt x="1668284" y="482600"/>
                  </a:lnTo>
                  <a:lnTo>
                    <a:pt x="1637893" y="482600"/>
                  </a:lnTo>
                  <a:lnTo>
                    <a:pt x="1633740" y="485394"/>
                  </a:lnTo>
                  <a:lnTo>
                    <a:pt x="1627035" y="495300"/>
                  </a:lnTo>
                  <a:lnTo>
                    <a:pt x="1619046" y="495300"/>
                  </a:lnTo>
                  <a:lnTo>
                    <a:pt x="1618830" y="495427"/>
                  </a:lnTo>
                  <a:lnTo>
                    <a:pt x="1607185" y="508000"/>
                  </a:lnTo>
                  <a:lnTo>
                    <a:pt x="1597494" y="508000"/>
                  </a:lnTo>
                  <a:lnTo>
                    <a:pt x="1618830" y="495427"/>
                  </a:lnTo>
                  <a:lnTo>
                    <a:pt x="1618945" y="495300"/>
                  </a:lnTo>
                  <a:lnTo>
                    <a:pt x="1633740" y="485394"/>
                  </a:lnTo>
                  <a:lnTo>
                    <a:pt x="1635645" y="482600"/>
                  </a:lnTo>
                  <a:lnTo>
                    <a:pt x="1637893" y="482600"/>
                  </a:lnTo>
                  <a:lnTo>
                    <a:pt x="1647659" y="469900"/>
                  </a:lnTo>
                  <a:lnTo>
                    <a:pt x="1643532" y="457200"/>
                  </a:lnTo>
                  <a:lnTo>
                    <a:pt x="1645602" y="469900"/>
                  </a:lnTo>
                  <a:lnTo>
                    <a:pt x="1630514" y="469900"/>
                  </a:lnTo>
                  <a:lnTo>
                    <a:pt x="1607959" y="482600"/>
                  </a:lnTo>
                  <a:lnTo>
                    <a:pt x="1596593" y="489229"/>
                  </a:lnTo>
                  <a:lnTo>
                    <a:pt x="1596593" y="508000"/>
                  </a:lnTo>
                  <a:lnTo>
                    <a:pt x="1591983" y="520700"/>
                  </a:lnTo>
                  <a:lnTo>
                    <a:pt x="1589913" y="520700"/>
                  </a:lnTo>
                  <a:lnTo>
                    <a:pt x="1573415" y="520700"/>
                  </a:lnTo>
                  <a:lnTo>
                    <a:pt x="1564589" y="533400"/>
                  </a:lnTo>
                  <a:lnTo>
                    <a:pt x="1563116" y="533400"/>
                  </a:lnTo>
                  <a:lnTo>
                    <a:pt x="1565617" y="520700"/>
                  </a:lnTo>
                  <a:lnTo>
                    <a:pt x="1563116" y="520700"/>
                  </a:lnTo>
                  <a:lnTo>
                    <a:pt x="1577517" y="508000"/>
                  </a:lnTo>
                  <a:lnTo>
                    <a:pt x="1587855" y="508000"/>
                  </a:lnTo>
                  <a:lnTo>
                    <a:pt x="1589913" y="520700"/>
                  </a:lnTo>
                  <a:lnTo>
                    <a:pt x="1591983" y="508000"/>
                  </a:lnTo>
                  <a:lnTo>
                    <a:pt x="1596593" y="508000"/>
                  </a:lnTo>
                  <a:lnTo>
                    <a:pt x="1596593" y="489229"/>
                  </a:lnTo>
                  <a:lnTo>
                    <a:pt x="1586179" y="495300"/>
                  </a:lnTo>
                  <a:lnTo>
                    <a:pt x="1571358" y="508000"/>
                  </a:lnTo>
                  <a:lnTo>
                    <a:pt x="1543037" y="508000"/>
                  </a:lnTo>
                  <a:lnTo>
                    <a:pt x="1535531" y="520700"/>
                  </a:lnTo>
                  <a:lnTo>
                    <a:pt x="1528406" y="520700"/>
                  </a:lnTo>
                  <a:lnTo>
                    <a:pt x="1521866" y="533400"/>
                  </a:lnTo>
                  <a:lnTo>
                    <a:pt x="1503819" y="533400"/>
                  </a:lnTo>
                  <a:lnTo>
                    <a:pt x="1496923" y="546100"/>
                  </a:lnTo>
                  <a:lnTo>
                    <a:pt x="1495831" y="546100"/>
                  </a:lnTo>
                  <a:lnTo>
                    <a:pt x="1488871" y="558800"/>
                  </a:lnTo>
                  <a:lnTo>
                    <a:pt x="1482331" y="571500"/>
                  </a:lnTo>
                  <a:lnTo>
                    <a:pt x="1478559" y="571500"/>
                  </a:lnTo>
                  <a:lnTo>
                    <a:pt x="1478559" y="584200"/>
                  </a:lnTo>
                  <a:lnTo>
                    <a:pt x="1468247" y="596900"/>
                  </a:lnTo>
                  <a:lnTo>
                    <a:pt x="1464132" y="596900"/>
                  </a:lnTo>
                  <a:lnTo>
                    <a:pt x="1470380" y="584200"/>
                  </a:lnTo>
                  <a:lnTo>
                    <a:pt x="1478559" y="584200"/>
                  </a:lnTo>
                  <a:lnTo>
                    <a:pt x="1478559" y="571500"/>
                  </a:lnTo>
                  <a:lnTo>
                    <a:pt x="1475206" y="571500"/>
                  </a:lnTo>
                  <a:lnTo>
                    <a:pt x="1467700" y="584200"/>
                  </a:lnTo>
                  <a:lnTo>
                    <a:pt x="1455877" y="584200"/>
                  </a:lnTo>
                  <a:lnTo>
                    <a:pt x="1460449" y="571500"/>
                  </a:lnTo>
                  <a:lnTo>
                    <a:pt x="1478559" y="558800"/>
                  </a:lnTo>
                  <a:lnTo>
                    <a:pt x="1498219" y="533400"/>
                  </a:lnTo>
                  <a:lnTo>
                    <a:pt x="1495386" y="533400"/>
                  </a:lnTo>
                  <a:lnTo>
                    <a:pt x="1453489" y="558800"/>
                  </a:lnTo>
                  <a:lnTo>
                    <a:pt x="1441437" y="571500"/>
                  </a:lnTo>
                  <a:lnTo>
                    <a:pt x="1429131" y="584200"/>
                  </a:lnTo>
                  <a:lnTo>
                    <a:pt x="1420825" y="593064"/>
                  </a:lnTo>
                  <a:lnTo>
                    <a:pt x="1420825" y="622300"/>
                  </a:lnTo>
                  <a:lnTo>
                    <a:pt x="1402727" y="634034"/>
                  </a:lnTo>
                  <a:lnTo>
                    <a:pt x="1402003" y="635000"/>
                  </a:lnTo>
                  <a:lnTo>
                    <a:pt x="1401229" y="635000"/>
                  </a:lnTo>
                  <a:lnTo>
                    <a:pt x="1402727" y="634034"/>
                  </a:lnTo>
                  <a:lnTo>
                    <a:pt x="1411503" y="622300"/>
                  </a:lnTo>
                  <a:lnTo>
                    <a:pt x="1420825" y="622300"/>
                  </a:lnTo>
                  <a:lnTo>
                    <a:pt x="1420825" y="593064"/>
                  </a:lnTo>
                  <a:lnTo>
                    <a:pt x="1417218" y="596900"/>
                  </a:lnTo>
                  <a:lnTo>
                    <a:pt x="1406067" y="596900"/>
                  </a:lnTo>
                  <a:lnTo>
                    <a:pt x="1396072" y="609600"/>
                  </a:lnTo>
                  <a:lnTo>
                    <a:pt x="1392948" y="622300"/>
                  </a:lnTo>
                  <a:lnTo>
                    <a:pt x="1388084" y="622300"/>
                  </a:lnTo>
                  <a:lnTo>
                    <a:pt x="1383601" y="635000"/>
                  </a:lnTo>
                  <a:lnTo>
                    <a:pt x="1391246" y="635000"/>
                  </a:lnTo>
                  <a:lnTo>
                    <a:pt x="1381645" y="647700"/>
                  </a:lnTo>
                  <a:lnTo>
                    <a:pt x="1398651" y="647700"/>
                  </a:lnTo>
                  <a:lnTo>
                    <a:pt x="1407744" y="635000"/>
                  </a:lnTo>
                  <a:lnTo>
                    <a:pt x="1416443" y="635000"/>
                  </a:lnTo>
                  <a:lnTo>
                    <a:pt x="1426489" y="622300"/>
                  </a:lnTo>
                  <a:lnTo>
                    <a:pt x="1448396" y="622300"/>
                  </a:lnTo>
                  <a:lnTo>
                    <a:pt x="1459484" y="609600"/>
                  </a:lnTo>
                  <a:lnTo>
                    <a:pt x="1469796" y="609600"/>
                  </a:lnTo>
                  <a:lnTo>
                    <a:pt x="1478559" y="596900"/>
                  </a:lnTo>
                  <a:lnTo>
                    <a:pt x="1495310" y="596900"/>
                  </a:lnTo>
                  <a:lnTo>
                    <a:pt x="1500390" y="594423"/>
                  </a:lnTo>
                  <a:lnTo>
                    <a:pt x="1505369" y="584200"/>
                  </a:lnTo>
                  <a:lnTo>
                    <a:pt x="1507426" y="584200"/>
                  </a:lnTo>
                  <a:lnTo>
                    <a:pt x="1500974" y="594144"/>
                  </a:lnTo>
                  <a:lnTo>
                    <a:pt x="1521345" y="584200"/>
                  </a:lnTo>
                  <a:lnTo>
                    <a:pt x="1527822" y="580491"/>
                  </a:lnTo>
                  <a:lnTo>
                    <a:pt x="1534147" y="571500"/>
                  </a:lnTo>
                  <a:lnTo>
                    <a:pt x="1542491" y="571500"/>
                  </a:lnTo>
                  <a:lnTo>
                    <a:pt x="1541830" y="572465"/>
                  </a:lnTo>
                  <a:lnTo>
                    <a:pt x="1543519" y="571500"/>
                  </a:lnTo>
                  <a:lnTo>
                    <a:pt x="1548676" y="558800"/>
                  </a:lnTo>
                  <a:lnTo>
                    <a:pt x="1554632" y="546100"/>
                  </a:lnTo>
                  <a:lnTo>
                    <a:pt x="1600225" y="546100"/>
                  </a:lnTo>
                  <a:lnTo>
                    <a:pt x="1599412" y="547712"/>
                  </a:lnTo>
                  <a:lnTo>
                    <a:pt x="1601584" y="546100"/>
                  </a:lnTo>
                  <a:lnTo>
                    <a:pt x="1616722" y="546100"/>
                  </a:lnTo>
                  <a:lnTo>
                    <a:pt x="1631162" y="546100"/>
                  </a:lnTo>
                  <a:lnTo>
                    <a:pt x="1634248" y="546100"/>
                  </a:lnTo>
                  <a:lnTo>
                    <a:pt x="1634769" y="558800"/>
                  </a:lnTo>
                  <a:lnTo>
                    <a:pt x="1632966" y="558800"/>
                  </a:lnTo>
                  <a:lnTo>
                    <a:pt x="1624977" y="571500"/>
                  </a:lnTo>
                  <a:lnTo>
                    <a:pt x="1616532" y="571500"/>
                  </a:lnTo>
                  <a:lnTo>
                    <a:pt x="1594231" y="596900"/>
                  </a:lnTo>
                  <a:lnTo>
                    <a:pt x="1585798" y="596900"/>
                  </a:lnTo>
                  <a:lnTo>
                    <a:pt x="1583728" y="609600"/>
                  </a:lnTo>
                  <a:lnTo>
                    <a:pt x="1588236" y="609600"/>
                  </a:lnTo>
                  <a:lnTo>
                    <a:pt x="1570329" y="622300"/>
                  </a:lnTo>
                  <a:lnTo>
                    <a:pt x="1550860" y="635000"/>
                  </a:lnTo>
                  <a:lnTo>
                    <a:pt x="1538363" y="635000"/>
                  </a:lnTo>
                  <a:lnTo>
                    <a:pt x="1527314" y="647700"/>
                  </a:lnTo>
                  <a:lnTo>
                    <a:pt x="1518005" y="660400"/>
                  </a:lnTo>
                  <a:lnTo>
                    <a:pt x="1509077" y="660400"/>
                  </a:lnTo>
                  <a:lnTo>
                    <a:pt x="1499184" y="673100"/>
                  </a:lnTo>
                  <a:lnTo>
                    <a:pt x="1523669" y="673100"/>
                  </a:lnTo>
                  <a:lnTo>
                    <a:pt x="1537754" y="660400"/>
                  </a:lnTo>
                  <a:lnTo>
                    <a:pt x="1546618" y="647700"/>
                  </a:lnTo>
                  <a:lnTo>
                    <a:pt x="1561566" y="647700"/>
                  </a:lnTo>
                  <a:lnTo>
                    <a:pt x="1574457" y="635000"/>
                  </a:lnTo>
                  <a:lnTo>
                    <a:pt x="1614665" y="635000"/>
                  </a:lnTo>
                  <a:lnTo>
                    <a:pt x="1614665" y="647700"/>
                  </a:lnTo>
                  <a:lnTo>
                    <a:pt x="1625688" y="647700"/>
                  </a:lnTo>
                  <a:lnTo>
                    <a:pt x="1629105" y="635000"/>
                  </a:lnTo>
                  <a:lnTo>
                    <a:pt x="1659255" y="635000"/>
                  </a:lnTo>
                  <a:lnTo>
                    <a:pt x="1685836" y="622300"/>
                  </a:lnTo>
                  <a:lnTo>
                    <a:pt x="1709521" y="609600"/>
                  </a:lnTo>
                  <a:lnTo>
                    <a:pt x="1668284" y="609600"/>
                  </a:lnTo>
                  <a:lnTo>
                    <a:pt x="1673237" y="596900"/>
                  </a:lnTo>
                  <a:lnTo>
                    <a:pt x="1713712" y="596900"/>
                  </a:lnTo>
                  <a:lnTo>
                    <a:pt x="1723440" y="584200"/>
                  </a:lnTo>
                  <a:lnTo>
                    <a:pt x="1732394" y="584200"/>
                  </a:lnTo>
                  <a:lnTo>
                    <a:pt x="1736331" y="571500"/>
                  </a:lnTo>
                  <a:lnTo>
                    <a:pt x="1740458" y="571500"/>
                  </a:lnTo>
                  <a:lnTo>
                    <a:pt x="1744573" y="558800"/>
                  </a:lnTo>
                  <a:lnTo>
                    <a:pt x="1748701" y="558800"/>
                  </a:lnTo>
                  <a:lnTo>
                    <a:pt x="1750771" y="546100"/>
                  </a:lnTo>
                  <a:lnTo>
                    <a:pt x="1740458" y="546100"/>
                  </a:lnTo>
                  <a:lnTo>
                    <a:pt x="1738388" y="558800"/>
                  </a:lnTo>
                  <a:lnTo>
                    <a:pt x="1738388" y="546100"/>
                  </a:lnTo>
                  <a:lnTo>
                    <a:pt x="1721891" y="546100"/>
                  </a:lnTo>
                  <a:lnTo>
                    <a:pt x="1719834" y="533400"/>
                  </a:lnTo>
                  <a:lnTo>
                    <a:pt x="1734781" y="533400"/>
                  </a:lnTo>
                  <a:lnTo>
                    <a:pt x="1743481" y="520700"/>
                  </a:lnTo>
                  <a:lnTo>
                    <a:pt x="1748701" y="520700"/>
                  </a:lnTo>
                  <a:lnTo>
                    <a:pt x="1750060" y="533400"/>
                  </a:lnTo>
                  <a:lnTo>
                    <a:pt x="1759534" y="520700"/>
                  </a:lnTo>
                  <a:lnTo>
                    <a:pt x="1761083" y="520700"/>
                  </a:lnTo>
                  <a:lnTo>
                    <a:pt x="1753438" y="533400"/>
                  </a:lnTo>
                  <a:lnTo>
                    <a:pt x="1773453" y="533400"/>
                  </a:lnTo>
                  <a:lnTo>
                    <a:pt x="1779536" y="520700"/>
                  </a:lnTo>
                  <a:lnTo>
                    <a:pt x="1788147" y="520700"/>
                  </a:lnTo>
                  <a:lnTo>
                    <a:pt x="1794040" y="508000"/>
                  </a:lnTo>
                  <a:lnTo>
                    <a:pt x="1810562" y="508000"/>
                  </a:lnTo>
                  <a:lnTo>
                    <a:pt x="1809597" y="495300"/>
                  </a:lnTo>
                  <a:lnTo>
                    <a:pt x="1814525" y="495300"/>
                  </a:lnTo>
                  <a:lnTo>
                    <a:pt x="1818817" y="482600"/>
                  </a:lnTo>
                  <a:close/>
                </a:path>
                <a:path w="6489700" h="3363595">
                  <a:moveTo>
                    <a:pt x="1824266" y="330200"/>
                  </a:moveTo>
                  <a:lnTo>
                    <a:pt x="1810562" y="330200"/>
                  </a:lnTo>
                  <a:lnTo>
                    <a:pt x="1816252" y="326313"/>
                  </a:lnTo>
                  <a:lnTo>
                    <a:pt x="1808403" y="330200"/>
                  </a:lnTo>
                  <a:lnTo>
                    <a:pt x="1804454" y="334302"/>
                  </a:lnTo>
                  <a:lnTo>
                    <a:pt x="1800263" y="342900"/>
                  </a:lnTo>
                  <a:lnTo>
                    <a:pt x="1816493" y="342900"/>
                  </a:lnTo>
                  <a:lnTo>
                    <a:pt x="1824266" y="330200"/>
                  </a:lnTo>
                  <a:close/>
                </a:path>
                <a:path w="6489700" h="3363595">
                  <a:moveTo>
                    <a:pt x="1829130" y="317500"/>
                  </a:moveTo>
                  <a:lnTo>
                    <a:pt x="1816252" y="326313"/>
                  </a:lnTo>
                  <a:lnTo>
                    <a:pt x="1829130" y="319925"/>
                  </a:lnTo>
                  <a:lnTo>
                    <a:pt x="1829130" y="317500"/>
                  </a:lnTo>
                  <a:close/>
                </a:path>
                <a:path w="6489700" h="3363595">
                  <a:moveTo>
                    <a:pt x="1839442" y="469900"/>
                  </a:moveTo>
                  <a:lnTo>
                    <a:pt x="1836343" y="469900"/>
                  </a:lnTo>
                  <a:lnTo>
                    <a:pt x="1827072" y="482600"/>
                  </a:lnTo>
                  <a:lnTo>
                    <a:pt x="1837372" y="482600"/>
                  </a:lnTo>
                  <a:lnTo>
                    <a:pt x="1839442" y="469900"/>
                  </a:lnTo>
                  <a:close/>
                </a:path>
                <a:path w="6489700" h="3363595">
                  <a:moveTo>
                    <a:pt x="1866252" y="736600"/>
                  </a:moveTo>
                  <a:lnTo>
                    <a:pt x="1861604" y="746125"/>
                  </a:lnTo>
                  <a:lnTo>
                    <a:pt x="1863775" y="744220"/>
                  </a:lnTo>
                  <a:lnTo>
                    <a:pt x="1866252" y="736600"/>
                  </a:lnTo>
                  <a:close/>
                </a:path>
                <a:path w="6489700" h="3363595">
                  <a:moveTo>
                    <a:pt x="1886864" y="749300"/>
                  </a:moveTo>
                  <a:lnTo>
                    <a:pt x="1884807" y="749300"/>
                  </a:lnTo>
                  <a:lnTo>
                    <a:pt x="1876818" y="755459"/>
                  </a:lnTo>
                  <a:lnTo>
                    <a:pt x="1876818" y="762000"/>
                  </a:lnTo>
                  <a:lnTo>
                    <a:pt x="1871243" y="774700"/>
                  </a:lnTo>
                  <a:lnTo>
                    <a:pt x="1867725" y="774700"/>
                  </a:lnTo>
                  <a:lnTo>
                    <a:pt x="1875015" y="762000"/>
                  </a:lnTo>
                  <a:lnTo>
                    <a:pt x="1876818" y="762000"/>
                  </a:lnTo>
                  <a:lnTo>
                    <a:pt x="1876818" y="755459"/>
                  </a:lnTo>
                  <a:lnTo>
                    <a:pt x="1868309" y="762000"/>
                  </a:lnTo>
                  <a:lnTo>
                    <a:pt x="1866252" y="762000"/>
                  </a:lnTo>
                  <a:lnTo>
                    <a:pt x="1869046" y="749300"/>
                  </a:lnTo>
                  <a:lnTo>
                    <a:pt x="1867700" y="749300"/>
                  </a:lnTo>
                  <a:lnTo>
                    <a:pt x="1878622" y="736600"/>
                  </a:lnTo>
                  <a:lnTo>
                    <a:pt x="1872437" y="736600"/>
                  </a:lnTo>
                  <a:lnTo>
                    <a:pt x="1863775" y="744220"/>
                  </a:lnTo>
                  <a:lnTo>
                    <a:pt x="1862124" y="749300"/>
                  </a:lnTo>
                  <a:lnTo>
                    <a:pt x="1860067" y="749300"/>
                  </a:lnTo>
                  <a:lnTo>
                    <a:pt x="1861604" y="746125"/>
                  </a:lnTo>
                  <a:lnTo>
                    <a:pt x="1857997" y="749300"/>
                  </a:lnTo>
                  <a:lnTo>
                    <a:pt x="1855939" y="749300"/>
                  </a:lnTo>
                  <a:lnTo>
                    <a:pt x="1845627" y="762000"/>
                  </a:lnTo>
                  <a:lnTo>
                    <a:pt x="1841500" y="749300"/>
                  </a:lnTo>
                  <a:lnTo>
                    <a:pt x="1837372" y="762000"/>
                  </a:lnTo>
                  <a:lnTo>
                    <a:pt x="1835315" y="749300"/>
                  </a:lnTo>
                  <a:lnTo>
                    <a:pt x="1827072" y="762000"/>
                  </a:lnTo>
                  <a:lnTo>
                    <a:pt x="1831187" y="749300"/>
                  </a:lnTo>
                  <a:lnTo>
                    <a:pt x="1829968" y="749300"/>
                  </a:lnTo>
                  <a:lnTo>
                    <a:pt x="1822945" y="762000"/>
                  </a:lnTo>
                  <a:lnTo>
                    <a:pt x="1812048" y="762000"/>
                  </a:lnTo>
                  <a:lnTo>
                    <a:pt x="1822945" y="749300"/>
                  </a:lnTo>
                  <a:lnTo>
                    <a:pt x="1832279" y="736600"/>
                  </a:lnTo>
                  <a:lnTo>
                    <a:pt x="1824977" y="736600"/>
                  </a:lnTo>
                  <a:lnTo>
                    <a:pt x="1818817" y="749300"/>
                  </a:lnTo>
                  <a:lnTo>
                    <a:pt x="1809343" y="749300"/>
                  </a:lnTo>
                  <a:lnTo>
                    <a:pt x="1792198" y="762266"/>
                  </a:lnTo>
                  <a:lnTo>
                    <a:pt x="1780057" y="787400"/>
                  </a:lnTo>
                  <a:lnTo>
                    <a:pt x="1761083" y="812800"/>
                  </a:lnTo>
                  <a:lnTo>
                    <a:pt x="1764360" y="812800"/>
                  </a:lnTo>
                  <a:lnTo>
                    <a:pt x="1757464" y="825500"/>
                  </a:lnTo>
                  <a:lnTo>
                    <a:pt x="1751342" y="825500"/>
                  </a:lnTo>
                  <a:lnTo>
                    <a:pt x="1748701" y="838200"/>
                  </a:lnTo>
                  <a:lnTo>
                    <a:pt x="1759889" y="825500"/>
                  </a:lnTo>
                  <a:lnTo>
                    <a:pt x="1784019" y="812800"/>
                  </a:lnTo>
                  <a:lnTo>
                    <a:pt x="1806994" y="800100"/>
                  </a:lnTo>
                  <a:lnTo>
                    <a:pt x="1827326" y="800100"/>
                  </a:lnTo>
                  <a:lnTo>
                    <a:pt x="1834705" y="787400"/>
                  </a:lnTo>
                  <a:lnTo>
                    <a:pt x="1836762" y="787400"/>
                  </a:lnTo>
                  <a:lnTo>
                    <a:pt x="1828355" y="800100"/>
                  </a:lnTo>
                  <a:lnTo>
                    <a:pt x="1816760" y="812800"/>
                  </a:lnTo>
                  <a:lnTo>
                    <a:pt x="1825066" y="812800"/>
                  </a:lnTo>
                  <a:lnTo>
                    <a:pt x="1833765" y="800100"/>
                  </a:lnTo>
                  <a:lnTo>
                    <a:pt x="1841690" y="800100"/>
                  </a:lnTo>
                  <a:lnTo>
                    <a:pt x="1847684" y="787400"/>
                  </a:lnTo>
                  <a:lnTo>
                    <a:pt x="1852587" y="787400"/>
                  </a:lnTo>
                  <a:lnTo>
                    <a:pt x="1857019" y="776668"/>
                  </a:lnTo>
                  <a:lnTo>
                    <a:pt x="1857476" y="774700"/>
                  </a:lnTo>
                  <a:lnTo>
                    <a:pt x="1857832" y="774700"/>
                  </a:lnTo>
                  <a:lnTo>
                    <a:pt x="1857019" y="776668"/>
                  </a:lnTo>
                  <a:lnTo>
                    <a:pt x="1854517" y="787400"/>
                  </a:lnTo>
                  <a:lnTo>
                    <a:pt x="1857997" y="787400"/>
                  </a:lnTo>
                  <a:lnTo>
                    <a:pt x="1859673" y="774700"/>
                  </a:lnTo>
                  <a:lnTo>
                    <a:pt x="1862124" y="774700"/>
                  </a:lnTo>
                  <a:lnTo>
                    <a:pt x="1857997" y="787400"/>
                  </a:lnTo>
                  <a:lnTo>
                    <a:pt x="1866252" y="800100"/>
                  </a:lnTo>
                  <a:lnTo>
                    <a:pt x="1874850" y="787400"/>
                  </a:lnTo>
                  <a:lnTo>
                    <a:pt x="1880933" y="787400"/>
                  </a:lnTo>
                  <a:lnTo>
                    <a:pt x="1882775" y="774700"/>
                  </a:lnTo>
                  <a:lnTo>
                    <a:pt x="1878622" y="774700"/>
                  </a:lnTo>
                  <a:lnTo>
                    <a:pt x="1884807" y="762000"/>
                  </a:lnTo>
                  <a:lnTo>
                    <a:pt x="1883067" y="762000"/>
                  </a:lnTo>
                  <a:lnTo>
                    <a:pt x="1886864" y="749300"/>
                  </a:lnTo>
                  <a:close/>
                </a:path>
                <a:path w="6489700" h="3363595">
                  <a:moveTo>
                    <a:pt x="1991436" y="415493"/>
                  </a:moveTo>
                  <a:lnTo>
                    <a:pt x="1987918" y="419100"/>
                  </a:lnTo>
                  <a:lnTo>
                    <a:pt x="1989048" y="419100"/>
                  </a:lnTo>
                  <a:lnTo>
                    <a:pt x="1991436" y="415493"/>
                  </a:lnTo>
                  <a:close/>
                </a:path>
                <a:path w="6489700" h="3363595">
                  <a:moveTo>
                    <a:pt x="2020912" y="309880"/>
                  </a:moveTo>
                  <a:lnTo>
                    <a:pt x="2014728" y="317500"/>
                  </a:lnTo>
                  <a:lnTo>
                    <a:pt x="2020912" y="317500"/>
                  </a:lnTo>
                  <a:lnTo>
                    <a:pt x="2020912" y="309880"/>
                  </a:lnTo>
                  <a:close/>
                </a:path>
                <a:path w="6489700" h="3363595">
                  <a:moveTo>
                    <a:pt x="2030450" y="355600"/>
                  </a:moveTo>
                  <a:lnTo>
                    <a:pt x="2010600" y="355600"/>
                  </a:lnTo>
                  <a:lnTo>
                    <a:pt x="2019007" y="346798"/>
                  </a:lnTo>
                  <a:lnTo>
                    <a:pt x="2007768" y="355600"/>
                  </a:lnTo>
                  <a:lnTo>
                    <a:pt x="2002345" y="355600"/>
                  </a:lnTo>
                  <a:lnTo>
                    <a:pt x="1994103" y="368300"/>
                  </a:lnTo>
                  <a:lnTo>
                    <a:pt x="2013851" y="368300"/>
                  </a:lnTo>
                  <a:lnTo>
                    <a:pt x="2030450" y="355600"/>
                  </a:lnTo>
                  <a:close/>
                </a:path>
                <a:path w="6489700" h="3363595">
                  <a:moveTo>
                    <a:pt x="2051392" y="343852"/>
                  </a:moveTo>
                  <a:lnTo>
                    <a:pt x="2039467" y="355600"/>
                  </a:lnTo>
                  <a:lnTo>
                    <a:pt x="2045881" y="355600"/>
                  </a:lnTo>
                  <a:lnTo>
                    <a:pt x="2051392" y="343852"/>
                  </a:lnTo>
                  <a:close/>
                </a:path>
                <a:path w="6489700" h="3363595">
                  <a:moveTo>
                    <a:pt x="2058466" y="354812"/>
                  </a:moveTo>
                  <a:lnTo>
                    <a:pt x="2057260" y="355600"/>
                  </a:lnTo>
                  <a:lnTo>
                    <a:pt x="2058022" y="355600"/>
                  </a:lnTo>
                  <a:lnTo>
                    <a:pt x="2058466" y="354812"/>
                  </a:lnTo>
                  <a:close/>
                </a:path>
                <a:path w="6489700" h="3363595">
                  <a:moveTo>
                    <a:pt x="2062149" y="177800"/>
                  </a:moveTo>
                  <a:lnTo>
                    <a:pt x="2039823" y="177800"/>
                  </a:lnTo>
                  <a:lnTo>
                    <a:pt x="2035340" y="190500"/>
                  </a:lnTo>
                  <a:lnTo>
                    <a:pt x="2036762" y="177800"/>
                  </a:lnTo>
                  <a:lnTo>
                    <a:pt x="2033282" y="177800"/>
                  </a:lnTo>
                  <a:lnTo>
                    <a:pt x="2029548" y="190500"/>
                  </a:lnTo>
                  <a:lnTo>
                    <a:pt x="2032762" y="177800"/>
                  </a:lnTo>
                  <a:lnTo>
                    <a:pt x="2027097" y="177800"/>
                  </a:lnTo>
                  <a:lnTo>
                    <a:pt x="2014728" y="190500"/>
                  </a:lnTo>
                  <a:lnTo>
                    <a:pt x="1985429" y="190500"/>
                  </a:lnTo>
                  <a:lnTo>
                    <a:pt x="1975535" y="203200"/>
                  </a:lnTo>
                  <a:lnTo>
                    <a:pt x="1948535" y="203200"/>
                  </a:lnTo>
                  <a:lnTo>
                    <a:pt x="1923465" y="215900"/>
                  </a:lnTo>
                  <a:lnTo>
                    <a:pt x="1900720" y="228600"/>
                  </a:lnTo>
                  <a:lnTo>
                    <a:pt x="1880679" y="241300"/>
                  </a:lnTo>
                  <a:lnTo>
                    <a:pt x="1867954" y="241300"/>
                  </a:lnTo>
                  <a:lnTo>
                    <a:pt x="1854644" y="254000"/>
                  </a:lnTo>
                  <a:lnTo>
                    <a:pt x="1827072" y="254000"/>
                  </a:lnTo>
                  <a:lnTo>
                    <a:pt x="1820367" y="266700"/>
                  </a:lnTo>
                  <a:lnTo>
                    <a:pt x="1809635" y="266700"/>
                  </a:lnTo>
                  <a:lnTo>
                    <a:pt x="1796389" y="279400"/>
                  </a:lnTo>
                  <a:lnTo>
                    <a:pt x="1789950" y="279400"/>
                  </a:lnTo>
                  <a:lnTo>
                    <a:pt x="1789950" y="317500"/>
                  </a:lnTo>
                  <a:lnTo>
                    <a:pt x="1775764" y="330200"/>
                  </a:lnTo>
                  <a:lnTo>
                    <a:pt x="1769325" y="330200"/>
                  </a:lnTo>
                  <a:lnTo>
                    <a:pt x="1787880" y="317500"/>
                  </a:lnTo>
                  <a:lnTo>
                    <a:pt x="1789950" y="317500"/>
                  </a:lnTo>
                  <a:lnTo>
                    <a:pt x="1789950" y="279400"/>
                  </a:lnTo>
                  <a:lnTo>
                    <a:pt x="1783537" y="279400"/>
                  </a:lnTo>
                  <a:lnTo>
                    <a:pt x="1769325" y="292100"/>
                  </a:lnTo>
                  <a:lnTo>
                    <a:pt x="1764715" y="292100"/>
                  </a:lnTo>
                  <a:lnTo>
                    <a:pt x="1764715" y="330200"/>
                  </a:lnTo>
                  <a:lnTo>
                    <a:pt x="1756956" y="342900"/>
                  </a:lnTo>
                  <a:lnTo>
                    <a:pt x="1760753" y="330200"/>
                  </a:lnTo>
                  <a:lnTo>
                    <a:pt x="1764715" y="330200"/>
                  </a:lnTo>
                  <a:lnTo>
                    <a:pt x="1764715" y="292100"/>
                  </a:lnTo>
                  <a:lnTo>
                    <a:pt x="1750771" y="292100"/>
                  </a:lnTo>
                  <a:lnTo>
                    <a:pt x="1745830" y="295236"/>
                  </a:lnTo>
                  <a:lnTo>
                    <a:pt x="1745830" y="317500"/>
                  </a:lnTo>
                  <a:lnTo>
                    <a:pt x="1740458" y="324142"/>
                  </a:lnTo>
                  <a:lnTo>
                    <a:pt x="1740458" y="342900"/>
                  </a:lnTo>
                  <a:lnTo>
                    <a:pt x="1728076" y="355600"/>
                  </a:lnTo>
                  <a:lnTo>
                    <a:pt x="1726018" y="355600"/>
                  </a:lnTo>
                  <a:lnTo>
                    <a:pt x="1730146" y="342900"/>
                  </a:lnTo>
                  <a:lnTo>
                    <a:pt x="1740458" y="342900"/>
                  </a:lnTo>
                  <a:lnTo>
                    <a:pt x="1740458" y="324142"/>
                  </a:lnTo>
                  <a:lnTo>
                    <a:pt x="1735556" y="330200"/>
                  </a:lnTo>
                  <a:lnTo>
                    <a:pt x="1724736" y="330200"/>
                  </a:lnTo>
                  <a:lnTo>
                    <a:pt x="1710194" y="342900"/>
                  </a:lnTo>
                  <a:lnTo>
                    <a:pt x="1704365" y="342900"/>
                  </a:lnTo>
                  <a:lnTo>
                    <a:pt x="1713649" y="330200"/>
                  </a:lnTo>
                  <a:lnTo>
                    <a:pt x="1724736" y="330200"/>
                  </a:lnTo>
                  <a:lnTo>
                    <a:pt x="1738871" y="317500"/>
                  </a:lnTo>
                  <a:lnTo>
                    <a:pt x="1745830" y="317500"/>
                  </a:lnTo>
                  <a:lnTo>
                    <a:pt x="1745830" y="295236"/>
                  </a:lnTo>
                  <a:lnTo>
                    <a:pt x="1730692" y="304800"/>
                  </a:lnTo>
                  <a:lnTo>
                    <a:pt x="1709267" y="317500"/>
                  </a:lnTo>
                  <a:lnTo>
                    <a:pt x="1688998" y="330200"/>
                  </a:lnTo>
                  <a:lnTo>
                    <a:pt x="1686839" y="330200"/>
                  </a:lnTo>
                  <a:lnTo>
                    <a:pt x="1686839" y="342900"/>
                  </a:lnTo>
                  <a:lnTo>
                    <a:pt x="1680654" y="355600"/>
                  </a:lnTo>
                  <a:lnTo>
                    <a:pt x="1686839" y="355600"/>
                  </a:lnTo>
                  <a:lnTo>
                    <a:pt x="1668767" y="368300"/>
                  </a:lnTo>
                  <a:lnTo>
                    <a:pt x="1649717" y="368300"/>
                  </a:lnTo>
                  <a:lnTo>
                    <a:pt x="1649717" y="406400"/>
                  </a:lnTo>
                  <a:lnTo>
                    <a:pt x="1637347" y="419100"/>
                  </a:lnTo>
                  <a:lnTo>
                    <a:pt x="1633220" y="419100"/>
                  </a:lnTo>
                  <a:lnTo>
                    <a:pt x="1633220" y="406400"/>
                  </a:lnTo>
                  <a:lnTo>
                    <a:pt x="1649717" y="406400"/>
                  </a:lnTo>
                  <a:lnTo>
                    <a:pt x="1649717" y="368300"/>
                  </a:lnTo>
                  <a:lnTo>
                    <a:pt x="1647405" y="368300"/>
                  </a:lnTo>
                  <a:lnTo>
                    <a:pt x="1660842" y="355600"/>
                  </a:lnTo>
                  <a:lnTo>
                    <a:pt x="1676527" y="355600"/>
                  </a:lnTo>
                  <a:lnTo>
                    <a:pt x="1686839" y="342900"/>
                  </a:lnTo>
                  <a:lnTo>
                    <a:pt x="1686839" y="330200"/>
                  </a:lnTo>
                  <a:lnTo>
                    <a:pt x="1672399" y="330200"/>
                  </a:lnTo>
                  <a:lnTo>
                    <a:pt x="1647977" y="342900"/>
                  </a:lnTo>
                  <a:lnTo>
                    <a:pt x="1608480" y="368300"/>
                  </a:lnTo>
                  <a:lnTo>
                    <a:pt x="1572069" y="393700"/>
                  </a:lnTo>
                  <a:lnTo>
                    <a:pt x="1589138" y="393700"/>
                  </a:lnTo>
                  <a:lnTo>
                    <a:pt x="1606575" y="381000"/>
                  </a:lnTo>
                  <a:lnTo>
                    <a:pt x="1616367" y="381000"/>
                  </a:lnTo>
                  <a:lnTo>
                    <a:pt x="1622348" y="377952"/>
                  </a:lnTo>
                  <a:lnTo>
                    <a:pt x="1623453" y="376999"/>
                  </a:lnTo>
                  <a:lnTo>
                    <a:pt x="1629105" y="368300"/>
                  </a:lnTo>
                  <a:lnTo>
                    <a:pt x="1631327" y="368300"/>
                  </a:lnTo>
                  <a:lnTo>
                    <a:pt x="1625854" y="374942"/>
                  </a:lnTo>
                  <a:lnTo>
                    <a:pt x="1633575" y="368300"/>
                  </a:lnTo>
                  <a:lnTo>
                    <a:pt x="1635290" y="368300"/>
                  </a:lnTo>
                  <a:lnTo>
                    <a:pt x="1644916" y="363359"/>
                  </a:lnTo>
                  <a:lnTo>
                    <a:pt x="1650720" y="355600"/>
                  </a:lnTo>
                  <a:lnTo>
                    <a:pt x="1660029" y="355600"/>
                  </a:lnTo>
                  <a:lnTo>
                    <a:pt x="1644916" y="363359"/>
                  </a:lnTo>
                  <a:lnTo>
                    <a:pt x="1643532" y="365213"/>
                  </a:lnTo>
                  <a:lnTo>
                    <a:pt x="1643532" y="393700"/>
                  </a:lnTo>
                  <a:lnTo>
                    <a:pt x="1628292" y="406400"/>
                  </a:lnTo>
                  <a:lnTo>
                    <a:pt x="1629105" y="406400"/>
                  </a:lnTo>
                  <a:lnTo>
                    <a:pt x="1618792" y="419100"/>
                  </a:lnTo>
                  <a:lnTo>
                    <a:pt x="1622907" y="406400"/>
                  </a:lnTo>
                  <a:lnTo>
                    <a:pt x="1621167" y="406400"/>
                  </a:lnTo>
                  <a:lnTo>
                    <a:pt x="1634959" y="393700"/>
                  </a:lnTo>
                  <a:lnTo>
                    <a:pt x="1643532" y="393700"/>
                  </a:lnTo>
                  <a:lnTo>
                    <a:pt x="1643532" y="365213"/>
                  </a:lnTo>
                  <a:lnTo>
                    <a:pt x="1641208" y="368300"/>
                  </a:lnTo>
                  <a:lnTo>
                    <a:pt x="1624114" y="377050"/>
                  </a:lnTo>
                  <a:lnTo>
                    <a:pt x="1620850" y="381000"/>
                  </a:lnTo>
                  <a:lnTo>
                    <a:pt x="1623072" y="377571"/>
                  </a:lnTo>
                  <a:lnTo>
                    <a:pt x="1622348" y="377952"/>
                  </a:lnTo>
                  <a:lnTo>
                    <a:pt x="1618792" y="381000"/>
                  </a:lnTo>
                  <a:lnTo>
                    <a:pt x="1616367" y="381000"/>
                  </a:lnTo>
                  <a:lnTo>
                    <a:pt x="1611388" y="393700"/>
                  </a:lnTo>
                  <a:lnTo>
                    <a:pt x="1618792" y="393700"/>
                  </a:lnTo>
                  <a:lnTo>
                    <a:pt x="1614665" y="406400"/>
                  </a:lnTo>
                  <a:lnTo>
                    <a:pt x="1613789" y="406400"/>
                  </a:lnTo>
                  <a:lnTo>
                    <a:pt x="1618792" y="393700"/>
                  </a:lnTo>
                  <a:lnTo>
                    <a:pt x="1606410" y="406400"/>
                  </a:lnTo>
                  <a:lnTo>
                    <a:pt x="1611388" y="393700"/>
                  </a:lnTo>
                  <a:lnTo>
                    <a:pt x="1610829" y="393700"/>
                  </a:lnTo>
                  <a:lnTo>
                    <a:pt x="1602511" y="405053"/>
                  </a:lnTo>
                  <a:lnTo>
                    <a:pt x="1602511" y="444500"/>
                  </a:lnTo>
                  <a:lnTo>
                    <a:pt x="1601876" y="445033"/>
                  </a:lnTo>
                  <a:lnTo>
                    <a:pt x="1592491" y="457200"/>
                  </a:lnTo>
                  <a:lnTo>
                    <a:pt x="1587322" y="457200"/>
                  </a:lnTo>
                  <a:lnTo>
                    <a:pt x="1572133" y="469900"/>
                  </a:lnTo>
                  <a:lnTo>
                    <a:pt x="1555127" y="477710"/>
                  </a:lnTo>
                  <a:lnTo>
                    <a:pt x="1551508" y="482600"/>
                  </a:lnTo>
                  <a:lnTo>
                    <a:pt x="1544459" y="482600"/>
                  </a:lnTo>
                  <a:lnTo>
                    <a:pt x="1525143" y="494550"/>
                  </a:lnTo>
                  <a:lnTo>
                    <a:pt x="1524698" y="495300"/>
                  </a:lnTo>
                  <a:lnTo>
                    <a:pt x="1523923" y="495300"/>
                  </a:lnTo>
                  <a:lnTo>
                    <a:pt x="1511490" y="508000"/>
                  </a:lnTo>
                  <a:lnTo>
                    <a:pt x="1499184" y="508000"/>
                  </a:lnTo>
                  <a:lnTo>
                    <a:pt x="1508975" y="495300"/>
                  </a:lnTo>
                  <a:lnTo>
                    <a:pt x="1523923" y="495300"/>
                  </a:lnTo>
                  <a:lnTo>
                    <a:pt x="1525143" y="494550"/>
                  </a:lnTo>
                  <a:lnTo>
                    <a:pt x="1532178" y="482600"/>
                  </a:lnTo>
                  <a:lnTo>
                    <a:pt x="1544459" y="482600"/>
                  </a:lnTo>
                  <a:lnTo>
                    <a:pt x="1555127" y="477710"/>
                  </a:lnTo>
                  <a:lnTo>
                    <a:pt x="1560880" y="469900"/>
                  </a:lnTo>
                  <a:lnTo>
                    <a:pt x="1565173" y="469900"/>
                  </a:lnTo>
                  <a:lnTo>
                    <a:pt x="1576514" y="457200"/>
                  </a:lnTo>
                  <a:lnTo>
                    <a:pt x="1587322" y="457200"/>
                  </a:lnTo>
                  <a:lnTo>
                    <a:pt x="1601876" y="445033"/>
                  </a:lnTo>
                  <a:lnTo>
                    <a:pt x="1602295" y="444500"/>
                  </a:lnTo>
                  <a:lnTo>
                    <a:pt x="1602511" y="444500"/>
                  </a:lnTo>
                  <a:lnTo>
                    <a:pt x="1602511" y="405053"/>
                  </a:lnTo>
                  <a:lnTo>
                    <a:pt x="1601520" y="406400"/>
                  </a:lnTo>
                  <a:lnTo>
                    <a:pt x="1598168" y="406400"/>
                  </a:lnTo>
                  <a:lnTo>
                    <a:pt x="1598168" y="419100"/>
                  </a:lnTo>
                  <a:lnTo>
                    <a:pt x="1598168" y="431800"/>
                  </a:lnTo>
                  <a:lnTo>
                    <a:pt x="1590395" y="444500"/>
                  </a:lnTo>
                  <a:lnTo>
                    <a:pt x="1574380" y="444500"/>
                  </a:lnTo>
                  <a:lnTo>
                    <a:pt x="1593075" y="431800"/>
                  </a:lnTo>
                  <a:lnTo>
                    <a:pt x="1598168" y="431800"/>
                  </a:lnTo>
                  <a:lnTo>
                    <a:pt x="1598168" y="419100"/>
                  </a:lnTo>
                  <a:lnTo>
                    <a:pt x="1592846" y="431800"/>
                  </a:lnTo>
                  <a:lnTo>
                    <a:pt x="1583728" y="431800"/>
                  </a:lnTo>
                  <a:lnTo>
                    <a:pt x="1574800" y="441807"/>
                  </a:lnTo>
                  <a:lnTo>
                    <a:pt x="1573415" y="444500"/>
                  </a:lnTo>
                  <a:lnTo>
                    <a:pt x="1574101" y="444500"/>
                  </a:lnTo>
                  <a:lnTo>
                    <a:pt x="1565173" y="457200"/>
                  </a:lnTo>
                  <a:lnTo>
                    <a:pt x="1546618" y="457200"/>
                  </a:lnTo>
                  <a:lnTo>
                    <a:pt x="1544739" y="457200"/>
                  </a:lnTo>
                  <a:lnTo>
                    <a:pt x="1549704" y="444500"/>
                  </a:lnTo>
                  <a:lnTo>
                    <a:pt x="1551571" y="444500"/>
                  </a:lnTo>
                  <a:lnTo>
                    <a:pt x="1546618" y="457200"/>
                  </a:lnTo>
                  <a:lnTo>
                    <a:pt x="1561045" y="444500"/>
                  </a:lnTo>
                  <a:lnTo>
                    <a:pt x="1559534" y="444500"/>
                  </a:lnTo>
                  <a:lnTo>
                    <a:pt x="1567230" y="431800"/>
                  </a:lnTo>
                  <a:lnTo>
                    <a:pt x="1562277" y="444500"/>
                  </a:lnTo>
                  <a:lnTo>
                    <a:pt x="1572387" y="444500"/>
                  </a:lnTo>
                  <a:lnTo>
                    <a:pt x="1574800" y="441807"/>
                  </a:lnTo>
                  <a:lnTo>
                    <a:pt x="1579892" y="431800"/>
                  </a:lnTo>
                  <a:lnTo>
                    <a:pt x="1583728" y="431800"/>
                  </a:lnTo>
                  <a:lnTo>
                    <a:pt x="1598168" y="419100"/>
                  </a:lnTo>
                  <a:lnTo>
                    <a:pt x="1598168" y="406400"/>
                  </a:lnTo>
                  <a:lnTo>
                    <a:pt x="1591983" y="406400"/>
                  </a:lnTo>
                  <a:lnTo>
                    <a:pt x="1593113" y="393700"/>
                  </a:lnTo>
                  <a:lnTo>
                    <a:pt x="1585531" y="406400"/>
                  </a:lnTo>
                  <a:lnTo>
                    <a:pt x="1556918" y="406400"/>
                  </a:lnTo>
                  <a:lnTo>
                    <a:pt x="1556918" y="431800"/>
                  </a:lnTo>
                  <a:lnTo>
                    <a:pt x="1554187" y="444500"/>
                  </a:lnTo>
                  <a:lnTo>
                    <a:pt x="1553121" y="444500"/>
                  </a:lnTo>
                  <a:lnTo>
                    <a:pt x="1556918" y="431800"/>
                  </a:lnTo>
                  <a:lnTo>
                    <a:pt x="1556918" y="406400"/>
                  </a:lnTo>
                  <a:lnTo>
                    <a:pt x="1554861" y="406400"/>
                  </a:lnTo>
                  <a:lnTo>
                    <a:pt x="1542846" y="419100"/>
                  </a:lnTo>
                  <a:lnTo>
                    <a:pt x="1536306" y="419100"/>
                  </a:lnTo>
                  <a:lnTo>
                    <a:pt x="1536306" y="457200"/>
                  </a:lnTo>
                  <a:lnTo>
                    <a:pt x="1530794" y="463550"/>
                  </a:lnTo>
                  <a:lnTo>
                    <a:pt x="1525993" y="469900"/>
                  </a:lnTo>
                  <a:lnTo>
                    <a:pt x="1536306" y="469900"/>
                  </a:lnTo>
                  <a:lnTo>
                    <a:pt x="1521485" y="482600"/>
                  </a:lnTo>
                  <a:lnTo>
                    <a:pt x="1505889" y="482600"/>
                  </a:lnTo>
                  <a:lnTo>
                    <a:pt x="1497126" y="490105"/>
                  </a:lnTo>
                  <a:lnTo>
                    <a:pt x="1497126" y="508000"/>
                  </a:lnTo>
                  <a:lnTo>
                    <a:pt x="1482750" y="520700"/>
                  </a:lnTo>
                  <a:lnTo>
                    <a:pt x="1474787" y="520700"/>
                  </a:lnTo>
                  <a:lnTo>
                    <a:pt x="1482686" y="508000"/>
                  </a:lnTo>
                  <a:lnTo>
                    <a:pt x="1497126" y="508000"/>
                  </a:lnTo>
                  <a:lnTo>
                    <a:pt x="1497126" y="490105"/>
                  </a:lnTo>
                  <a:lnTo>
                    <a:pt x="1496733" y="490435"/>
                  </a:lnTo>
                  <a:lnTo>
                    <a:pt x="1495221" y="495300"/>
                  </a:lnTo>
                  <a:lnTo>
                    <a:pt x="1491068" y="495300"/>
                  </a:lnTo>
                  <a:lnTo>
                    <a:pt x="1478559" y="508000"/>
                  </a:lnTo>
                  <a:lnTo>
                    <a:pt x="1473377" y="508000"/>
                  </a:lnTo>
                  <a:lnTo>
                    <a:pt x="1484490" y="495300"/>
                  </a:lnTo>
                  <a:lnTo>
                    <a:pt x="1491068" y="495300"/>
                  </a:lnTo>
                  <a:lnTo>
                    <a:pt x="1496733" y="490435"/>
                  </a:lnTo>
                  <a:lnTo>
                    <a:pt x="1499184" y="482600"/>
                  </a:lnTo>
                  <a:lnTo>
                    <a:pt x="1495056" y="482600"/>
                  </a:lnTo>
                  <a:lnTo>
                    <a:pt x="1486217" y="490385"/>
                  </a:lnTo>
                  <a:lnTo>
                    <a:pt x="1492605" y="482600"/>
                  </a:lnTo>
                  <a:lnTo>
                    <a:pt x="1495056" y="482600"/>
                  </a:lnTo>
                  <a:lnTo>
                    <a:pt x="1507947" y="469900"/>
                  </a:lnTo>
                  <a:lnTo>
                    <a:pt x="1517738" y="457200"/>
                  </a:lnTo>
                  <a:lnTo>
                    <a:pt x="1525282" y="469900"/>
                  </a:lnTo>
                  <a:lnTo>
                    <a:pt x="1530794" y="463550"/>
                  </a:lnTo>
                  <a:lnTo>
                    <a:pt x="1535595" y="457200"/>
                  </a:lnTo>
                  <a:lnTo>
                    <a:pt x="1536306" y="457200"/>
                  </a:lnTo>
                  <a:lnTo>
                    <a:pt x="1536306" y="419100"/>
                  </a:lnTo>
                  <a:lnTo>
                    <a:pt x="1525993" y="419100"/>
                  </a:lnTo>
                  <a:lnTo>
                    <a:pt x="1512163" y="431800"/>
                  </a:lnTo>
                  <a:lnTo>
                    <a:pt x="1497126" y="442480"/>
                  </a:lnTo>
                  <a:lnTo>
                    <a:pt x="1497126" y="469900"/>
                  </a:lnTo>
                  <a:lnTo>
                    <a:pt x="1486166" y="477012"/>
                  </a:lnTo>
                  <a:lnTo>
                    <a:pt x="1486166" y="490435"/>
                  </a:lnTo>
                  <a:lnTo>
                    <a:pt x="1482166" y="495300"/>
                  </a:lnTo>
                  <a:lnTo>
                    <a:pt x="1480616" y="495300"/>
                  </a:lnTo>
                  <a:lnTo>
                    <a:pt x="1486166" y="490435"/>
                  </a:lnTo>
                  <a:lnTo>
                    <a:pt x="1486166" y="477012"/>
                  </a:lnTo>
                  <a:lnTo>
                    <a:pt x="1477530" y="482600"/>
                  </a:lnTo>
                  <a:lnTo>
                    <a:pt x="1471345" y="482600"/>
                  </a:lnTo>
                  <a:lnTo>
                    <a:pt x="1485011" y="469900"/>
                  </a:lnTo>
                  <a:lnTo>
                    <a:pt x="1497126" y="469900"/>
                  </a:lnTo>
                  <a:lnTo>
                    <a:pt x="1497126" y="442480"/>
                  </a:lnTo>
                  <a:lnTo>
                    <a:pt x="1494282" y="444500"/>
                  </a:lnTo>
                  <a:lnTo>
                    <a:pt x="1488909" y="444500"/>
                  </a:lnTo>
                  <a:lnTo>
                    <a:pt x="1480629" y="456120"/>
                  </a:lnTo>
                  <a:lnTo>
                    <a:pt x="1480629" y="457200"/>
                  </a:lnTo>
                  <a:lnTo>
                    <a:pt x="1474114" y="469900"/>
                  </a:lnTo>
                  <a:lnTo>
                    <a:pt x="1472247" y="469900"/>
                  </a:lnTo>
                  <a:lnTo>
                    <a:pt x="1480629" y="457200"/>
                  </a:lnTo>
                  <a:lnTo>
                    <a:pt x="1480629" y="456120"/>
                  </a:lnTo>
                  <a:lnTo>
                    <a:pt x="1479854" y="457200"/>
                  </a:lnTo>
                  <a:lnTo>
                    <a:pt x="1468247" y="457200"/>
                  </a:lnTo>
                  <a:lnTo>
                    <a:pt x="1468247" y="469900"/>
                  </a:lnTo>
                  <a:lnTo>
                    <a:pt x="1463967" y="469900"/>
                  </a:lnTo>
                  <a:lnTo>
                    <a:pt x="1463090" y="469900"/>
                  </a:lnTo>
                  <a:lnTo>
                    <a:pt x="1453946" y="482600"/>
                  </a:lnTo>
                  <a:lnTo>
                    <a:pt x="1467535" y="482600"/>
                  </a:lnTo>
                  <a:lnTo>
                    <a:pt x="1457934" y="495300"/>
                  </a:lnTo>
                  <a:lnTo>
                    <a:pt x="1470317" y="495300"/>
                  </a:lnTo>
                  <a:lnTo>
                    <a:pt x="1482686" y="482600"/>
                  </a:lnTo>
                  <a:lnTo>
                    <a:pt x="1474431" y="495300"/>
                  </a:lnTo>
                  <a:lnTo>
                    <a:pt x="1472501" y="495300"/>
                  </a:lnTo>
                  <a:lnTo>
                    <a:pt x="1468247" y="508000"/>
                  </a:lnTo>
                  <a:lnTo>
                    <a:pt x="1471726" y="508000"/>
                  </a:lnTo>
                  <a:lnTo>
                    <a:pt x="1474431" y="520700"/>
                  </a:lnTo>
                  <a:lnTo>
                    <a:pt x="1445183" y="520700"/>
                  </a:lnTo>
                  <a:lnTo>
                    <a:pt x="1416697" y="546100"/>
                  </a:lnTo>
                  <a:lnTo>
                    <a:pt x="1389761" y="558800"/>
                  </a:lnTo>
                  <a:lnTo>
                    <a:pt x="1365148" y="571500"/>
                  </a:lnTo>
                  <a:lnTo>
                    <a:pt x="1388821" y="571500"/>
                  </a:lnTo>
                  <a:lnTo>
                    <a:pt x="1397876" y="558800"/>
                  </a:lnTo>
                  <a:lnTo>
                    <a:pt x="1414640" y="558800"/>
                  </a:lnTo>
                  <a:lnTo>
                    <a:pt x="1423530" y="546100"/>
                  </a:lnTo>
                  <a:lnTo>
                    <a:pt x="1420825" y="558800"/>
                  </a:lnTo>
                  <a:lnTo>
                    <a:pt x="1413471" y="571500"/>
                  </a:lnTo>
                  <a:lnTo>
                    <a:pt x="1427010" y="571500"/>
                  </a:lnTo>
                  <a:lnTo>
                    <a:pt x="1424940" y="584200"/>
                  </a:lnTo>
                  <a:lnTo>
                    <a:pt x="1429067" y="571500"/>
                  </a:lnTo>
                  <a:lnTo>
                    <a:pt x="1433423" y="571500"/>
                  </a:lnTo>
                  <a:lnTo>
                    <a:pt x="1446339" y="558800"/>
                  </a:lnTo>
                  <a:lnTo>
                    <a:pt x="1458874" y="546100"/>
                  </a:lnTo>
                  <a:lnTo>
                    <a:pt x="1461554" y="546100"/>
                  </a:lnTo>
                  <a:lnTo>
                    <a:pt x="1473923" y="533400"/>
                  </a:lnTo>
                  <a:lnTo>
                    <a:pt x="1491703" y="533400"/>
                  </a:lnTo>
                  <a:lnTo>
                    <a:pt x="1503311" y="520700"/>
                  </a:lnTo>
                  <a:lnTo>
                    <a:pt x="1516900" y="520700"/>
                  </a:lnTo>
                  <a:lnTo>
                    <a:pt x="1543329" y="495300"/>
                  </a:lnTo>
                  <a:lnTo>
                    <a:pt x="1556918" y="495300"/>
                  </a:lnTo>
                  <a:lnTo>
                    <a:pt x="1564982" y="482600"/>
                  </a:lnTo>
                  <a:lnTo>
                    <a:pt x="1584248" y="482600"/>
                  </a:lnTo>
                  <a:lnTo>
                    <a:pt x="1602740" y="469900"/>
                  </a:lnTo>
                  <a:lnTo>
                    <a:pt x="1608480" y="457200"/>
                  </a:lnTo>
                  <a:lnTo>
                    <a:pt x="1612607" y="457200"/>
                  </a:lnTo>
                  <a:lnTo>
                    <a:pt x="1631162" y="444500"/>
                  </a:lnTo>
                  <a:lnTo>
                    <a:pt x="1621726" y="444500"/>
                  </a:lnTo>
                  <a:lnTo>
                    <a:pt x="1622907" y="441655"/>
                  </a:lnTo>
                  <a:lnTo>
                    <a:pt x="1620304" y="444500"/>
                  </a:lnTo>
                  <a:lnTo>
                    <a:pt x="1627035" y="431800"/>
                  </a:lnTo>
                  <a:lnTo>
                    <a:pt x="1622907" y="441655"/>
                  </a:lnTo>
                  <a:lnTo>
                    <a:pt x="1631937" y="431800"/>
                  </a:lnTo>
                  <a:lnTo>
                    <a:pt x="1649958" y="423659"/>
                  </a:lnTo>
                  <a:lnTo>
                    <a:pt x="1652104" y="419100"/>
                  </a:lnTo>
                  <a:lnTo>
                    <a:pt x="1653844" y="419100"/>
                  </a:lnTo>
                  <a:lnTo>
                    <a:pt x="1653057" y="422262"/>
                  </a:lnTo>
                  <a:lnTo>
                    <a:pt x="1660029" y="419100"/>
                  </a:lnTo>
                  <a:lnTo>
                    <a:pt x="1665668" y="419100"/>
                  </a:lnTo>
                  <a:lnTo>
                    <a:pt x="1674202" y="406400"/>
                  </a:lnTo>
                  <a:lnTo>
                    <a:pt x="1672666" y="406400"/>
                  </a:lnTo>
                  <a:lnTo>
                    <a:pt x="1676946" y="393700"/>
                  </a:lnTo>
                  <a:lnTo>
                    <a:pt x="1692998" y="393700"/>
                  </a:lnTo>
                  <a:lnTo>
                    <a:pt x="1698955" y="381000"/>
                  </a:lnTo>
                  <a:lnTo>
                    <a:pt x="1709521" y="381000"/>
                  </a:lnTo>
                  <a:lnTo>
                    <a:pt x="1715554" y="368300"/>
                  </a:lnTo>
                  <a:lnTo>
                    <a:pt x="1735328" y="368300"/>
                  </a:lnTo>
                  <a:lnTo>
                    <a:pt x="1742516" y="355600"/>
                  </a:lnTo>
                  <a:lnTo>
                    <a:pt x="1758505" y="355600"/>
                  </a:lnTo>
                  <a:lnTo>
                    <a:pt x="1762239" y="342900"/>
                  </a:lnTo>
                  <a:lnTo>
                    <a:pt x="1772551" y="342900"/>
                  </a:lnTo>
                  <a:lnTo>
                    <a:pt x="1777580" y="330200"/>
                  </a:lnTo>
                  <a:lnTo>
                    <a:pt x="1777060" y="330200"/>
                  </a:lnTo>
                  <a:lnTo>
                    <a:pt x="1794586" y="317500"/>
                  </a:lnTo>
                  <a:lnTo>
                    <a:pt x="1811337" y="317500"/>
                  </a:lnTo>
                  <a:lnTo>
                    <a:pt x="1818817" y="304800"/>
                  </a:lnTo>
                  <a:lnTo>
                    <a:pt x="1800263" y="304800"/>
                  </a:lnTo>
                  <a:lnTo>
                    <a:pt x="1823008" y="292100"/>
                  </a:lnTo>
                  <a:lnTo>
                    <a:pt x="1844598" y="292100"/>
                  </a:lnTo>
                  <a:lnTo>
                    <a:pt x="1864639" y="279400"/>
                  </a:lnTo>
                  <a:lnTo>
                    <a:pt x="1882749" y="266700"/>
                  </a:lnTo>
                  <a:lnTo>
                    <a:pt x="1887131" y="266700"/>
                  </a:lnTo>
                  <a:lnTo>
                    <a:pt x="1899272" y="254000"/>
                  </a:lnTo>
                  <a:lnTo>
                    <a:pt x="1911934" y="254000"/>
                  </a:lnTo>
                  <a:lnTo>
                    <a:pt x="1925726" y="241300"/>
                  </a:lnTo>
                  <a:lnTo>
                    <a:pt x="1941779" y="241300"/>
                  </a:lnTo>
                  <a:lnTo>
                    <a:pt x="1955977" y="234505"/>
                  </a:lnTo>
                  <a:lnTo>
                    <a:pt x="1963166" y="228600"/>
                  </a:lnTo>
                  <a:lnTo>
                    <a:pt x="1974049" y="219671"/>
                  </a:lnTo>
                  <a:lnTo>
                    <a:pt x="1956981" y="228600"/>
                  </a:lnTo>
                  <a:lnTo>
                    <a:pt x="1966264" y="215900"/>
                  </a:lnTo>
                  <a:lnTo>
                    <a:pt x="1978634" y="215900"/>
                  </a:lnTo>
                  <a:lnTo>
                    <a:pt x="1974049" y="219671"/>
                  </a:lnTo>
                  <a:lnTo>
                    <a:pt x="1981238" y="215900"/>
                  </a:lnTo>
                  <a:lnTo>
                    <a:pt x="2011883" y="203200"/>
                  </a:lnTo>
                  <a:lnTo>
                    <a:pt x="2041372" y="190500"/>
                  </a:lnTo>
                  <a:lnTo>
                    <a:pt x="2062149" y="177800"/>
                  </a:lnTo>
                  <a:close/>
                </a:path>
                <a:path w="6489700" h="3363595">
                  <a:moveTo>
                    <a:pt x="2066721" y="1536700"/>
                  </a:moveTo>
                  <a:lnTo>
                    <a:pt x="2066277" y="1524000"/>
                  </a:lnTo>
                  <a:lnTo>
                    <a:pt x="2062149" y="1524000"/>
                  </a:lnTo>
                  <a:lnTo>
                    <a:pt x="2060092" y="1536700"/>
                  </a:lnTo>
                  <a:lnTo>
                    <a:pt x="2066721" y="1536700"/>
                  </a:lnTo>
                  <a:close/>
                </a:path>
                <a:path w="6489700" h="3363595">
                  <a:moveTo>
                    <a:pt x="2075764" y="322580"/>
                  </a:moveTo>
                  <a:lnTo>
                    <a:pt x="2069719" y="325970"/>
                  </a:lnTo>
                  <a:lnTo>
                    <a:pt x="2068334" y="330200"/>
                  </a:lnTo>
                  <a:lnTo>
                    <a:pt x="2075764" y="322580"/>
                  </a:lnTo>
                  <a:close/>
                </a:path>
                <a:path w="6489700" h="3363595">
                  <a:moveTo>
                    <a:pt x="2080717" y="2324100"/>
                  </a:moveTo>
                  <a:lnTo>
                    <a:pt x="2078304" y="2334323"/>
                  </a:lnTo>
                  <a:lnTo>
                    <a:pt x="2080717" y="2336800"/>
                  </a:lnTo>
                  <a:lnTo>
                    <a:pt x="2080717" y="2324100"/>
                  </a:lnTo>
                  <a:close/>
                </a:path>
                <a:path w="6489700" h="3363595">
                  <a:moveTo>
                    <a:pt x="2100186" y="2350909"/>
                  </a:moveTo>
                  <a:lnTo>
                    <a:pt x="2099271" y="2349500"/>
                  </a:lnTo>
                  <a:lnTo>
                    <a:pt x="2085733" y="2349500"/>
                  </a:lnTo>
                  <a:lnTo>
                    <a:pt x="2082774" y="2362200"/>
                  </a:lnTo>
                  <a:lnTo>
                    <a:pt x="2091029" y="2362200"/>
                  </a:lnTo>
                  <a:lnTo>
                    <a:pt x="2100186" y="2350909"/>
                  </a:lnTo>
                  <a:close/>
                </a:path>
                <a:path w="6489700" h="3363595">
                  <a:moveTo>
                    <a:pt x="2101329" y="2349500"/>
                  </a:moveTo>
                  <a:lnTo>
                    <a:pt x="2100186" y="2350909"/>
                  </a:lnTo>
                  <a:lnTo>
                    <a:pt x="2100999" y="2352167"/>
                  </a:lnTo>
                  <a:lnTo>
                    <a:pt x="2101329" y="2349500"/>
                  </a:lnTo>
                  <a:close/>
                </a:path>
                <a:path w="6489700" h="3363595">
                  <a:moveTo>
                    <a:pt x="2106130" y="469900"/>
                  </a:moveTo>
                  <a:lnTo>
                    <a:pt x="2105456" y="469900"/>
                  </a:lnTo>
                  <a:lnTo>
                    <a:pt x="2101329" y="482600"/>
                  </a:lnTo>
                  <a:lnTo>
                    <a:pt x="2106130" y="469900"/>
                  </a:lnTo>
                  <a:close/>
                </a:path>
                <a:path w="6489700" h="3363595">
                  <a:moveTo>
                    <a:pt x="2107514" y="2362200"/>
                  </a:moveTo>
                  <a:lnTo>
                    <a:pt x="2100999" y="2352167"/>
                  </a:lnTo>
                  <a:lnTo>
                    <a:pt x="2099754" y="2362200"/>
                  </a:lnTo>
                  <a:lnTo>
                    <a:pt x="2107514" y="2362200"/>
                  </a:lnTo>
                  <a:close/>
                </a:path>
                <a:path w="6489700" h="3363595">
                  <a:moveTo>
                    <a:pt x="2255990" y="2425700"/>
                  </a:moveTo>
                  <a:lnTo>
                    <a:pt x="2255164" y="2420620"/>
                  </a:lnTo>
                  <a:lnTo>
                    <a:pt x="2251875" y="2425700"/>
                  </a:lnTo>
                  <a:lnTo>
                    <a:pt x="2255990" y="2425700"/>
                  </a:lnTo>
                  <a:close/>
                </a:path>
                <a:path w="6489700" h="3363595">
                  <a:moveTo>
                    <a:pt x="2260117" y="2413000"/>
                  </a:moveTo>
                  <a:lnTo>
                    <a:pt x="2257717" y="2415121"/>
                  </a:lnTo>
                  <a:lnTo>
                    <a:pt x="2254707" y="2417762"/>
                  </a:lnTo>
                  <a:lnTo>
                    <a:pt x="2255164" y="2420620"/>
                  </a:lnTo>
                  <a:lnTo>
                    <a:pt x="2257374" y="2417241"/>
                  </a:lnTo>
                  <a:lnTo>
                    <a:pt x="2260117" y="2413000"/>
                  </a:lnTo>
                  <a:close/>
                </a:path>
                <a:path w="6489700" h="3363595">
                  <a:moveTo>
                    <a:pt x="2288552" y="325183"/>
                  </a:moveTo>
                  <a:lnTo>
                    <a:pt x="2284869" y="330200"/>
                  </a:lnTo>
                  <a:lnTo>
                    <a:pt x="2286927" y="330200"/>
                  </a:lnTo>
                  <a:lnTo>
                    <a:pt x="2288552" y="325183"/>
                  </a:lnTo>
                  <a:close/>
                </a:path>
                <a:path w="6489700" h="3363595">
                  <a:moveTo>
                    <a:pt x="2299297" y="88900"/>
                  </a:moveTo>
                  <a:lnTo>
                    <a:pt x="2292337" y="101600"/>
                  </a:lnTo>
                  <a:lnTo>
                    <a:pt x="2294661" y="101600"/>
                  </a:lnTo>
                  <a:lnTo>
                    <a:pt x="2299297" y="88900"/>
                  </a:lnTo>
                  <a:close/>
                </a:path>
                <a:path w="6489700" h="3363595">
                  <a:moveTo>
                    <a:pt x="2318893" y="101600"/>
                  </a:moveTo>
                  <a:lnTo>
                    <a:pt x="2308606" y="101600"/>
                  </a:lnTo>
                  <a:lnTo>
                    <a:pt x="2304618" y="111366"/>
                  </a:lnTo>
                  <a:lnTo>
                    <a:pt x="2318893" y="101600"/>
                  </a:lnTo>
                  <a:close/>
                </a:path>
                <a:path w="6489700" h="3363595">
                  <a:moveTo>
                    <a:pt x="2346731" y="2374900"/>
                  </a:moveTo>
                  <a:lnTo>
                    <a:pt x="2293112" y="2374900"/>
                  </a:lnTo>
                  <a:lnTo>
                    <a:pt x="2293112" y="2387600"/>
                  </a:lnTo>
                  <a:lnTo>
                    <a:pt x="2288705" y="2400300"/>
                  </a:lnTo>
                  <a:lnTo>
                    <a:pt x="2286927" y="2400300"/>
                  </a:lnTo>
                  <a:lnTo>
                    <a:pt x="2293112" y="2387600"/>
                  </a:lnTo>
                  <a:lnTo>
                    <a:pt x="2293112" y="2374900"/>
                  </a:lnTo>
                  <a:lnTo>
                    <a:pt x="2262251" y="2374900"/>
                  </a:lnTo>
                  <a:lnTo>
                    <a:pt x="2258771" y="2384272"/>
                  </a:lnTo>
                  <a:lnTo>
                    <a:pt x="2258060" y="2387600"/>
                  </a:lnTo>
                  <a:lnTo>
                    <a:pt x="2268372" y="2387600"/>
                  </a:lnTo>
                  <a:lnTo>
                    <a:pt x="2272487" y="2400300"/>
                  </a:lnTo>
                  <a:lnTo>
                    <a:pt x="2268372" y="2400300"/>
                  </a:lnTo>
                  <a:lnTo>
                    <a:pt x="2268372" y="2413000"/>
                  </a:lnTo>
                  <a:lnTo>
                    <a:pt x="2284869" y="2413000"/>
                  </a:lnTo>
                  <a:lnTo>
                    <a:pt x="2295182" y="2400300"/>
                  </a:lnTo>
                  <a:lnTo>
                    <a:pt x="2295182" y="2413000"/>
                  </a:lnTo>
                  <a:lnTo>
                    <a:pt x="2305520" y="2413000"/>
                  </a:lnTo>
                  <a:lnTo>
                    <a:pt x="2310904" y="2400300"/>
                  </a:lnTo>
                  <a:lnTo>
                    <a:pt x="2323274" y="2400300"/>
                  </a:lnTo>
                  <a:lnTo>
                    <a:pt x="2329294" y="2387600"/>
                  </a:lnTo>
                  <a:lnTo>
                    <a:pt x="2340546" y="2387600"/>
                  </a:lnTo>
                  <a:lnTo>
                    <a:pt x="2346731" y="2374900"/>
                  </a:lnTo>
                  <a:close/>
                </a:path>
                <a:path w="6489700" h="3363595">
                  <a:moveTo>
                    <a:pt x="2357043" y="2362200"/>
                  </a:moveTo>
                  <a:lnTo>
                    <a:pt x="2350859" y="2374900"/>
                  </a:lnTo>
                  <a:lnTo>
                    <a:pt x="2354973" y="2374900"/>
                  </a:lnTo>
                  <a:lnTo>
                    <a:pt x="2357043" y="2362200"/>
                  </a:lnTo>
                  <a:close/>
                </a:path>
                <a:path w="6489700" h="3363595">
                  <a:moveTo>
                    <a:pt x="2396896" y="1536700"/>
                  </a:moveTo>
                  <a:lnTo>
                    <a:pt x="2392095" y="1524000"/>
                  </a:lnTo>
                  <a:lnTo>
                    <a:pt x="2383917" y="1511300"/>
                  </a:lnTo>
                  <a:lnTo>
                    <a:pt x="2374569" y="1498600"/>
                  </a:lnTo>
                  <a:lnTo>
                    <a:pt x="2363673" y="1511300"/>
                  </a:lnTo>
                  <a:lnTo>
                    <a:pt x="2350859" y="1524000"/>
                  </a:lnTo>
                  <a:lnTo>
                    <a:pt x="2320175" y="1524000"/>
                  </a:lnTo>
                  <a:lnTo>
                    <a:pt x="2305329" y="1511300"/>
                  </a:lnTo>
                  <a:lnTo>
                    <a:pt x="2265438" y="1511300"/>
                  </a:lnTo>
                  <a:lnTo>
                    <a:pt x="2239238" y="1524000"/>
                  </a:lnTo>
                  <a:lnTo>
                    <a:pt x="2214207" y="1536700"/>
                  </a:lnTo>
                  <a:lnTo>
                    <a:pt x="2185886" y="1536700"/>
                  </a:lnTo>
                  <a:lnTo>
                    <a:pt x="2185886" y="1549400"/>
                  </a:lnTo>
                  <a:lnTo>
                    <a:pt x="2181758" y="1549400"/>
                  </a:lnTo>
                  <a:lnTo>
                    <a:pt x="2185886" y="1536700"/>
                  </a:lnTo>
                  <a:lnTo>
                    <a:pt x="2124011" y="1536700"/>
                  </a:lnTo>
                  <a:lnTo>
                    <a:pt x="2124011" y="2362200"/>
                  </a:lnTo>
                  <a:lnTo>
                    <a:pt x="2115769" y="2362200"/>
                  </a:lnTo>
                  <a:lnTo>
                    <a:pt x="2119896" y="2349500"/>
                  </a:lnTo>
                  <a:lnTo>
                    <a:pt x="2124011" y="2362200"/>
                  </a:lnTo>
                  <a:lnTo>
                    <a:pt x="2124011" y="1536700"/>
                  </a:lnTo>
                  <a:lnTo>
                    <a:pt x="2119896" y="1536700"/>
                  </a:lnTo>
                  <a:lnTo>
                    <a:pt x="2113711" y="1549400"/>
                  </a:lnTo>
                  <a:lnTo>
                    <a:pt x="2108035" y="1549400"/>
                  </a:lnTo>
                  <a:lnTo>
                    <a:pt x="2102688" y="1562100"/>
                  </a:lnTo>
                  <a:lnTo>
                    <a:pt x="2100554" y="1562100"/>
                  </a:lnTo>
                  <a:lnTo>
                    <a:pt x="2097214" y="1574800"/>
                  </a:lnTo>
                  <a:lnTo>
                    <a:pt x="2092312" y="1587500"/>
                  </a:lnTo>
                  <a:lnTo>
                    <a:pt x="2088959" y="1587500"/>
                  </a:lnTo>
                  <a:lnTo>
                    <a:pt x="2085035" y="1577517"/>
                  </a:lnTo>
                  <a:lnTo>
                    <a:pt x="2082901" y="1580222"/>
                  </a:lnTo>
                  <a:lnTo>
                    <a:pt x="2081479" y="1587500"/>
                  </a:lnTo>
                  <a:lnTo>
                    <a:pt x="2077199" y="1587500"/>
                  </a:lnTo>
                  <a:lnTo>
                    <a:pt x="2082901" y="1580222"/>
                  </a:lnTo>
                  <a:lnTo>
                    <a:pt x="2083968" y="1574800"/>
                  </a:lnTo>
                  <a:lnTo>
                    <a:pt x="2085035" y="1577517"/>
                  </a:lnTo>
                  <a:lnTo>
                    <a:pt x="2087156" y="1574800"/>
                  </a:lnTo>
                  <a:lnTo>
                    <a:pt x="2094407" y="1574800"/>
                  </a:lnTo>
                  <a:lnTo>
                    <a:pt x="2097214" y="1562100"/>
                  </a:lnTo>
                  <a:lnTo>
                    <a:pt x="2091575" y="1549400"/>
                  </a:lnTo>
                  <a:lnTo>
                    <a:pt x="2076843" y="1562100"/>
                  </a:lnTo>
                  <a:lnTo>
                    <a:pt x="2060956" y="1562100"/>
                  </a:lnTo>
                  <a:lnTo>
                    <a:pt x="2051837" y="1574800"/>
                  </a:lnTo>
                  <a:lnTo>
                    <a:pt x="2053005" y="1562100"/>
                  </a:lnTo>
                  <a:lnTo>
                    <a:pt x="2051837" y="1562100"/>
                  </a:lnTo>
                  <a:lnTo>
                    <a:pt x="2049780" y="1562100"/>
                  </a:lnTo>
                  <a:lnTo>
                    <a:pt x="2049780" y="1549400"/>
                  </a:lnTo>
                  <a:lnTo>
                    <a:pt x="2051837" y="1562100"/>
                  </a:lnTo>
                  <a:lnTo>
                    <a:pt x="2054034" y="1549400"/>
                  </a:lnTo>
                  <a:lnTo>
                    <a:pt x="2050808" y="1536700"/>
                  </a:lnTo>
                  <a:lnTo>
                    <a:pt x="2049780" y="1536700"/>
                  </a:lnTo>
                  <a:lnTo>
                    <a:pt x="2047722" y="1549400"/>
                  </a:lnTo>
                  <a:lnTo>
                    <a:pt x="2045652" y="1549400"/>
                  </a:lnTo>
                  <a:lnTo>
                    <a:pt x="2045652" y="1562100"/>
                  </a:lnTo>
                  <a:lnTo>
                    <a:pt x="2043595" y="1562100"/>
                  </a:lnTo>
                  <a:lnTo>
                    <a:pt x="2043595" y="1549400"/>
                  </a:lnTo>
                  <a:lnTo>
                    <a:pt x="2039467" y="1562100"/>
                  </a:lnTo>
                  <a:lnTo>
                    <a:pt x="2041664" y="1549400"/>
                  </a:lnTo>
                  <a:lnTo>
                    <a:pt x="2043595" y="1549400"/>
                  </a:lnTo>
                  <a:lnTo>
                    <a:pt x="2045652" y="1562100"/>
                  </a:lnTo>
                  <a:lnTo>
                    <a:pt x="2045652" y="1549400"/>
                  </a:lnTo>
                  <a:lnTo>
                    <a:pt x="2044623" y="1549400"/>
                  </a:lnTo>
                  <a:lnTo>
                    <a:pt x="2047582" y="1536700"/>
                  </a:lnTo>
                  <a:lnTo>
                    <a:pt x="2043595" y="1536700"/>
                  </a:lnTo>
                  <a:lnTo>
                    <a:pt x="2037410" y="1529575"/>
                  </a:lnTo>
                  <a:lnTo>
                    <a:pt x="2037410" y="1562100"/>
                  </a:lnTo>
                  <a:lnTo>
                    <a:pt x="2035340" y="1574800"/>
                  </a:lnTo>
                  <a:lnTo>
                    <a:pt x="2035340" y="1562100"/>
                  </a:lnTo>
                  <a:lnTo>
                    <a:pt x="2037410" y="1562100"/>
                  </a:lnTo>
                  <a:lnTo>
                    <a:pt x="2037410" y="1529575"/>
                  </a:lnTo>
                  <a:lnTo>
                    <a:pt x="2033282" y="1524825"/>
                  </a:lnTo>
                  <a:lnTo>
                    <a:pt x="2033282" y="1574800"/>
                  </a:lnTo>
                  <a:lnTo>
                    <a:pt x="2029155" y="1587500"/>
                  </a:lnTo>
                  <a:lnTo>
                    <a:pt x="2031225" y="1574800"/>
                  </a:lnTo>
                  <a:lnTo>
                    <a:pt x="2033282" y="1574800"/>
                  </a:lnTo>
                  <a:lnTo>
                    <a:pt x="2033282" y="1524825"/>
                  </a:lnTo>
                  <a:lnTo>
                    <a:pt x="2032571" y="1524000"/>
                  </a:lnTo>
                  <a:lnTo>
                    <a:pt x="2025027" y="1513459"/>
                  </a:lnTo>
                  <a:lnTo>
                    <a:pt x="2025027" y="1574800"/>
                  </a:lnTo>
                  <a:lnTo>
                    <a:pt x="2022970" y="1587500"/>
                  </a:lnTo>
                  <a:lnTo>
                    <a:pt x="2016785" y="1587500"/>
                  </a:lnTo>
                  <a:lnTo>
                    <a:pt x="2025027" y="1574800"/>
                  </a:lnTo>
                  <a:lnTo>
                    <a:pt x="2025027" y="1513459"/>
                  </a:lnTo>
                  <a:lnTo>
                    <a:pt x="2023491" y="1511300"/>
                  </a:lnTo>
                  <a:lnTo>
                    <a:pt x="1944128" y="1511300"/>
                  </a:lnTo>
                  <a:lnTo>
                    <a:pt x="1932241" y="1524000"/>
                  </a:lnTo>
                  <a:lnTo>
                    <a:pt x="1923211" y="1524000"/>
                  </a:lnTo>
                  <a:lnTo>
                    <a:pt x="1911096" y="1536700"/>
                  </a:lnTo>
                  <a:lnTo>
                    <a:pt x="1899754" y="1536700"/>
                  </a:lnTo>
                  <a:lnTo>
                    <a:pt x="1893062" y="1549400"/>
                  </a:lnTo>
                  <a:lnTo>
                    <a:pt x="1886445" y="1536700"/>
                  </a:lnTo>
                  <a:lnTo>
                    <a:pt x="1875790" y="1536700"/>
                  </a:lnTo>
                  <a:lnTo>
                    <a:pt x="1865503" y="1549400"/>
                  </a:lnTo>
                  <a:lnTo>
                    <a:pt x="1860067" y="1549400"/>
                  </a:lnTo>
                  <a:lnTo>
                    <a:pt x="1851939" y="1536700"/>
                  </a:lnTo>
                  <a:lnTo>
                    <a:pt x="1814817" y="1536700"/>
                  </a:lnTo>
                  <a:lnTo>
                    <a:pt x="1804377" y="1549400"/>
                  </a:lnTo>
                  <a:lnTo>
                    <a:pt x="1796135" y="1549400"/>
                  </a:lnTo>
                  <a:lnTo>
                    <a:pt x="1802320" y="1536700"/>
                  </a:lnTo>
                  <a:lnTo>
                    <a:pt x="1758340" y="1536700"/>
                  </a:lnTo>
                  <a:lnTo>
                    <a:pt x="1769325" y="1524000"/>
                  </a:lnTo>
                  <a:lnTo>
                    <a:pt x="1765198" y="1524000"/>
                  </a:lnTo>
                  <a:lnTo>
                    <a:pt x="1752828" y="1536700"/>
                  </a:lnTo>
                  <a:lnTo>
                    <a:pt x="1747926" y="1536700"/>
                  </a:lnTo>
                  <a:lnTo>
                    <a:pt x="1739455" y="1549400"/>
                  </a:lnTo>
                  <a:lnTo>
                    <a:pt x="1734273" y="1549400"/>
                  </a:lnTo>
                  <a:lnTo>
                    <a:pt x="1726476" y="1562100"/>
                  </a:lnTo>
                  <a:lnTo>
                    <a:pt x="1718284" y="1562100"/>
                  </a:lnTo>
                  <a:lnTo>
                    <a:pt x="1709331" y="1574800"/>
                  </a:lnTo>
                  <a:lnTo>
                    <a:pt x="1699209" y="1574800"/>
                  </a:lnTo>
                  <a:lnTo>
                    <a:pt x="1686864" y="1587500"/>
                  </a:lnTo>
                  <a:lnTo>
                    <a:pt x="1674723" y="1587500"/>
                  </a:lnTo>
                  <a:lnTo>
                    <a:pt x="1662963" y="1600200"/>
                  </a:lnTo>
                  <a:lnTo>
                    <a:pt x="1608289" y="1600200"/>
                  </a:lnTo>
                  <a:lnTo>
                    <a:pt x="1608480" y="1612900"/>
                  </a:lnTo>
                  <a:lnTo>
                    <a:pt x="1601673" y="1625600"/>
                  </a:lnTo>
                  <a:lnTo>
                    <a:pt x="1597939" y="1632038"/>
                  </a:lnTo>
                  <a:lnTo>
                    <a:pt x="1601749" y="1638300"/>
                  </a:lnTo>
                  <a:lnTo>
                    <a:pt x="1601520" y="1638300"/>
                  </a:lnTo>
                  <a:lnTo>
                    <a:pt x="1595488" y="1651000"/>
                  </a:lnTo>
                  <a:lnTo>
                    <a:pt x="1585798" y="1651000"/>
                  </a:lnTo>
                  <a:lnTo>
                    <a:pt x="1583601" y="1638300"/>
                  </a:lnTo>
                  <a:lnTo>
                    <a:pt x="1577543" y="1638300"/>
                  </a:lnTo>
                  <a:lnTo>
                    <a:pt x="1583410" y="1625600"/>
                  </a:lnTo>
                  <a:lnTo>
                    <a:pt x="1575638" y="1625600"/>
                  </a:lnTo>
                  <a:lnTo>
                    <a:pt x="1557185" y="1651000"/>
                  </a:lnTo>
                  <a:lnTo>
                    <a:pt x="1539100" y="1676400"/>
                  </a:lnTo>
                  <a:lnTo>
                    <a:pt x="1530121" y="1676400"/>
                  </a:lnTo>
                  <a:lnTo>
                    <a:pt x="1519999" y="1689100"/>
                  </a:lnTo>
                  <a:lnTo>
                    <a:pt x="1517230" y="1701800"/>
                  </a:lnTo>
                  <a:lnTo>
                    <a:pt x="1516773" y="1714500"/>
                  </a:lnTo>
                  <a:lnTo>
                    <a:pt x="1513624" y="1727200"/>
                  </a:lnTo>
                  <a:lnTo>
                    <a:pt x="1507109" y="1727200"/>
                  </a:lnTo>
                  <a:lnTo>
                    <a:pt x="1503311" y="1739900"/>
                  </a:lnTo>
                  <a:lnTo>
                    <a:pt x="1502600" y="1752600"/>
                  </a:lnTo>
                  <a:lnTo>
                    <a:pt x="1505369" y="1765300"/>
                  </a:lnTo>
                  <a:lnTo>
                    <a:pt x="1480337" y="1752600"/>
                  </a:lnTo>
                  <a:lnTo>
                    <a:pt x="1458201" y="1765300"/>
                  </a:lnTo>
                  <a:lnTo>
                    <a:pt x="1439545" y="1778000"/>
                  </a:lnTo>
                  <a:lnTo>
                    <a:pt x="1424940" y="1803400"/>
                  </a:lnTo>
                  <a:lnTo>
                    <a:pt x="1413510" y="1816100"/>
                  </a:lnTo>
                  <a:lnTo>
                    <a:pt x="1393761" y="1828800"/>
                  </a:lnTo>
                  <a:lnTo>
                    <a:pt x="1373619" y="1828800"/>
                  </a:lnTo>
                  <a:lnTo>
                    <a:pt x="1361020" y="1816100"/>
                  </a:lnTo>
                  <a:lnTo>
                    <a:pt x="1357350" y="1816100"/>
                  </a:lnTo>
                  <a:lnTo>
                    <a:pt x="1353286" y="1803400"/>
                  </a:lnTo>
                  <a:lnTo>
                    <a:pt x="1349997" y="1790700"/>
                  </a:lnTo>
                  <a:lnTo>
                    <a:pt x="1350708" y="1790700"/>
                  </a:lnTo>
                  <a:lnTo>
                    <a:pt x="1347482" y="1778000"/>
                  </a:lnTo>
                  <a:lnTo>
                    <a:pt x="1346581" y="1765300"/>
                  </a:lnTo>
                  <a:lnTo>
                    <a:pt x="1345971" y="1765300"/>
                  </a:lnTo>
                  <a:lnTo>
                    <a:pt x="1343228" y="1752600"/>
                  </a:lnTo>
                  <a:lnTo>
                    <a:pt x="1317523" y="1752600"/>
                  </a:lnTo>
                  <a:lnTo>
                    <a:pt x="1305344" y="1765300"/>
                  </a:lnTo>
                  <a:lnTo>
                    <a:pt x="1294701" y="1778000"/>
                  </a:lnTo>
                  <a:lnTo>
                    <a:pt x="1286776" y="1778000"/>
                  </a:lnTo>
                  <a:lnTo>
                    <a:pt x="1278140" y="1790700"/>
                  </a:lnTo>
                  <a:lnTo>
                    <a:pt x="1243863" y="1816100"/>
                  </a:lnTo>
                  <a:lnTo>
                    <a:pt x="1235227" y="1828800"/>
                  </a:lnTo>
                  <a:lnTo>
                    <a:pt x="1235875" y="1816100"/>
                  </a:lnTo>
                  <a:lnTo>
                    <a:pt x="1237284" y="1803400"/>
                  </a:lnTo>
                  <a:lnTo>
                    <a:pt x="1238707" y="1778000"/>
                  </a:lnTo>
                  <a:lnTo>
                    <a:pt x="1239354" y="1778000"/>
                  </a:lnTo>
                  <a:lnTo>
                    <a:pt x="1237284" y="1765300"/>
                  </a:lnTo>
                  <a:lnTo>
                    <a:pt x="1237284" y="1752600"/>
                  </a:lnTo>
                  <a:lnTo>
                    <a:pt x="1241412" y="1739900"/>
                  </a:lnTo>
                  <a:lnTo>
                    <a:pt x="1236713" y="1739900"/>
                  </a:lnTo>
                  <a:lnTo>
                    <a:pt x="1239354" y="1727200"/>
                  </a:lnTo>
                  <a:lnTo>
                    <a:pt x="1240447" y="1714500"/>
                  </a:lnTo>
                  <a:lnTo>
                    <a:pt x="1237284" y="1701800"/>
                  </a:lnTo>
                  <a:lnTo>
                    <a:pt x="1224915" y="1714500"/>
                  </a:lnTo>
                  <a:lnTo>
                    <a:pt x="1210995" y="1727200"/>
                  </a:lnTo>
                  <a:lnTo>
                    <a:pt x="1179131" y="1765300"/>
                  </a:lnTo>
                  <a:lnTo>
                    <a:pt x="1176489" y="1803400"/>
                  </a:lnTo>
                  <a:lnTo>
                    <a:pt x="1171295" y="1816100"/>
                  </a:lnTo>
                  <a:lnTo>
                    <a:pt x="1162888" y="1828800"/>
                  </a:lnTo>
                  <a:lnTo>
                    <a:pt x="1153515" y="1841500"/>
                  </a:lnTo>
                  <a:lnTo>
                    <a:pt x="1143749" y="1854200"/>
                  </a:lnTo>
                  <a:lnTo>
                    <a:pt x="1134186" y="1866900"/>
                  </a:lnTo>
                  <a:lnTo>
                    <a:pt x="1125677" y="1879600"/>
                  </a:lnTo>
                  <a:lnTo>
                    <a:pt x="1114069" y="1892300"/>
                  </a:lnTo>
                  <a:lnTo>
                    <a:pt x="1049629" y="1892300"/>
                  </a:lnTo>
                  <a:lnTo>
                    <a:pt x="1046988" y="1879600"/>
                  </a:lnTo>
                  <a:lnTo>
                    <a:pt x="1040866" y="1879600"/>
                  </a:lnTo>
                  <a:lnTo>
                    <a:pt x="1033970" y="1866900"/>
                  </a:lnTo>
                  <a:lnTo>
                    <a:pt x="1029017" y="1866900"/>
                  </a:lnTo>
                  <a:lnTo>
                    <a:pt x="1027201" y="1854200"/>
                  </a:lnTo>
                  <a:lnTo>
                    <a:pt x="1026858" y="1828800"/>
                  </a:lnTo>
                  <a:lnTo>
                    <a:pt x="1026693" y="1816100"/>
                  </a:lnTo>
                  <a:lnTo>
                    <a:pt x="1024890" y="1803400"/>
                  </a:lnTo>
                  <a:lnTo>
                    <a:pt x="1020660" y="1816100"/>
                  </a:lnTo>
                  <a:lnTo>
                    <a:pt x="1017409" y="1803400"/>
                  </a:lnTo>
                  <a:lnTo>
                    <a:pt x="1015314" y="1790700"/>
                  </a:lnTo>
                  <a:lnTo>
                    <a:pt x="1010450" y="1790700"/>
                  </a:lnTo>
                  <a:lnTo>
                    <a:pt x="1018705" y="1778000"/>
                  </a:lnTo>
                  <a:lnTo>
                    <a:pt x="1017054" y="1778000"/>
                  </a:lnTo>
                  <a:lnTo>
                    <a:pt x="1019987" y="1765300"/>
                  </a:lnTo>
                  <a:lnTo>
                    <a:pt x="1024890" y="1765300"/>
                  </a:lnTo>
                  <a:lnTo>
                    <a:pt x="1029017" y="1752600"/>
                  </a:lnTo>
                  <a:lnTo>
                    <a:pt x="1026947" y="1752600"/>
                  </a:lnTo>
                  <a:lnTo>
                    <a:pt x="1033132" y="1739900"/>
                  </a:lnTo>
                  <a:lnTo>
                    <a:pt x="1039317" y="1739900"/>
                  </a:lnTo>
                  <a:lnTo>
                    <a:pt x="1043279" y="1727200"/>
                  </a:lnTo>
                  <a:lnTo>
                    <a:pt x="1052474" y="1701800"/>
                  </a:lnTo>
                  <a:lnTo>
                    <a:pt x="1062812" y="1689100"/>
                  </a:lnTo>
                  <a:lnTo>
                    <a:pt x="1070254" y="1676400"/>
                  </a:lnTo>
                  <a:lnTo>
                    <a:pt x="1079563" y="1676400"/>
                  </a:lnTo>
                  <a:lnTo>
                    <a:pt x="1090612" y="1663700"/>
                  </a:lnTo>
                  <a:lnTo>
                    <a:pt x="1101280" y="1651000"/>
                  </a:lnTo>
                  <a:lnTo>
                    <a:pt x="1109433" y="1651000"/>
                  </a:lnTo>
                  <a:lnTo>
                    <a:pt x="1106119" y="1638300"/>
                  </a:lnTo>
                  <a:lnTo>
                    <a:pt x="1121549" y="1638300"/>
                  </a:lnTo>
                  <a:lnTo>
                    <a:pt x="1138148" y="1625600"/>
                  </a:lnTo>
                  <a:lnTo>
                    <a:pt x="1138301" y="1625600"/>
                  </a:lnTo>
                  <a:lnTo>
                    <a:pt x="1142784" y="1612900"/>
                  </a:lnTo>
                  <a:lnTo>
                    <a:pt x="1148257" y="1612900"/>
                  </a:lnTo>
                  <a:lnTo>
                    <a:pt x="1149388" y="1600200"/>
                  </a:lnTo>
                  <a:lnTo>
                    <a:pt x="1142428" y="1600200"/>
                  </a:lnTo>
                  <a:lnTo>
                    <a:pt x="1130058" y="1612900"/>
                  </a:lnTo>
                  <a:lnTo>
                    <a:pt x="1134503" y="1600200"/>
                  </a:lnTo>
                  <a:lnTo>
                    <a:pt x="1148613" y="1587500"/>
                  </a:lnTo>
                  <a:lnTo>
                    <a:pt x="1164272" y="1574800"/>
                  </a:lnTo>
                  <a:lnTo>
                    <a:pt x="1177480" y="1574800"/>
                  </a:lnTo>
                  <a:lnTo>
                    <a:pt x="1191920" y="1549400"/>
                  </a:lnTo>
                  <a:lnTo>
                    <a:pt x="1198105" y="1536700"/>
                  </a:lnTo>
                  <a:lnTo>
                    <a:pt x="1198105" y="1549400"/>
                  </a:lnTo>
                  <a:lnTo>
                    <a:pt x="1209675" y="1536700"/>
                  </a:lnTo>
                  <a:lnTo>
                    <a:pt x="1225080" y="1536700"/>
                  </a:lnTo>
                  <a:lnTo>
                    <a:pt x="1233170" y="1524000"/>
                  </a:lnTo>
                  <a:lnTo>
                    <a:pt x="1230655" y="1536700"/>
                  </a:lnTo>
                  <a:lnTo>
                    <a:pt x="1236256" y="1524000"/>
                  </a:lnTo>
                  <a:lnTo>
                    <a:pt x="1246505" y="1511300"/>
                  </a:lnTo>
                  <a:lnTo>
                    <a:pt x="1276477" y="1511300"/>
                  </a:lnTo>
                  <a:lnTo>
                    <a:pt x="1275181" y="1524000"/>
                  </a:lnTo>
                  <a:lnTo>
                    <a:pt x="1278534" y="1524000"/>
                  </a:lnTo>
                  <a:lnTo>
                    <a:pt x="1278534" y="1536700"/>
                  </a:lnTo>
                  <a:lnTo>
                    <a:pt x="1295031" y="1536700"/>
                  </a:lnTo>
                  <a:lnTo>
                    <a:pt x="1295031" y="1549400"/>
                  </a:lnTo>
                  <a:lnTo>
                    <a:pt x="1297089" y="1536700"/>
                  </a:lnTo>
                  <a:lnTo>
                    <a:pt x="1310500" y="1536700"/>
                  </a:lnTo>
                  <a:lnTo>
                    <a:pt x="1319136" y="1549400"/>
                  </a:lnTo>
                  <a:lnTo>
                    <a:pt x="1319771" y="1549400"/>
                  </a:lnTo>
                  <a:lnTo>
                    <a:pt x="1332153" y="1536700"/>
                  </a:lnTo>
                  <a:lnTo>
                    <a:pt x="1334681" y="1536700"/>
                  </a:lnTo>
                  <a:lnTo>
                    <a:pt x="1335633" y="1511300"/>
                  </a:lnTo>
                  <a:lnTo>
                    <a:pt x="1319263" y="1498600"/>
                  </a:lnTo>
                  <a:lnTo>
                    <a:pt x="1300568" y="1473200"/>
                  </a:lnTo>
                  <a:lnTo>
                    <a:pt x="1295031" y="1460500"/>
                  </a:lnTo>
                  <a:lnTo>
                    <a:pt x="1300276" y="1435100"/>
                  </a:lnTo>
                  <a:lnTo>
                    <a:pt x="1310754" y="1409700"/>
                  </a:lnTo>
                  <a:lnTo>
                    <a:pt x="1323162" y="1397000"/>
                  </a:lnTo>
                  <a:lnTo>
                    <a:pt x="1334211" y="1371600"/>
                  </a:lnTo>
                  <a:lnTo>
                    <a:pt x="1346352" y="1358900"/>
                  </a:lnTo>
                  <a:lnTo>
                    <a:pt x="1363332" y="1346200"/>
                  </a:lnTo>
                  <a:lnTo>
                    <a:pt x="1379156" y="1320800"/>
                  </a:lnTo>
                  <a:lnTo>
                    <a:pt x="1387830" y="1308100"/>
                  </a:lnTo>
                  <a:lnTo>
                    <a:pt x="1377518" y="1308100"/>
                  </a:lnTo>
                  <a:lnTo>
                    <a:pt x="1382737" y="1295400"/>
                  </a:lnTo>
                  <a:lnTo>
                    <a:pt x="1391437" y="1295400"/>
                  </a:lnTo>
                  <a:lnTo>
                    <a:pt x="1397812" y="1282700"/>
                  </a:lnTo>
                  <a:lnTo>
                    <a:pt x="1402257" y="1282700"/>
                  </a:lnTo>
                  <a:lnTo>
                    <a:pt x="1399552" y="1270000"/>
                  </a:lnTo>
                  <a:lnTo>
                    <a:pt x="1381086" y="1270000"/>
                  </a:lnTo>
                  <a:lnTo>
                    <a:pt x="1384477" y="1257300"/>
                  </a:lnTo>
                  <a:lnTo>
                    <a:pt x="1385925" y="1257300"/>
                  </a:lnTo>
                  <a:lnTo>
                    <a:pt x="1383703" y="1244600"/>
                  </a:lnTo>
                  <a:lnTo>
                    <a:pt x="1376959" y="1249222"/>
                  </a:lnTo>
                  <a:lnTo>
                    <a:pt x="1371460" y="1257300"/>
                  </a:lnTo>
                  <a:lnTo>
                    <a:pt x="1365148" y="1257300"/>
                  </a:lnTo>
                  <a:lnTo>
                    <a:pt x="1376959" y="1249222"/>
                  </a:lnTo>
                  <a:lnTo>
                    <a:pt x="1380096" y="1244600"/>
                  </a:lnTo>
                  <a:lnTo>
                    <a:pt x="1384858" y="1231900"/>
                  </a:lnTo>
                  <a:lnTo>
                    <a:pt x="1385760" y="1231900"/>
                  </a:lnTo>
                  <a:lnTo>
                    <a:pt x="1383703" y="1244600"/>
                  </a:lnTo>
                  <a:lnTo>
                    <a:pt x="1389888" y="1244600"/>
                  </a:lnTo>
                  <a:lnTo>
                    <a:pt x="1387830" y="1257300"/>
                  </a:lnTo>
                  <a:lnTo>
                    <a:pt x="1389888" y="1257300"/>
                  </a:lnTo>
                  <a:lnTo>
                    <a:pt x="1399324" y="1244600"/>
                  </a:lnTo>
                  <a:lnTo>
                    <a:pt x="1405102" y="1231900"/>
                  </a:lnTo>
                  <a:lnTo>
                    <a:pt x="1405839" y="1219200"/>
                  </a:lnTo>
                  <a:lnTo>
                    <a:pt x="1400200" y="1206500"/>
                  </a:lnTo>
                  <a:lnTo>
                    <a:pt x="1410931" y="1206500"/>
                  </a:lnTo>
                  <a:lnTo>
                    <a:pt x="1410512" y="1219200"/>
                  </a:lnTo>
                  <a:lnTo>
                    <a:pt x="1416596" y="1206500"/>
                  </a:lnTo>
                  <a:lnTo>
                    <a:pt x="1420558" y="1193800"/>
                  </a:lnTo>
                  <a:lnTo>
                    <a:pt x="1424139" y="1193800"/>
                  </a:lnTo>
                  <a:lnTo>
                    <a:pt x="1429067" y="1181100"/>
                  </a:lnTo>
                  <a:lnTo>
                    <a:pt x="1433703" y="1181100"/>
                  </a:lnTo>
                  <a:lnTo>
                    <a:pt x="1434287" y="1168400"/>
                  </a:lnTo>
                  <a:lnTo>
                    <a:pt x="1429067" y="1168400"/>
                  </a:lnTo>
                  <a:lnTo>
                    <a:pt x="1440319" y="1155700"/>
                  </a:lnTo>
                  <a:lnTo>
                    <a:pt x="1440713" y="1155700"/>
                  </a:lnTo>
                  <a:lnTo>
                    <a:pt x="1446174" y="1143000"/>
                  </a:lnTo>
                  <a:lnTo>
                    <a:pt x="1459230" y="1130300"/>
                  </a:lnTo>
                  <a:lnTo>
                    <a:pt x="1472666" y="1117600"/>
                  </a:lnTo>
                  <a:lnTo>
                    <a:pt x="1484744" y="1117600"/>
                  </a:lnTo>
                  <a:lnTo>
                    <a:pt x="1490713" y="1104900"/>
                  </a:lnTo>
                  <a:lnTo>
                    <a:pt x="1501508" y="1104900"/>
                  </a:lnTo>
                  <a:lnTo>
                    <a:pt x="1511134" y="1092200"/>
                  </a:lnTo>
                  <a:lnTo>
                    <a:pt x="1492999" y="1092200"/>
                  </a:lnTo>
                  <a:lnTo>
                    <a:pt x="1496923" y="1079500"/>
                  </a:lnTo>
                  <a:lnTo>
                    <a:pt x="1513624" y="1054100"/>
                  </a:lnTo>
                  <a:lnTo>
                    <a:pt x="1531861" y="1028700"/>
                  </a:lnTo>
                  <a:lnTo>
                    <a:pt x="1540421" y="1028700"/>
                  </a:lnTo>
                  <a:lnTo>
                    <a:pt x="1542491" y="1016000"/>
                  </a:lnTo>
                  <a:lnTo>
                    <a:pt x="1543989" y="1025283"/>
                  </a:lnTo>
                  <a:lnTo>
                    <a:pt x="1548091" y="1016000"/>
                  </a:lnTo>
                  <a:lnTo>
                    <a:pt x="1554861" y="1016000"/>
                  </a:lnTo>
                  <a:lnTo>
                    <a:pt x="1570875" y="1003300"/>
                  </a:lnTo>
                  <a:lnTo>
                    <a:pt x="1584388" y="990600"/>
                  </a:lnTo>
                  <a:lnTo>
                    <a:pt x="1597914" y="977900"/>
                  </a:lnTo>
                  <a:lnTo>
                    <a:pt x="1623009" y="952500"/>
                  </a:lnTo>
                  <a:lnTo>
                    <a:pt x="1633220" y="939800"/>
                  </a:lnTo>
                  <a:lnTo>
                    <a:pt x="1637347" y="939800"/>
                  </a:lnTo>
                  <a:lnTo>
                    <a:pt x="1624977" y="952500"/>
                  </a:lnTo>
                  <a:lnTo>
                    <a:pt x="1640890" y="952500"/>
                  </a:lnTo>
                  <a:lnTo>
                    <a:pt x="1642173" y="951420"/>
                  </a:lnTo>
                  <a:lnTo>
                    <a:pt x="1649653" y="939800"/>
                  </a:lnTo>
                  <a:lnTo>
                    <a:pt x="1655902" y="939800"/>
                  </a:lnTo>
                  <a:lnTo>
                    <a:pt x="1642173" y="951420"/>
                  </a:lnTo>
                  <a:lnTo>
                    <a:pt x="1641475" y="952500"/>
                  </a:lnTo>
                  <a:lnTo>
                    <a:pt x="1640890" y="952500"/>
                  </a:lnTo>
                  <a:lnTo>
                    <a:pt x="1625485" y="965200"/>
                  </a:lnTo>
                  <a:lnTo>
                    <a:pt x="1612404" y="965200"/>
                  </a:lnTo>
                  <a:lnTo>
                    <a:pt x="1604352" y="977900"/>
                  </a:lnTo>
                  <a:lnTo>
                    <a:pt x="1601393" y="990600"/>
                  </a:lnTo>
                  <a:lnTo>
                    <a:pt x="1597647" y="990600"/>
                  </a:lnTo>
                  <a:lnTo>
                    <a:pt x="1596237" y="1003300"/>
                  </a:lnTo>
                  <a:lnTo>
                    <a:pt x="1600225" y="1003300"/>
                  </a:lnTo>
                  <a:lnTo>
                    <a:pt x="1609953" y="990600"/>
                  </a:lnTo>
                  <a:lnTo>
                    <a:pt x="1637931" y="965200"/>
                  </a:lnTo>
                  <a:lnTo>
                    <a:pt x="1647659" y="952500"/>
                  </a:lnTo>
                  <a:lnTo>
                    <a:pt x="1660969" y="952500"/>
                  </a:lnTo>
                  <a:lnTo>
                    <a:pt x="1679879" y="939800"/>
                  </a:lnTo>
                  <a:lnTo>
                    <a:pt x="1696085" y="927100"/>
                  </a:lnTo>
                  <a:lnTo>
                    <a:pt x="1701279" y="914400"/>
                  </a:lnTo>
                  <a:lnTo>
                    <a:pt x="1709356" y="901700"/>
                  </a:lnTo>
                  <a:lnTo>
                    <a:pt x="1718030" y="901700"/>
                  </a:lnTo>
                  <a:lnTo>
                    <a:pt x="1727085" y="889000"/>
                  </a:lnTo>
                  <a:lnTo>
                    <a:pt x="1736331" y="889000"/>
                  </a:lnTo>
                  <a:lnTo>
                    <a:pt x="1734464" y="880630"/>
                  </a:lnTo>
                  <a:lnTo>
                    <a:pt x="1721891" y="889000"/>
                  </a:lnTo>
                  <a:lnTo>
                    <a:pt x="1726755" y="876300"/>
                  </a:lnTo>
                  <a:lnTo>
                    <a:pt x="1719059" y="876300"/>
                  </a:lnTo>
                  <a:lnTo>
                    <a:pt x="1713941" y="881735"/>
                  </a:lnTo>
                  <a:lnTo>
                    <a:pt x="1711591" y="889000"/>
                  </a:lnTo>
                  <a:lnTo>
                    <a:pt x="1709521" y="889000"/>
                  </a:lnTo>
                  <a:lnTo>
                    <a:pt x="1712112" y="883678"/>
                  </a:lnTo>
                  <a:lnTo>
                    <a:pt x="1707108" y="889000"/>
                  </a:lnTo>
                  <a:lnTo>
                    <a:pt x="1699209" y="901700"/>
                  </a:lnTo>
                  <a:lnTo>
                    <a:pt x="1695056" y="901700"/>
                  </a:lnTo>
                  <a:lnTo>
                    <a:pt x="1689163" y="914400"/>
                  </a:lnTo>
                  <a:lnTo>
                    <a:pt x="1682102" y="914400"/>
                  </a:lnTo>
                  <a:lnTo>
                    <a:pt x="1674469" y="927100"/>
                  </a:lnTo>
                  <a:lnTo>
                    <a:pt x="1672107" y="914400"/>
                  </a:lnTo>
                  <a:lnTo>
                    <a:pt x="1660283" y="927100"/>
                  </a:lnTo>
                  <a:lnTo>
                    <a:pt x="1638896" y="927100"/>
                  </a:lnTo>
                  <a:lnTo>
                    <a:pt x="1634845" y="917486"/>
                  </a:lnTo>
                  <a:lnTo>
                    <a:pt x="1627035" y="927100"/>
                  </a:lnTo>
                  <a:lnTo>
                    <a:pt x="1633550" y="914400"/>
                  </a:lnTo>
                  <a:lnTo>
                    <a:pt x="1634845" y="917486"/>
                  </a:lnTo>
                  <a:lnTo>
                    <a:pt x="1637347" y="914400"/>
                  </a:lnTo>
                  <a:lnTo>
                    <a:pt x="1641475" y="901700"/>
                  </a:lnTo>
                  <a:lnTo>
                    <a:pt x="1622907" y="901700"/>
                  </a:lnTo>
                  <a:lnTo>
                    <a:pt x="1611896" y="914400"/>
                  </a:lnTo>
                  <a:lnTo>
                    <a:pt x="1604352" y="914400"/>
                  </a:lnTo>
                  <a:lnTo>
                    <a:pt x="1615274" y="901700"/>
                  </a:lnTo>
                  <a:lnTo>
                    <a:pt x="1631416" y="889000"/>
                  </a:lnTo>
                  <a:lnTo>
                    <a:pt x="1644611" y="877824"/>
                  </a:lnTo>
                  <a:lnTo>
                    <a:pt x="1645602" y="876300"/>
                  </a:lnTo>
                  <a:lnTo>
                    <a:pt x="1642148" y="876300"/>
                  </a:lnTo>
                  <a:lnTo>
                    <a:pt x="1615948" y="889000"/>
                  </a:lnTo>
                  <a:lnTo>
                    <a:pt x="1588592" y="914400"/>
                  </a:lnTo>
                  <a:lnTo>
                    <a:pt x="1573415" y="927100"/>
                  </a:lnTo>
                  <a:lnTo>
                    <a:pt x="1566379" y="932281"/>
                  </a:lnTo>
                  <a:lnTo>
                    <a:pt x="1528762" y="977900"/>
                  </a:lnTo>
                  <a:lnTo>
                    <a:pt x="1507426" y="990600"/>
                  </a:lnTo>
                  <a:lnTo>
                    <a:pt x="1524698" y="977900"/>
                  </a:lnTo>
                  <a:lnTo>
                    <a:pt x="1556156" y="939800"/>
                  </a:lnTo>
                  <a:lnTo>
                    <a:pt x="1566379" y="932281"/>
                  </a:lnTo>
                  <a:lnTo>
                    <a:pt x="1570647" y="927100"/>
                  </a:lnTo>
                  <a:lnTo>
                    <a:pt x="1591983" y="901700"/>
                  </a:lnTo>
                  <a:lnTo>
                    <a:pt x="1611668" y="876300"/>
                  </a:lnTo>
                  <a:lnTo>
                    <a:pt x="1631937" y="863600"/>
                  </a:lnTo>
                  <a:lnTo>
                    <a:pt x="1654911" y="850900"/>
                  </a:lnTo>
                  <a:lnTo>
                    <a:pt x="1682711" y="838200"/>
                  </a:lnTo>
                  <a:lnTo>
                    <a:pt x="1651787" y="850900"/>
                  </a:lnTo>
                  <a:lnTo>
                    <a:pt x="1661350" y="838200"/>
                  </a:lnTo>
                  <a:lnTo>
                    <a:pt x="1680400" y="838200"/>
                  </a:lnTo>
                  <a:lnTo>
                    <a:pt x="1699056" y="825500"/>
                  </a:lnTo>
                  <a:lnTo>
                    <a:pt x="1702917" y="825500"/>
                  </a:lnTo>
                  <a:lnTo>
                    <a:pt x="1732978" y="812800"/>
                  </a:lnTo>
                  <a:lnTo>
                    <a:pt x="1759559" y="800100"/>
                  </a:lnTo>
                  <a:lnTo>
                    <a:pt x="1769325" y="774700"/>
                  </a:lnTo>
                  <a:lnTo>
                    <a:pt x="1776476" y="774700"/>
                  </a:lnTo>
                  <a:lnTo>
                    <a:pt x="1792198" y="762266"/>
                  </a:lnTo>
                  <a:lnTo>
                    <a:pt x="1798447" y="749300"/>
                  </a:lnTo>
                  <a:lnTo>
                    <a:pt x="1818779" y="723900"/>
                  </a:lnTo>
                  <a:lnTo>
                    <a:pt x="1831187" y="723900"/>
                  </a:lnTo>
                  <a:lnTo>
                    <a:pt x="1832279" y="736600"/>
                  </a:lnTo>
                  <a:lnTo>
                    <a:pt x="1836508" y="736600"/>
                  </a:lnTo>
                  <a:lnTo>
                    <a:pt x="1841500" y="723900"/>
                  </a:lnTo>
                  <a:lnTo>
                    <a:pt x="1836864" y="723900"/>
                  </a:lnTo>
                  <a:lnTo>
                    <a:pt x="1839442" y="711200"/>
                  </a:lnTo>
                  <a:lnTo>
                    <a:pt x="1847176" y="711200"/>
                  </a:lnTo>
                  <a:lnTo>
                    <a:pt x="1847303" y="698500"/>
                  </a:lnTo>
                  <a:lnTo>
                    <a:pt x="1835315" y="698500"/>
                  </a:lnTo>
                  <a:lnTo>
                    <a:pt x="1829638" y="711200"/>
                  </a:lnTo>
                  <a:lnTo>
                    <a:pt x="1824685" y="711200"/>
                  </a:lnTo>
                  <a:lnTo>
                    <a:pt x="1821395" y="698500"/>
                  </a:lnTo>
                  <a:lnTo>
                    <a:pt x="1812696" y="711200"/>
                  </a:lnTo>
                  <a:lnTo>
                    <a:pt x="1809051" y="711200"/>
                  </a:lnTo>
                  <a:lnTo>
                    <a:pt x="1815465" y="698500"/>
                  </a:lnTo>
                  <a:lnTo>
                    <a:pt x="1789950" y="698500"/>
                  </a:lnTo>
                  <a:lnTo>
                    <a:pt x="1781886" y="711200"/>
                  </a:lnTo>
                  <a:lnTo>
                    <a:pt x="1773453" y="723900"/>
                  </a:lnTo>
                  <a:lnTo>
                    <a:pt x="1771129" y="723900"/>
                  </a:lnTo>
                  <a:lnTo>
                    <a:pt x="1779866" y="711200"/>
                  </a:lnTo>
                  <a:lnTo>
                    <a:pt x="1789950" y="698500"/>
                  </a:lnTo>
                  <a:lnTo>
                    <a:pt x="1775510" y="698500"/>
                  </a:lnTo>
                  <a:lnTo>
                    <a:pt x="1769325" y="711200"/>
                  </a:lnTo>
                  <a:lnTo>
                    <a:pt x="1768716" y="711200"/>
                  </a:lnTo>
                  <a:lnTo>
                    <a:pt x="1767522" y="698500"/>
                  </a:lnTo>
                  <a:lnTo>
                    <a:pt x="1759013" y="698500"/>
                  </a:lnTo>
                  <a:lnTo>
                    <a:pt x="1752828" y="711200"/>
                  </a:lnTo>
                  <a:lnTo>
                    <a:pt x="1754886" y="704850"/>
                  </a:lnTo>
                  <a:lnTo>
                    <a:pt x="1750771" y="711200"/>
                  </a:lnTo>
                  <a:lnTo>
                    <a:pt x="1754886" y="698500"/>
                  </a:lnTo>
                  <a:lnTo>
                    <a:pt x="1750961" y="698500"/>
                  </a:lnTo>
                  <a:lnTo>
                    <a:pt x="1749450" y="698500"/>
                  </a:lnTo>
                  <a:lnTo>
                    <a:pt x="1750771" y="685800"/>
                  </a:lnTo>
                  <a:lnTo>
                    <a:pt x="1746643" y="685800"/>
                  </a:lnTo>
                  <a:lnTo>
                    <a:pt x="1752828" y="679450"/>
                  </a:lnTo>
                  <a:lnTo>
                    <a:pt x="1750771" y="673100"/>
                  </a:lnTo>
                  <a:lnTo>
                    <a:pt x="1759013" y="673100"/>
                  </a:lnTo>
                  <a:lnTo>
                    <a:pt x="1759013" y="660400"/>
                  </a:lnTo>
                  <a:lnTo>
                    <a:pt x="1744573" y="673100"/>
                  </a:lnTo>
                  <a:lnTo>
                    <a:pt x="1744573" y="660400"/>
                  </a:lnTo>
                  <a:lnTo>
                    <a:pt x="1727466" y="672731"/>
                  </a:lnTo>
                  <a:lnTo>
                    <a:pt x="1727314" y="673100"/>
                  </a:lnTo>
                  <a:lnTo>
                    <a:pt x="1726958" y="673100"/>
                  </a:lnTo>
                  <a:lnTo>
                    <a:pt x="1727466" y="672731"/>
                  </a:lnTo>
                  <a:lnTo>
                    <a:pt x="1732686" y="660400"/>
                  </a:lnTo>
                  <a:lnTo>
                    <a:pt x="1730438" y="660400"/>
                  </a:lnTo>
                  <a:lnTo>
                    <a:pt x="1730146" y="647700"/>
                  </a:lnTo>
                  <a:lnTo>
                    <a:pt x="1711553" y="647700"/>
                  </a:lnTo>
                  <a:lnTo>
                    <a:pt x="1703082" y="660400"/>
                  </a:lnTo>
                  <a:lnTo>
                    <a:pt x="1695767" y="673100"/>
                  </a:lnTo>
                  <a:lnTo>
                    <a:pt x="1691513" y="673100"/>
                  </a:lnTo>
                  <a:lnTo>
                    <a:pt x="1689163" y="685800"/>
                  </a:lnTo>
                  <a:lnTo>
                    <a:pt x="1680133" y="685800"/>
                  </a:lnTo>
                  <a:lnTo>
                    <a:pt x="1677885" y="698500"/>
                  </a:lnTo>
                  <a:lnTo>
                    <a:pt x="1672501" y="698500"/>
                  </a:lnTo>
                  <a:lnTo>
                    <a:pt x="1661833" y="711200"/>
                  </a:lnTo>
                  <a:lnTo>
                    <a:pt x="1649234" y="723900"/>
                  </a:lnTo>
                  <a:lnTo>
                    <a:pt x="1614665" y="723900"/>
                  </a:lnTo>
                  <a:lnTo>
                    <a:pt x="1620850" y="711200"/>
                  </a:lnTo>
                  <a:lnTo>
                    <a:pt x="1612607" y="723900"/>
                  </a:lnTo>
                  <a:lnTo>
                    <a:pt x="1616367" y="711200"/>
                  </a:lnTo>
                  <a:lnTo>
                    <a:pt x="1622653" y="698500"/>
                  </a:lnTo>
                  <a:lnTo>
                    <a:pt x="1628546" y="685800"/>
                  </a:lnTo>
                  <a:lnTo>
                    <a:pt x="1612087" y="685800"/>
                  </a:lnTo>
                  <a:lnTo>
                    <a:pt x="1598104" y="698500"/>
                  </a:lnTo>
                  <a:lnTo>
                    <a:pt x="1589913" y="698500"/>
                  </a:lnTo>
                  <a:lnTo>
                    <a:pt x="1594370" y="685800"/>
                  </a:lnTo>
                  <a:lnTo>
                    <a:pt x="1582381" y="685800"/>
                  </a:lnTo>
                  <a:lnTo>
                    <a:pt x="1577543" y="698500"/>
                  </a:lnTo>
                  <a:lnTo>
                    <a:pt x="1578127" y="685800"/>
                  </a:lnTo>
                  <a:lnTo>
                    <a:pt x="1563039" y="685800"/>
                  </a:lnTo>
                  <a:lnTo>
                    <a:pt x="1558988" y="698500"/>
                  </a:lnTo>
                  <a:lnTo>
                    <a:pt x="1550606" y="698500"/>
                  </a:lnTo>
                  <a:lnTo>
                    <a:pt x="1532305" y="711200"/>
                  </a:lnTo>
                  <a:lnTo>
                    <a:pt x="1530121" y="711200"/>
                  </a:lnTo>
                  <a:lnTo>
                    <a:pt x="1530121" y="939800"/>
                  </a:lnTo>
                  <a:lnTo>
                    <a:pt x="1523923" y="952500"/>
                  </a:lnTo>
                  <a:lnTo>
                    <a:pt x="1519809" y="952500"/>
                  </a:lnTo>
                  <a:lnTo>
                    <a:pt x="1530121" y="939800"/>
                  </a:lnTo>
                  <a:lnTo>
                    <a:pt x="1530121" y="711200"/>
                  </a:lnTo>
                  <a:lnTo>
                    <a:pt x="1523923" y="711200"/>
                  </a:lnTo>
                  <a:lnTo>
                    <a:pt x="1517256" y="723900"/>
                  </a:lnTo>
                  <a:lnTo>
                    <a:pt x="1490002" y="723900"/>
                  </a:lnTo>
                  <a:lnTo>
                    <a:pt x="1486814" y="736600"/>
                  </a:lnTo>
                  <a:lnTo>
                    <a:pt x="1480235" y="736600"/>
                  </a:lnTo>
                  <a:lnTo>
                    <a:pt x="1477530" y="749300"/>
                  </a:lnTo>
                  <a:lnTo>
                    <a:pt x="1476375" y="749300"/>
                  </a:lnTo>
                  <a:lnTo>
                    <a:pt x="1474431" y="762000"/>
                  </a:lnTo>
                  <a:lnTo>
                    <a:pt x="1467929" y="762000"/>
                  </a:lnTo>
                  <a:lnTo>
                    <a:pt x="1461033" y="774700"/>
                  </a:lnTo>
                  <a:lnTo>
                    <a:pt x="1466189" y="774700"/>
                  </a:lnTo>
                  <a:lnTo>
                    <a:pt x="1462062" y="787400"/>
                  </a:lnTo>
                  <a:lnTo>
                    <a:pt x="1468247" y="787400"/>
                  </a:lnTo>
                  <a:lnTo>
                    <a:pt x="1458683" y="800100"/>
                  </a:lnTo>
                  <a:lnTo>
                    <a:pt x="1448917" y="812800"/>
                  </a:lnTo>
                  <a:lnTo>
                    <a:pt x="1439545" y="825500"/>
                  </a:lnTo>
                  <a:lnTo>
                    <a:pt x="1431137" y="838200"/>
                  </a:lnTo>
                  <a:lnTo>
                    <a:pt x="1448955" y="825500"/>
                  </a:lnTo>
                  <a:lnTo>
                    <a:pt x="1453045" y="838200"/>
                  </a:lnTo>
                  <a:lnTo>
                    <a:pt x="1448244" y="863600"/>
                  </a:lnTo>
                  <a:lnTo>
                    <a:pt x="1439379" y="876300"/>
                  </a:lnTo>
                  <a:lnTo>
                    <a:pt x="1424241" y="889000"/>
                  </a:lnTo>
                  <a:lnTo>
                    <a:pt x="1406385" y="914400"/>
                  </a:lnTo>
                  <a:lnTo>
                    <a:pt x="1406385" y="1092200"/>
                  </a:lnTo>
                  <a:lnTo>
                    <a:pt x="1400810" y="1104900"/>
                  </a:lnTo>
                  <a:lnTo>
                    <a:pt x="1400200" y="1104900"/>
                  </a:lnTo>
                  <a:lnTo>
                    <a:pt x="1395564" y="1117600"/>
                  </a:lnTo>
                  <a:lnTo>
                    <a:pt x="1390142" y="1130300"/>
                  </a:lnTo>
                  <a:lnTo>
                    <a:pt x="1387830" y="1130300"/>
                  </a:lnTo>
                  <a:lnTo>
                    <a:pt x="1387830" y="1219200"/>
                  </a:lnTo>
                  <a:lnTo>
                    <a:pt x="1383703" y="1231900"/>
                  </a:lnTo>
                  <a:lnTo>
                    <a:pt x="1379575" y="1231900"/>
                  </a:lnTo>
                  <a:lnTo>
                    <a:pt x="1385760" y="1219200"/>
                  </a:lnTo>
                  <a:lnTo>
                    <a:pt x="1387830" y="1219200"/>
                  </a:lnTo>
                  <a:lnTo>
                    <a:pt x="1387830" y="1130300"/>
                  </a:lnTo>
                  <a:lnTo>
                    <a:pt x="1381645" y="1130300"/>
                  </a:lnTo>
                  <a:lnTo>
                    <a:pt x="1372425" y="1143000"/>
                  </a:lnTo>
                  <a:lnTo>
                    <a:pt x="1342453" y="1165987"/>
                  </a:lnTo>
                  <a:lnTo>
                    <a:pt x="1342453" y="1168400"/>
                  </a:lnTo>
                  <a:lnTo>
                    <a:pt x="1341297" y="1181100"/>
                  </a:lnTo>
                  <a:lnTo>
                    <a:pt x="1338973" y="1181100"/>
                  </a:lnTo>
                  <a:lnTo>
                    <a:pt x="1342453" y="1168400"/>
                  </a:lnTo>
                  <a:lnTo>
                    <a:pt x="1332280" y="1193800"/>
                  </a:lnTo>
                  <a:lnTo>
                    <a:pt x="1310500" y="1219200"/>
                  </a:lnTo>
                  <a:lnTo>
                    <a:pt x="1285621" y="1244600"/>
                  </a:lnTo>
                  <a:lnTo>
                    <a:pt x="1266164" y="1257300"/>
                  </a:lnTo>
                  <a:lnTo>
                    <a:pt x="1270279" y="1244600"/>
                  </a:lnTo>
                  <a:lnTo>
                    <a:pt x="1255852" y="1257300"/>
                  </a:lnTo>
                  <a:lnTo>
                    <a:pt x="1253782" y="1257300"/>
                  </a:lnTo>
                  <a:lnTo>
                    <a:pt x="1261389" y="1244600"/>
                  </a:lnTo>
                  <a:lnTo>
                    <a:pt x="1282141" y="1231900"/>
                  </a:lnTo>
                  <a:lnTo>
                    <a:pt x="1292898" y="1219200"/>
                  </a:lnTo>
                  <a:lnTo>
                    <a:pt x="1216736" y="1219200"/>
                  </a:lnTo>
                  <a:lnTo>
                    <a:pt x="1208938" y="1231900"/>
                  </a:lnTo>
                  <a:lnTo>
                    <a:pt x="1203452" y="1244600"/>
                  </a:lnTo>
                  <a:lnTo>
                    <a:pt x="1202232" y="1270000"/>
                  </a:lnTo>
                  <a:lnTo>
                    <a:pt x="1203388" y="1282700"/>
                  </a:lnTo>
                  <a:lnTo>
                    <a:pt x="1200683" y="1295400"/>
                  </a:lnTo>
                  <a:lnTo>
                    <a:pt x="1194117" y="1308100"/>
                  </a:lnTo>
                  <a:lnTo>
                    <a:pt x="1183678" y="1320800"/>
                  </a:lnTo>
                  <a:lnTo>
                    <a:pt x="1178674" y="1308100"/>
                  </a:lnTo>
                  <a:lnTo>
                    <a:pt x="1183932" y="1282700"/>
                  </a:lnTo>
                  <a:lnTo>
                    <a:pt x="1192657" y="1244600"/>
                  </a:lnTo>
                  <a:lnTo>
                    <a:pt x="1198105" y="1231900"/>
                  </a:lnTo>
                  <a:lnTo>
                    <a:pt x="1191374" y="1244600"/>
                  </a:lnTo>
                  <a:lnTo>
                    <a:pt x="1185989" y="1244600"/>
                  </a:lnTo>
                  <a:lnTo>
                    <a:pt x="1180998" y="1257300"/>
                  </a:lnTo>
                  <a:lnTo>
                    <a:pt x="1175423" y="1270000"/>
                  </a:lnTo>
                  <a:lnTo>
                    <a:pt x="1179068" y="1257300"/>
                  </a:lnTo>
                  <a:lnTo>
                    <a:pt x="1187538" y="1231900"/>
                  </a:lnTo>
                  <a:lnTo>
                    <a:pt x="1197178" y="1231900"/>
                  </a:lnTo>
                  <a:lnTo>
                    <a:pt x="1204290" y="1219200"/>
                  </a:lnTo>
                  <a:lnTo>
                    <a:pt x="1210221" y="1219200"/>
                  </a:lnTo>
                  <a:lnTo>
                    <a:pt x="1221981" y="1206500"/>
                  </a:lnTo>
                  <a:lnTo>
                    <a:pt x="1233170" y="1193800"/>
                  </a:lnTo>
                  <a:lnTo>
                    <a:pt x="1238732" y="1181100"/>
                  </a:lnTo>
                  <a:lnTo>
                    <a:pt x="1247597" y="1181100"/>
                  </a:lnTo>
                  <a:lnTo>
                    <a:pt x="1239710" y="1193800"/>
                  </a:lnTo>
                  <a:lnTo>
                    <a:pt x="1230845" y="1206500"/>
                  </a:lnTo>
                  <a:lnTo>
                    <a:pt x="1261287" y="1206500"/>
                  </a:lnTo>
                  <a:lnTo>
                    <a:pt x="1265123" y="1193800"/>
                  </a:lnTo>
                  <a:lnTo>
                    <a:pt x="1265059" y="1181100"/>
                  </a:lnTo>
                  <a:lnTo>
                    <a:pt x="1251432" y="1181100"/>
                  </a:lnTo>
                  <a:lnTo>
                    <a:pt x="1253477" y="1175232"/>
                  </a:lnTo>
                  <a:lnTo>
                    <a:pt x="1249667" y="1181100"/>
                  </a:lnTo>
                  <a:lnTo>
                    <a:pt x="1255852" y="1168400"/>
                  </a:lnTo>
                  <a:lnTo>
                    <a:pt x="1253477" y="1175232"/>
                  </a:lnTo>
                  <a:lnTo>
                    <a:pt x="1257909" y="1168400"/>
                  </a:lnTo>
                  <a:lnTo>
                    <a:pt x="1264678" y="1168400"/>
                  </a:lnTo>
                  <a:lnTo>
                    <a:pt x="1270114" y="1162799"/>
                  </a:lnTo>
                  <a:lnTo>
                    <a:pt x="1272501" y="1155700"/>
                  </a:lnTo>
                  <a:lnTo>
                    <a:pt x="1276985" y="1155700"/>
                  </a:lnTo>
                  <a:lnTo>
                    <a:pt x="1270114" y="1162799"/>
                  </a:lnTo>
                  <a:lnTo>
                    <a:pt x="1268222" y="1168400"/>
                  </a:lnTo>
                  <a:lnTo>
                    <a:pt x="1276565" y="1168400"/>
                  </a:lnTo>
                  <a:lnTo>
                    <a:pt x="1285494" y="1155700"/>
                  </a:lnTo>
                  <a:lnTo>
                    <a:pt x="1282395" y="1155700"/>
                  </a:lnTo>
                  <a:lnTo>
                    <a:pt x="1293444" y="1143000"/>
                  </a:lnTo>
                  <a:lnTo>
                    <a:pt x="1299184" y="1143000"/>
                  </a:lnTo>
                  <a:lnTo>
                    <a:pt x="1298790" y="1145768"/>
                  </a:lnTo>
                  <a:lnTo>
                    <a:pt x="1301216" y="1143000"/>
                  </a:lnTo>
                  <a:lnTo>
                    <a:pt x="1307795" y="1130300"/>
                  </a:lnTo>
                  <a:lnTo>
                    <a:pt x="1325575" y="1130300"/>
                  </a:lnTo>
                  <a:lnTo>
                    <a:pt x="1332153" y="1143000"/>
                  </a:lnTo>
                  <a:lnTo>
                    <a:pt x="1327480" y="1143000"/>
                  </a:lnTo>
                  <a:lnTo>
                    <a:pt x="1321066" y="1155700"/>
                  </a:lnTo>
                  <a:lnTo>
                    <a:pt x="1313586" y="1155700"/>
                  </a:lnTo>
                  <a:lnTo>
                    <a:pt x="1311529" y="1168400"/>
                  </a:lnTo>
                  <a:lnTo>
                    <a:pt x="1311529" y="1155700"/>
                  </a:lnTo>
                  <a:lnTo>
                    <a:pt x="1297444" y="1155700"/>
                  </a:lnTo>
                  <a:lnTo>
                    <a:pt x="1301216" y="1143000"/>
                  </a:lnTo>
                  <a:lnTo>
                    <a:pt x="1298486" y="1147826"/>
                  </a:lnTo>
                  <a:lnTo>
                    <a:pt x="1297343" y="1155700"/>
                  </a:lnTo>
                  <a:lnTo>
                    <a:pt x="1295031" y="1155700"/>
                  </a:lnTo>
                  <a:lnTo>
                    <a:pt x="1300861" y="1168400"/>
                  </a:lnTo>
                  <a:lnTo>
                    <a:pt x="1295285" y="1181100"/>
                  </a:lnTo>
                  <a:lnTo>
                    <a:pt x="1285455" y="1206500"/>
                  </a:lnTo>
                  <a:lnTo>
                    <a:pt x="1303667" y="1206500"/>
                  </a:lnTo>
                  <a:lnTo>
                    <a:pt x="1313586" y="1193800"/>
                  </a:lnTo>
                  <a:lnTo>
                    <a:pt x="1320419" y="1181100"/>
                  </a:lnTo>
                  <a:lnTo>
                    <a:pt x="1335633" y="1181100"/>
                  </a:lnTo>
                  <a:lnTo>
                    <a:pt x="1342453" y="1168400"/>
                  </a:lnTo>
                  <a:lnTo>
                    <a:pt x="1342453" y="1165987"/>
                  </a:lnTo>
                  <a:lnTo>
                    <a:pt x="1339303" y="1168400"/>
                  </a:lnTo>
                  <a:lnTo>
                    <a:pt x="1336141" y="1168400"/>
                  </a:lnTo>
                  <a:lnTo>
                    <a:pt x="1355344" y="1143000"/>
                  </a:lnTo>
                  <a:lnTo>
                    <a:pt x="1375321" y="1130300"/>
                  </a:lnTo>
                  <a:lnTo>
                    <a:pt x="1383703" y="1117600"/>
                  </a:lnTo>
                  <a:lnTo>
                    <a:pt x="1388122" y="1117600"/>
                  </a:lnTo>
                  <a:lnTo>
                    <a:pt x="1394269" y="1104900"/>
                  </a:lnTo>
                  <a:lnTo>
                    <a:pt x="1400200" y="1104900"/>
                  </a:lnTo>
                  <a:lnTo>
                    <a:pt x="1406385" y="1092200"/>
                  </a:lnTo>
                  <a:lnTo>
                    <a:pt x="1406385" y="914400"/>
                  </a:lnTo>
                  <a:lnTo>
                    <a:pt x="1390078" y="927100"/>
                  </a:lnTo>
                  <a:lnTo>
                    <a:pt x="1379575" y="952500"/>
                  </a:lnTo>
                  <a:lnTo>
                    <a:pt x="1384985" y="952500"/>
                  </a:lnTo>
                  <a:lnTo>
                    <a:pt x="1382763" y="965200"/>
                  </a:lnTo>
                  <a:lnTo>
                    <a:pt x="1385760" y="977900"/>
                  </a:lnTo>
                  <a:lnTo>
                    <a:pt x="1382344" y="977900"/>
                  </a:lnTo>
                  <a:lnTo>
                    <a:pt x="1374749" y="990600"/>
                  </a:lnTo>
                  <a:lnTo>
                    <a:pt x="1371333" y="1003300"/>
                  </a:lnTo>
                  <a:lnTo>
                    <a:pt x="1369263" y="990600"/>
                  </a:lnTo>
                  <a:lnTo>
                    <a:pt x="1365148" y="1003300"/>
                  </a:lnTo>
                  <a:lnTo>
                    <a:pt x="1358696" y="1003300"/>
                  </a:lnTo>
                  <a:lnTo>
                    <a:pt x="1354734" y="1016000"/>
                  </a:lnTo>
                  <a:lnTo>
                    <a:pt x="1320419" y="1016000"/>
                  </a:lnTo>
                  <a:lnTo>
                    <a:pt x="1317713" y="1003300"/>
                  </a:lnTo>
                  <a:lnTo>
                    <a:pt x="1319390" y="990600"/>
                  </a:lnTo>
                  <a:lnTo>
                    <a:pt x="1330477" y="965200"/>
                  </a:lnTo>
                  <a:lnTo>
                    <a:pt x="1332153" y="952500"/>
                  </a:lnTo>
                  <a:lnTo>
                    <a:pt x="1324063" y="965200"/>
                  </a:lnTo>
                  <a:lnTo>
                    <a:pt x="1306118" y="977900"/>
                  </a:lnTo>
                  <a:lnTo>
                    <a:pt x="1287780" y="990600"/>
                  </a:lnTo>
                  <a:lnTo>
                    <a:pt x="1271117" y="990600"/>
                  </a:lnTo>
                  <a:lnTo>
                    <a:pt x="1256360" y="1003300"/>
                  </a:lnTo>
                  <a:lnTo>
                    <a:pt x="1247597" y="1003300"/>
                  </a:lnTo>
                  <a:lnTo>
                    <a:pt x="1247597" y="1168400"/>
                  </a:lnTo>
                  <a:lnTo>
                    <a:pt x="1240129" y="1168400"/>
                  </a:lnTo>
                  <a:lnTo>
                    <a:pt x="1236294" y="1181100"/>
                  </a:lnTo>
                  <a:lnTo>
                    <a:pt x="1237284" y="1168400"/>
                  </a:lnTo>
                  <a:lnTo>
                    <a:pt x="1228331" y="1181100"/>
                  </a:lnTo>
                  <a:lnTo>
                    <a:pt x="1211186" y="1193800"/>
                  </a:lnTo>
                  <a:lnTo>
                    <a:pt x="1202232" y="1206500"/>
                  </a:lnTo>
                  <a:lnTo>
                    <a:pt x="1185989" y="1206500"/>
                  </a:lnTo>
                  <a:lnTo>
                    <a:pt x="1178166" y="1219200"/>
                  </a:lnTo>
                  <a:lnTo>
                    <a:pt x="1174419" y="1219200"/>
                  </a:lnTo>
                  <a:lnTo>
                    <a:pt x="1177747" y="1206500"/>
                  </a:lnTo>
                  <a:lnTo>
                    <a:pt x="1181442" y="1206500"/>
                  </a:lnTo>
                  <a:lnTo>
                    <a:pt x="1185735" y="1193800"/>
                  </a:lnTo>
                  <a:lnTo>
                    <a:pt x="1174711" y="1206500"/>
                  </a:lnTo>
                  <a:lnTo>
                    <a:pt x="1159637" y="1231900"/>
                  </a:lnTo>
                  <a:lnTo>
                    <a:pt x="1148613" y="1244600"/>
                  </a:lnTo>
                  <a:lnTo>
                    <a:pt x="1141336" y="1244600"/>
                  </a:lnTo>
                  <a:lnTo>
                    <a:pt x="1135214" y="1257300"/>
                  </a:lnTo>
                  <a:lnTo>
                    <a:pt x="1122095" y="1257300"/>
                  </a:lnTo>
                  <a:lnTo>
                    <a:pt x="1116393" y="1270000"/>
                  </a:lnTo>
                  <a:lnTo>
                    <a:pt x="1111427" y="1270000"/>
                  </a:lnTo>
                  <a:lnTo>
                    <a:pt x="1107960" y="1275384"/>
                  </a:lnTo>
                  <a:lnTo>
                    <a:pt x="1107020" y="1282700"/>
                  </a:lnTo>
                  <a:lnTo>
                    <a:pt x="1103249" y="1282700"/>
                  </a:lnTo>
                  <a:lnTo>
                    <a:pt x="1107592" y="1270000"/>
                  </a:lnTo>
                  <a:lnTo>
                    <a:pt x="1108659" y="1270000"/>
                  </a:lnTo>
                  <a:lnTo>
                    <a:pt x="1108163" y="1273860"/>
                  </a:lnTo>
                  <a:lnTo>
                    <a:pt x="1110310" y="1270000"/>
                  </a:lnTo>
                  <a:lnTo>
                    <a:pt x="1111427" y="1270000"/>
                  </a:lnTo>
                  <a:lnTo>
                    <a:pt x="1119619" y="1257300"/>
                  </a:lnTo>
                  <a:lnTo>
                    <a:pt x="1129728" y="1244600"/>
                  </a:lnTo>
                  <a:lnTo>
                    <a:pt x="1139850" y="1231900"/>
                  </a:lnTo>
                  <a:lnTo>
                    <a:pt x="1157770" y="1206500"/>
                  </a:lnTo>
                  <a:lnTo>
                    <a:pt x="1166329" y="1194943"/>
                  </a:lnTo>
                  <a:lnTo>
                    <a:pt x="1166914" y="1193800"/>
                  </a:lnTo>
                  <a:lnTo>
                    <a:pt x="1167180" y="1193800"/>
                  </a:lnTo>
                  <a:lnTo>
                    <a:pt x="1166329" y="1194943"/>
                  </a:lnTo>
                  <a:lnTo>
                    <a:pt x="1160373" y="1206500"/>
                  </a:lnTo>
                  <a:lnTo>
                    <a:pt x="1167180" y="1206500"/>
                  </a:lnTo>
                  <a:lnTo>
                    <a:pt x="1171295" y="1193800"/>
                  </a:lnTo>
                  <a:lnTo>
                    <a:pt x="1169492" y="1193800"/>
                  </a:lnTo>
                  <a:lnTo>
                    <a:pt x="1172679" y="1181100"/>
                  </a:lnTo>
                  <a:lnTo>
                    <a:pt x="1173365" y="1193800"/>
                  </a:lnTo>
                  <a:lnTo>
                    <a:pt x="1180541" y="1181100"/>
                  </a:lnTo>
                  <a:lnTo>
                    <a:pt x="1187538" y="1168400"/>
                  </a:lnTo>
                  <a:lnTo>
                    <a:pt x="1195692" y="1168400"/>
                  </a:lnTo>
                  <a:lnTo>
                    <a:pt x="1206360" y="1155700"/>
                  </a:lnTo>
                  <a:lnTo>
                    <a:pt x="1230134" y="1155700"/>
                  </a:lnTo>
                  <a:lnTo>
                    <a:pt x="1241412" y="1143000"/>
                  </a:lnTo>
                  <a:lnTo>
                    <a:pt x="1240345" y="1155700"/>
                  </a:lnTo>
                  <a:lnTo>
                    <a:pt x="1245184" y="1155700"/>
                  </a:lnTo>
                  <a:lnTo>
                    <a:pt x="1247597" y="1168400"/>
                  </a:lnTo>
                  <a:lnTo>
                    <a:pt x="1247597" y="1003300"/>
                  </a:lnTo>
                  <a:lnTo>
                    <a:pt x="1211732" y="1003300"/>
                  </a:lnTo>
                  <a:lnTo>
                    <a:pt x="1193723" y="1016000"/>
                  </a:lnTo>
                  <a:lnTo>
                    <a:pt x="1176870" y="1028700"/>
                  </a:lnTo>
                  <a:lnTo>
                    <a:pt x="1160983" y="1041400"/>
                  </a:lnTo>
                  <a:lnTo>
                    <a:pt x="1163053" y="1041400"/>
                  </a:lnTo>
                  <a:lnTo>
                    <a:pt x="1154798" y="1054100"/>
                  </a:lnTo>
                  <a:lnTo>
                    <a:pt x="1157795" y="1041273"/>
                  </a:lnTo>
                  <a:lnTo>
                    <a:pt x="1159954" y="1028700"/>
                  </a:lnTo>
                  <a:lnTo>
                    <a:pt x="1160602" y="1028700"/>
                  </a:lnTo>
                  <a:lnTo>
                    <a:pt x="1158925" y="1016000"/>
                  </a:lnTo>
                  <a:lnTo>
                    <a:pt x="1155026" y="1016000"/>
                  </a:lnTo>
                  <a:lnTo>
                    <a:pt x="1146302" y="1028700"/>
                  </a:lnTo>
                  <a:lnTo>
                    <a:pt x="1132116" y="1028700"/>
                  </a:lnTo>
                  <a:lnTo>
                    <a:pt x="1143685" y="1016000"/>
                  </a:lnTo>
                  <a:lnTo>
                    <a:pt x="1155395" y="990600"/>
                  </a:lnTo>
                  <a:lnTo>
                    <a:pt x="1161249" y="977900"/>
                  </a:lnTo>
                  <a:lnTo>
                    <a:pt x="1178331" y="951420"/>
                  </a:lnTo>
                  <a:lnTo>
                    <a:pt x="1185735" y="939800"/>
                  </a:lnTo>
                  <a:lnTo>
                    <a:pt x="1195793" y="927100"/>
                  </a:lnTo>
                  <a:lnTo>
                    <a:pt x="1205839" y="914400"/>
                  </a:lnTo>
                  <a:lnTo>
                    <a:pt x="1213573" y="914400"/>
                  </a:lnTo>
                  <a:lnTo>
                    <a:pt x="1216672" y="901700"/>
                  </a:lnTo>
                  <a:lnTo>
                    <a:pt x="1227429" y="889000"/>
                  </a:lnTo>
                  <a:lnTo>
                    <a:pt x="1245539" y="876300"/>
                  </a:lnTo>
                  <a:lnTo>
                    <a:pt x="1254264" y="863752"/>
                  </a:lnTo>
                  <a:lnTo>
                    <a:pt x="1237284" y="876300"/>
                  </a:lnTo>
                  <a:lnTo>
                    <a:pt x="1254366" y="863600"/>
                  </a:lnTo>
                  <a:lnTo>
                    <a:pt x="1254264" y="863752"/>
                  </a:lnTo>
                  <a:lnTo>
                    <a:pt x="1254467" y="863600"/>
                  </a:lnTo>
                  <a:lnTo>
                    <a:pt x="1269504" y="850900"/>
                  </a:lnTo>
                  <a:lnTo>
                    <a:pt x="1283398" y="838200"/>
                  </a:lnTo>
                  <a:lnTo>
                    <a:pt x="1297089" y="825500"/>
                  </a:lnTo>
                  <a:lnTo>
                    <a:pt x="1306017" y="812800"/>
                  </a:lnTo>
                  <a:lnTo>
                    <a:pt x="1314361" y="812800"/>
                  </a:lnTo>
                  <a:lnTo>
                    <a:pt x="1322222" y="800100"/>
                  </a:lnTo>
                  <a:lnTo>
                    <a:pt x="1330083" y="787400"/>
                  </a:lnTo>
                  <a:lnTo>
                    <a:pt x="1333919" y="787400"/>
                  </a:lnTo>
                  <a:lnTo>
                    <a:pt x="1339113" y="774700"/>
                  </a:lnTo>
                  <a:lnTo>
                    <a:pt x="1334211" y="774700"/>
                  </a:lnTo>
                  <a:lnTo>
                    <a:pt x="1344485" y="762000"/>
                  </a:lnTo>
                  <a:lnTo>
                    <a:pt x="1353032" y="762000"/>
                  </a:lnTo>
                  <a:lnTo>
                    <a:pt x="1358861" y="749300"/>
                  </a:lnTo>
                  <a:lnTo>
                    <a:pt x="1361020" y="736600"/>
                  </a:lnTo>
                  <a:lnTo>
                    <a:pt x="1371168" y="736600"/>
                  </a:lnTo>
                  <a:lnTo>
                    <a:pt x="1365148" y="749300"/>
                  </a:lnTo>
                  <a:lnTo>
                    <a:pt x="1355255" y="762000"/>
                  </a:lnTo>
                  <a:lnTo>
                    <a:pt x="1344777" y="774700"/>
                  </a:lnTo>
                  <a:lnTo>
                    <a:pt x="1334693" y="787400"/>
                  </a:lnTo>
                  <a:lnTo>
                    <a:pt x="1325956" y="800100"/>
                  </a:lnTo>
                  <a:lnTo>
                    <a:pt x="1341945" y="800100"/>
                  </a:lnTo>
                  <a:lnTo>
                    <a:pt x="1349159" y="787400"/>
                  </a:lnTo>
                  <a:lnTo>
                    <a:pt x="1367231" y="787400"/>
                  </a:lnTo>
                  <a:lnTo>
                    <a:pt x="1381379" y="774700"/>
                  </a:lnTo>
                  <a:lnTo>
                    <a:pt x="1395145" y="749300"/>
                  </a:lnTo>
                  <a:lnTo>
                    <a:pt x="1406385" y="736600"/>
                  </a:lnTo>
                  <a:lnTo>
                    <a:pt x="1400200" y="749300"/>
                  </a:lnTo>
                  <a:lnTo>
                    <a:pt x="1404327" y="749300"/>
                  </a:lnTo>
                  <a:lnTo>
                    <a:pt x="1414640" y="736600"/>
                  </a:lnTo>
                  <a:lnTo>
                    <a:pt x="1437830" y="736600"/>
                  </a:lnTo>
                  <a:lnTo>
                    <a:pt x="1450009" y="723900"/>
                  </a:lnTo>
                  <a:lnTo>
                    <a:pt x="1451749" y="723900"/>
                  </a:lnTo>
                  <a:lnTo>
                    <a:pt x="1450822" y="711200"/>
                  </a:lnTo>
                  <a:lnTo>
                    <a:pt x="1441183" y="723900"/>
                  </a:lnTo>
                  <a:lnTo>
                    <a:pt x="1400200" y="723900"/>
                  </a:lnTo>
                  <a:lnTo>
                    <a:pt x="1405940" y="711200"/>
                  </a:lnTo>
                  <a:lnTo>
                    <a:pt x="1410512" y="711200"/>
                  </a:lnTo>
                  <a:lnTo>
                    <a:pt x="1414640" y="698500"/>
                  </a:lnTo>
                  <a:lnTo>
                    <a:pt x="1412087" y="707961"/>
                  </a:lnTo>
                  <a:lnTo>
                    <a:pt x="1416697" y="698500"/>
                  </a:lnTo>
                  <a:lnTo>
                    <a:pt x="1433512" y="698500"/>
                  </a:lnTo>
                  <a:lnTo>
                    <a:pt x="1450721" y="673100"/>
                  </a:lnTo>
                  <a:lnTo>
                    <a:pt x="1466380" y="660400"/>
                  </a:lnTo>
                  <a:lnTo>
                    <a:pt x="1472374" y="635000"/>
                  </a:lnTo>
                  <a:lnTo>
                    <a:pt x="1475981" y="635000"/>
                  </a:lnTo>
                  <a:lnTo>
                    <a:pt x="1490929" y="622300"/>
                  </a:lnTo>
                  <a:lnTo>
                    <a:pt x="1495056" y="609600"/>
                  </a:lnTo>
                  <a:lnTo>
                    <a:pt x="1480654" y="622300"/>
                  </a:lnTo>
                  <a:lnTo>
                    <a:pt x="1480362" y="622300"/>
                  </a:lnTo>
                  <a:lnTo>
                    <a:pt x="1484325" y="609600"/>
                  </a:lnTo>
                  <a:lnTo>
                    <a:pt x="1482686" y="609600"/>
                  </a:lnTo>
                  <a:lnTo>
                    <a:pt x="1468475" y="622300"/>
                  </a:lnTo>
                  <a:lnTo>
                    <a:pt x="1454073" y="622300"/>
                  </a:lnTo>
                  <a:lnTo>
                    <a:pt x="1440053" y="635000"/>
                  </a:lnTo>
                  <a:lnTo>
                    <a:pt x="1427010" y="635000"/>
                  </a:lnTo>
                  <a:lnTo>
                    <a:pt x="1426108" y="647700"/>
                  </a:lnTo>
                  <a:lnTo>
                    <a:pt x="1422882" y="647700"/>
                  </a:lnTo>
                  <a:lnTo>
                    <a:pt x="1421206" y="660400"/>
                  </a:lnTo>
                  <a:lnTo>
                    <a:pt x="1424940" y="660400"/>
                  </a:lnTo>
                  <a:lnTo>
                    <a:pt x="1415669" y="673100"/>
                  </a:lnTo>
                  <a:lnTo>
                    <a:pt x="1406385" y="673100"/>
                  </a:lnTo>
                  <a:lnTo>
                    <a:pt x="1397101" y="685800"/>
                  </a:lnTo>
                  <a:lnTo>
                    <a:pt x="1396009" y="685800"/>
                  </a:lnTo>
                  <a:lnTo>
                    <a:pt x="1396009" y="723900"/>
                  </a:lnTo>
                  <a:lnTo>
                    <a:pt x="1387830" y="736600"/>
                  </a:lnTo>
                  <a:lnTo>
                    <a:pt x="1387830" y="730275"/>
                  </a:lnTo>
                  <a:lnTo>
                    <a:pt x="1382407" y="736600"/>
                  </a:lnTo>
                  <a:lnTo>
                    <a:pt x="1371777" y="736600"/>
                  </a:lnTo>
                  <a:lnTo>
                    <a:pt x="1380604" y="723900"/>
                  </a:lnTo>
                  <a:lnTo>
                    <a:pt x="1387830" y="723900"/>
                  </a:lnTo>
                  <a:lnTo>
                    <a:pt x="1387830" y="730275"/>
                  </a:lnTo>
                  <a:lnTo>
                    <a:pt x="1393266" y="723900"/>
                  </a:lnTo>
                  <a:lnTo>
                    <a:pt x="1396009" y="723900"/>
                  </a:lnTo>
                  <a:lnTo>
                    <a:pt x="1396009" y="685800"/>
                  </a:lnTo>
                  <a:lnTo>
                    <a:pt x="1387830" y="685800"/>
                  </a:lnTo>
                  <a:lnTo>
                    <a:pt x="1383118" y="698500"/>
                  </a:lnTo>
                  <a:lnTo>
                    <a:pt x="1383703" y="698500"/>
                  </a:lnTo>
                  <a:lnTo>
                    <a:pt x="1378381" y="711200"/>
                  </a:lnTo>
                  <a:lnTo>
                    <a:pt x="1372108" y="711200"/>
                  </a:lnTo>
                  <a:lnTo>
                    <a:pt x="1365427" y="723900"/>
                  </a:lnTo>
                  <a:lnTo>
                    <a:pt x="1352765" y="723900"/>
                  </a:lnTo>
                  <a:lnTo>
                    <a:pt x="1352740" y="711200"/>
                  </a:lnTo>
                  <a:lnTo>
                    <a:pt x="1358696" y="711200"/>
                  </a:lnTo>
                  <a:lnTo>
                    <a:pt x="1365821" y="698500"/>
                  </a:lnTo>
                  <a:lnTo>
                    <a:pt x="1362405" y="698500"/>
                  </a:lnTo>
                  <a:lnTo>
                    <a:pt x="1345298" y="711200"/>
                  </a:lnTo>
                  <a:lnTo>
                    <a:pt x="1327797" y="723900"/>
                  </a:lnTo>
                  <a:lnTo>
                    <a:pt x="1325194" y="723900"/>
                  </a:lnTo>
                  <a:lnTo>
                    <a:pt x="1325283" y="711200"/>
                  </a:lnTo>
                  <a:lnTo>
                    <a:pt x="1311529" y="711200"/>
                  </a:lnTo>
                  <a:lnTo>
                    <a:pt x="1316418" y="698500"/>
                  </a:lnTo>
                  <a:lnTo>
                    <a:pt x="1322349" y="698500"/>
                  </a:lnTo>
                  <a:lnTo>
                    <a:pt x="1321638" y="685800"/>
                  </a:lnTo>
                  <a:lnTo>
                    <a:pt x="1319771" y="685800"/>
                  </a:lnTo>
                  <a:lnTo>
                    <a:pt x="1313586" y="673100"/>
                  </a:lnTo>
                  <a:lnTo>
                    <a:pt x="1309814" y="677748"/>
                  </a:lnTo>
                  <a:lnTo>
                    <a:pt x="1309814" y="774700"/>
                  </a:lnTo>
                  <a:lnTo>
                    <a:pt x="1301216" y="787400"/>
                  </a:lnTo>
                  <a:lnTo>
                    <a:pt x="1308950" y="774700"/>
                  </a:lnTo>
                  <a:lnTo>
                    <a:pt x="1309814" y="774700"/>
                  </a:lnTo>
                  <a:lnTo>
                    <a:pt x="1309814" y="677748"/>
                  </a:lnTo>
                  <a:lnTo>
                    <a:pt x="1306880" y="681367"/>
                  </a:lnTo>
                  <a:lnTo>
                    <a:pt x="1306880" y="711200"/>
                  </a:lnTo>
                  <a:lnTo>
                    <a:pt x="1301216" y="723900"/>
                  </a:lnTo>
                  <a:lnTo>
                    <a:pt x="1305140" y="711200"/>
                  </a:lnTo>
                  <a:lnTo>
                    <a:pt x="1306880" y="711200"/>
                  </a:lnTo>
                  <a:lnTo>
                    <a:pt x="1306880" y="681367"/>
                  </a:lnTo>
                  <a:lnTo>
                    <a:pt x="1303274" y="685800"/>
                  </a:lnTo>
                  <a:lnTo>
                    <a:pt x="1310017" y="673100"/>
                  </a:lnTo>
                  <a:lnTo>
                    <a:pt x="1320038" y="660400"/>
                  </a:lnTo>
                  <a:lnTo>
                    <a:pt x="1325956" y="660400"/>
                  </a:lnTo>
                  <a:lnTo>
                    <a:pt x="1348778" y="635000"/>
                  </a:lnTo>
                  <a:lnTo>
                    <a:pt x="1370812" y="622300"/>
                  </a:lnTo>
                  <a:lnTo>
                    <a:pt x="1392085" y="609600"/>
                  </a:lnTo>
                  <a:lnTo>
                    <a:pt x="1412570" y="584200"/>
                  </a:lnTo>
                  <a:lnTo>
                    <a:pt x="1391564" y="596900"/>
                  </a:lnTo>
                  <a:lnTo>
                    <a:pt x="1366685" y="609600"/>
                  </a:lnTo>
                  <a:lnTo>
                    <a:pt x="1330083" y="635000"/>
                  </a:lnTo>
                  <a:lnTo>
                    <a:pt x="1298473" y="685800"/>
                  </a:lnTo>
                  <a:lnTo>
                    <a:pt x="1292961" y="685800"/>
                  </a:lnTo>
                  <a:lnTo>
                    <a:pt x="1287843" y="698500"/>
                  </a:lnTo>
                  <a:lnTo>
                    <a:pt x="1286776" y="698500"/>
                  </a:lnTo>
                  <a:lnTo>
                    <a:pt x="1286776" y="787400"/>
                  </a:lnTo>
                  <a:lnTo>
                    <a:pt x="1278534" y="800100"/>
                  </a:lnTo>
                  <a:lnTo>
                    <a:pt x="1282661" y="787400"/>
                  </a:lnTo>
                  <a:lnTo>
                    <a:pt x="1286776" y="787400"/>
                  </a:lnTo>
                  <a:lnTo>
                    <a:pt x="1286776" y="698500"/>
                  </a:lnTo>
                  <a:lnTo>
                    <a:pt x="1280591" y="698500"/>
                  </a:lnTo>
                  <a:lnTo>
                    <a:pt x="1274724" y="711200"/>
                  </a:lnTo>
                  <a:lnTo>
                    <a:pt x="1268895" y="717550"/>
                  </a:lnTo>
                  <a:lnTo>
                    <a:pt x="1268895" y="736600"/>
                  </a:lnTo>
                  <a:lnTo>
                    <a:pt x="1263319" y="749300"/>
                  </a:lnTo>
                  <a:lnTo>
                    <a:pt x="1258684" y="749300"/>
                  </a:lnTo>
                  <a:lnTo>
                    <a:pt x="1265809" y="736600"/>
                  </a:lnTo>
                  <a:lnTo>
                    <a:pt x="1268895" y="736600"/>
                  </a:lnTo>
                  <a:lnTo>
                    <a:pt x="1268895" y="717550"/>
                  </a:lnTo>
                  <a:lnTo>
                    <a:pt x="1263065" y="723900"/>
                  </a:lnTo>
                  <a:lnTo>
                    <a:pt x="1257909" y="723900"/>
                  </a:lnTo>
                  <a:lnTo>
                    <a:pt x="1253629" y="736600"/>
                  </a:lnTo>
                  <a:lnTo>
                    <a:pt x="1248371" y="736600"/>
                  </a:lnTo>
                  <a:lnTo>
                    <a:pt x="1244282" y="749300"/>
                  </a:lnTo>
                  <a:lnTo>
                    <a:pt x="1248892" y="749300"/>
                  </a:lnTo>
                  <a:lnTo>
                    <a:pt x="1247000" y="760768"/>
                  </a:lnTo>
                  <a:lnTo>
                    <a:pt x="1246797" y="762000"/>
                  </a:lnTo>
                  <a:lnTo>
                    <a:pt x="1233297" y="762000"/>
                  </a:lnTo>
                  <a:lnTo>
                    <a:pt x="1224915" y="774700"/>
                  </a:lnTo>
                  <a:lnTo>
                    <a:pt x="1214996" y="774700"/>
                  </a:lnTo>
                  <a:lnTo>
                    <a:pt x="1204290" y="787400"/>
                  </a:lnTo>
                  <a:lnTo>
                    <a:pt x="1198435" y="787400"/>
                  </a:lnTo>
                  <a:lnTo>
                    <a:pt x="1189863" y="800100"/>
                  </a:lnTo>
                  <a:lnTo>
                    <a:pt x="1183640" y="811339"/>
                  </a:lnTo>
                  <a:lnTo>
                    <a:pt x="1199235" y="800100"/>
                  </a:lnTo>
                  <a:lnTo>
                    <a:pt x="1217434" y="787400"/>
                  </a:lnTo>
                  <a:lnTo>
                    <a:pt x="1235367" y="774623"/>
                  </a:lnTo>
                  <a:lnTo>
                    <a:pt x="1251724" y="762000"/>
                  </a:lnTo>
                  <a:lnTo>
                    <a:pt x="1249667" y="762000"/>
                  </a:lnTo>
                  <a:lnTo>
                    <a:pt x="1251610" y="757999"/>
                  </a:lnTo>
                  <a:lnTo>
                    <a:pt x="1251369" y="749300"/>
                  </a:lnTo>
                  <a:lnTo>
                    <a:pt x="1255852" y="749300"/>
                  </a:lnTo>
                  <a:lnTo>
                    <a:pt x="1258138" y="749300"/>
                  </a:lnTo>
                  <a:lnTo>
                    <a:pt x="1255852" y="762000"/>
                  </a:lnTo>
                  <a:lnTo>
                    <a:pt x="1270279" y="749300"/>
                  </a:lnTo>
                  <a:lnTo>
                    <a:pt x="1271409" y="749300"/>
                  </a:lnTo>
                  <a:lnTo>
                    <a:pt x="1265389" y="762000"/>
                  </a:lnTo>
                  <a:lnTo>
                    <a:pt x="1256652" y="774700"/>
                  </a:lnTo>
                  <a:lnTo>
                    <a:pt x="1249667" y="774700"/>
                  </a:lnTo>
                  <a:lnTo>
                    <a:pt x="1239647" y="787400"/>
                  </a:lnTo>
                  <a:lnTo>
                    <a:pt x="1232903" y="787400"/>
                  </a:lnTo>
                  <a:lnTo>
                    <a:pt x="1227328" y="800100"/>
                  </a:lnTo>
                  <a:lnTo>
                    <a:pt x="1220787" y="812800"/>
                  </a:lnTo>
                  <a:lnTo>
                    <a:pt x="1213053" y="812800"/>
                  </a:lnTo>
                  <a:lnTo>
                    <a:pt x="1217701" y="800100"/>
                  </a:lnTo>
                  <a:lnTo>
                    <a:pt x="1222336" y="800100"/>
                  </a:lnTo>
                  <a:lnTo>
                    <a:pt x="1226985" y="787400"/>
                  </a:lnTo>
                  <a:lnTo>
                    <a:pt x="1216317" y="800100"/>
                  </a:lnTo>
                  <a:lnTo>
                    <a:pt x="1200175" y="810907"/>
                  </a:lnTo>
                  <a:lnTo>
                    <a:pt x="1200175" y="812800"/>
                  </a:lnTo>
                  <a:lnTo>
                    <a:pt x="1198194" y="815225"/>
                  </a:lnTo>
                  <a:lnTo>
                    <a:pt x="1194498" y="825500"/>
                  </a:lnTo>
                  <a:lnTo>
                    <a:pt x="1189863" y="825500"/>
                  </a:lnTo>
                  <a:lnTo>
                    <a:pt x="1198194" y="815225"/>
                  </a:lnTo>
                  <a:lnTo>
                    <a:pt x="1199070" y="812800"/>
                  </a:lnTo>
                  <a:lnTo>
                    <a:pt x="1200175" y="812800"/>
                  </a:lnTo>
                  <a:lnTo>
                    <a:pt x="1200175" y="810907"/>
                  </a:lnTo>
                  <a:lnTo>
                    <a:pt x="1197330" y="812800"/>
                  </a:lnTo>
                  <a:lnTo>
                    <a:pt x="1180287" y="825500"/>
                  </a:lnTo>
                  <a:lnTo>
                    <a:pt x="1175423" y="838200"/>
                  </a:lnTo>
                  <a:lnTo>
                    <a:pt x="1159598" y="850900"/>
                  </a:lnTo>
                  <a:lnTo>
                    <a:pt x="1143203" y="863600"/>
                  </a:lnTo>
                  <a:lnTo>
                    <a:pt x="1126413" y="876300"/>
                  </a:lnTo>
                  <a:lnTo>
                    <a:pt x="1109433" y="876300"/>
                  </a:lnTo>
                  <a:lnTo>
                    <a:pt x="1103731" y="889000"/>
                  </a:lnTo>
                  <a:lnTo>
                    <a:pt x="1093190" y="889000"/>
                  </a:lnTo>
                  <a:lnTo>
                    <a:pt x="1083043" y="901700"/>
                  </a:lnTo>
                  <a:lnTo>
                    <a:pt x="1076439" y="901700"/>
                  </a:lnTo>
                  <a:lnTo>
                    <a:pt x="1062012" y="901700"/>
                  </a:lnTo>
                  <a:lnTo>
                    <a:pt x="1049629" y="914400"/>
                  </a:lnTo>
                  <a:lnTo>
                    <a:pt x="1059942" y="901700"/>
                  </a:lnTo>
                  <a:lnTo>
                    <a:pt x="1054671" y="901700"/>
                  </a:lnTo>
                  <a:lnTo>
                    <a:pt x="1050810" y="906919"/>
                  </a:lnTo>
                  <a:lnTo>
                    <a:pt x="1047572" y="914400"/>
                  </a:lnTo>
                  <a:lnTo>
                    <a:pt x="1045286" y="914400"/>
                  </a:lnTo>
                  <a:lnTo>
                    <a:pt x="1037780" y="923201"/>
                  </a:lnTo>
                  <a:lnTo>
                    <a:pt x="1037780" y="927100"/>
                  </a:lnTo>
                  <a:lnTo>
                    <a:pt x="1030046" y="939800"/>
                  </a:lnTo>
                  <a:lnTo>
                    <a:pt x="1026693" y="939800"/>
                  </a:lnTo>
                  <a:lnTo>
                    <a:pt x="1035621" y="927100"/>
                  </a:lnTo>
                  <a:lnTo>
                    <a:pt x="1037780" y="927100"/>
                  </a:lnTo>
                  <a:lnTo>
                    <a:pt x="1037780" y="923201"/>
                  </a:lnTo>
                  <a:lnTo>
                    <a:pt x="1023594" y="939800"/>
                  </a:lnTo>
                  <a:lnTo>
                    <a:pt x="1021676" y="940828"/>
                  </a:lnTo>
                  <a:lnTo>
                    <a:pt x="1014577" y="952500"/>
                  </a:lnTo>
                  <a:lnTo>
                    <a:pt x="1012520" y="965200"/>
                  </a:lnTo>
                  <a:lnTo>
                    <a:pt x="1013333" y="955040"/>
                  </a:lnTo>
                  <a:lnTo>
                    <a:pt x="1008392" y="965200"/>
                  </a:lnTo>
                  <a:lnTo>
                    <a:pt x="1009929" y="965200"/>
                  </a:lnTo>
                  <a:lnTo>
                    <a:pt x="1004265" y="977900"/>
                  </a:lnTo>
                  <a:lnTo>
                    <a:pt x="1006322" y="977900"/>
                  </a:lnTo>
                  <a:lnTo>
                    <a:pt x="1004265" y="990600"/>
                  </a:lnTo>
                  <a:lnTo>
                    <a:pt x="1002207" y="977900"/>
                  </a:lnTo>
                  <a:lnTo>
                    <a:pt x="1004265" y="977900"/>
                  </a:lnTo>
                  <a:lnTo>
                    <a:pt x="1007033" y="965200"/>
                  </a:lnTo>
                  <a:lnTo>
                    <a:pt x="996022" y="965200"/>
                  </a:lnTo>
                  <a:lnTo>
                    <a:pt x="991247" y="977900"/>
                  </a:lnTo>
                  <a:lnTo>
                    <a:pt x="983259" y="977900"/>
                  </a:lnTo>
                  <a:lnTo>
                    <a:pt x="987767" y="965200"/>
                  </a:lnTo>
                  <a:lnTo>
                    <a:pt x="982091" y="977900"/>
                  </a:lnTo>
                  <a:lnTo>
                    <a:pt x="975398" y="977900"/>
                  </a:lnTo>
                  <a:lnTo>
                    <a:pt x="999985" y="952500"/>
                  </a:lnTo>
                  <a:lnTo>
                    <a:pt x="1010704" y="946734"/>
                  </a:lnTo>
                  <a:lnTo>
                    <a:pt x="1015961" y="939800"/>
                  </a:lnTo>
                  <a:lnTo>
                    <a:pt x="1026172" y="927100"/>
                  </a:lnTo>
                  <a:lnTo>
                    <a:pt x="1036777" y="914400"/>
                  </a:lnTo>
                  <a:lnTo>
                    <a:pt x="1045286" y="914400"/>
                  </a:lnTo>
                  <a:lnTo>
                    <a:pt x="1050810" y="906919"/>
                  </a:lnTo>
                  <a:lnTo>
                    <a:pt x="1053084" y="901700"/>
                  </a:lnTo>
                  <a:lnTo>
                    <a:pt x="1054671" y="901700"/>
                  </a:lnTo>
                  <a:lnTo>
                    <a:pt x="1064069" y="889000"/>
                  </a:lnTo>
                  <a:lnTo>
                    <a:pt x="1078509" y="889000"/>
                  </a:lnTo>
                  <a:lnTo>
                    <a:pt x="1084694" y="876300"/>
                  </a:lnTo>
                  <a:lnTo>
                    <a:pt x="1083081" y="889000"/>
                  </a:lnTo>
                  <a:lnTo>
                    <a:pt x="1091907" y="876300"/>
                  </a:lnTo>
                  <a:lnTo>
                    <a:pt x="1103833" y="863600"/>
                  </a:lnTo>
                  <a:lnTo>
                    <a:pt x="1111491" y="863600"/>
                  </a:lnTo>
                  <a:lnTo>
                    <a:pt x="1121549" y="850900"/>
                  </a:lnTo>
                  <a:lnTo>
                    <a:pt x="1131608" y="850900"/>
                  </a:lnTo>
                  <a:lnTo>
                    <a:pt x="1139342" y="838200"/>
                  </a:lnTo>
                  <a:lnTo>
                    <a:pt x="1138656" y="838200"/>
                  </a:lnTo>
                  <a:lnTo>
                    <a:pt x="1144485" y="825500"/>
                  </a:lnTo>
                  <a:lnTo>
                    <a:pt x="1142174" y="825500"/>
                  </a:lnTo>
                  <a:lnTo>
                    <a:pt x="1150683" y="812800"/>
                  </a:lnTo>
                  <a:lnTo>
                    <a:pt x="1154798" y="812800"/>
                  </a:lnTo>
                  <a:lnTo>
                    <a:pt x="1154798" y="825500"/>
                  </a:lnTo>
                  <a:lnTo>
                    <a:pt x="1156868" y="812800"/>
                  </a:lnTo>
                  <a:lnTo>
                    <a:pt x="1161503" y="812800"/>
                  </a:lnTo>
                  <a:lnTo>
                    <a:pt x="1166342" y="800100"/>
                  </a:lnTo>
                  <a:lnTo>
                    <a:pt x="1163345" y="800100"/>
                  </a:lnTo>
                  <a:lnTo>
                    <a:pt x="1149908" y="812800"/>
                  </a:lnTo>
                  <a:lnTo>
                    <a:pt x="1129385" y="812800"/>
                  </a:lnTo>
                  <a:lnTo>
                    <a:pt x="1134948" y="800100"/>
                  </a:lnTo>
                  <a:lnTo>
                    <a:pt x="1140142" y="787400"/>
                  </a:lnTo>
                  <a:lnTo>
                    <a:pt x="1142428" y="774700"/>
                  </a:lnTo>
                  <a:lnTo>
                    <a:pt x="1138301" y="774700"/>
                  </a:lnTo>
                  <a:lnTo>
                    <a:pt x="1138364" y="774522"/>
                  </a:lnTo>
                  <a:lnTo>
                    <a:pt x="1142428" y="762000"/>
                  </a:lnTo>
                  <a:lnTo>
                    <a:pt x="1140371" y="762000"/>
                  </a:lnTo>
                  <a:lnTo>
                    <a:pt x="1130058" y="774700"/>
                  </a:lnTo>
                  <a:lnTo>
                    <a:pt x="1124902" y="774700"/>
                  </a:lnTo>
                  <a:lnTo>
                    <a:pt x="1118539" y="781405"/>
                  </a:lnTo>
                  <a:lnTo>
                    <a:pt x="1112850" y="787400"/>
                  </a:lnTo>
                  <a:lnTo>
                    <a:pt x="1107376" y="787400"/>
                  </a:lnTo>
                  <a:lnTo>
                    <a:pt x="1099058" y="800100"/>
                  </a:lnTo>
                  <a:lnTo>
                    <a:pt x="1093457" y="812800"/>
                  </a:lnTo>
                  <a:lnTo>
                    <a:pt x="1087069" y="838200"/>
                  </a:lnTo>
                  <a:lnTo>
                    <a:pt x="1078509" y="838200"/>
                  </a:lnTo>
                  <a:lnTo>
                    <a:pt x="1082624" y="825500"/>
                  </a:lnTo>
                  <a:lnTo>
                    <a:pt x="1064425" y="825500"/>
                  </a:lnTo>
                  <a:lnTo>
                    <a:pt x="1066126" y="838200"/>
                  </a:lnTo>
                  <a:lnTo>
                    <a:pt x="1053503" y="838200"/>
                  </a:lnTo>
                  <a:lnTo>
                    <a:pt x="1046695" y="850900"/>
                  </a:lnTo>
                  <a:lnTo>
                    <a:pt x="1045514" y="850900"/>
                  </a:lnTo>
                  <a:lnTo>
                    <a:pt x="1039901" y="861885"/>
                  </a:lnTo>
                  <a:lnTo>
                    <a:pt x="1040003" y="863600"/>
                  </a:lnTo>
                  <a:lnTo>
                    <a:pt x="1039037" y="863600"/>
                  </a:lnTo>
                  <a:lnTo>
                    <a:pt x="1039901" y="861885"/>
                  </a:lnTo>
                  <a:lnTo>
                    <a:pt x="1039545" y="855103"/>
                  </a:lnTo>
                  <a:lnTo>
                    <a:pt x="1027493" y="863600"/>
                  </a:lnTo>
                  <a:lnTo>
                    <a:pt x="1014323" y="876300"/>
                  </a:lnTo>
                  <a:lnTo>
                    <a:pt x="1007198" y="876300"/>
                  </a:lnTo>
                  <a:lnTo>
                    <a:pt x="1008392" y="863600"/>
                  </a:lnTo>
                  <a:lnTo>
                    <a:pt x="1002296" y="869365"/>
                  </a:lnTo>
                  <a:lnTo>
                    <a:pt x="1002296" y="876300"/>
                  </a:lnTo>
                  <a:lnTo>
                    <a:pt x="998093" y="879970"/>
                  </a:lnTo>
                  <a:lnTo>
                    <a:pt x="992441" y="889000"/>
                  </a:lnTo>
                  <a:lnTo>
                    <a:pt x="987767" y="889000"/>
                  </a:lnTo>
                  <a:lnTo>
                    <a:pt x="998093" y="879970"/>
                  </a:lnTo>
                  <a:lnTo>
                    <a:pt x="1000404" y="876300"/>
                  </a:lnTo>
                  <a:lnTo>
                    <a:pt x="1002296" y="876300"/>
                  </a:lnTo>
                  <a:lnTo>
                    <a:pt x="1002296" y="869365"/>
                  </a:lnTo>
                  <a:lnTo>
                    <a:pt x="994956" y="876300"/>
                  </a:lnTo>
                  <a:lnTo>
                    <a:pt x="993076" y="877608"/>
                  </a:lnTo>
                  <a:lnTo>
                    <a:pt x="985380" y="889000"/>
                  </a:lnTo>
                  <a:lnTo>
                    <a:pt x="968692" y="901700"/>
                  </a:lnTo>
                  <a:lnTo>
                    <a:pt x="966520" y="903427"/>
                  </a:lnTo>
                  <a:lnTo>
                    <a:pt x="958799" y="914400"/>
                  </a:lnTo>
                  <a:lnTo>
                    <a:pt x="946531" y="927100"/>
                  </a:lnTo>
                  <a:lnTo>
                    <a:pt x="952779" y="914400"/>
                  </a:lnTo>
                  <a:lnTo>
                    <a:pt x="966520" y="903427"/>
                  </a:lnTo>
                  <a:lnTo>
                    <a:pt x="976680" y="889000"/>
                  </a:lnTo>
                  <a:lnTo>
                    <a:pt x="993076" y="877608"/>
                  </a:lnTo>
                  <a:lnTo>
                    <a:pt x="993952" y="876300"/>
                  </a:lnTo>
                  <a:lnTo>
                    <a:pt x="987996" y="876300"/>
                  </a:lnTo>
                  <a:lnTo>
                    <a:pt x="972553" y="889000"/>
                  </a:lnTo>
                  <a:lnTo>
                    <a:pt x="955967" y="901700"/>
                  </a:lnTo>
                  <a:lnTo>
                    <a:pt x="946531" y="901700"/>
                  </a:lnTo>
                  <a:lnTo>
                    <a:pt x="940917" y="914400"/>
                  </a:lnTo>
                  <a:lnTo>
                    <a:pt x="927963" y="914400"/>
                  </a:lnTo>
                  <a:lnTo>
                    <a:pt x="913460" y="927100"/>
                  </a:lnTo>
                  <a:lnTo>
                    <a:pt x="903224" y="927100"/>
                  </a:lnTo>
                  <a:lnTo>
                    <a:pt x="892098" y="939800"/>
                  </a:lnTo>
                  <a:lnTo>
                    <a:pt x="877697" y="952500"/>
                  </a:lnTo>
                  <a:lnTo>
                    <a:pt x="865225" y="965200"/>
                  </a:lnTo>
                  <a:lnTo>
                    <a:pt x="859917" y="977900"/>
                  </a:lnTo>
                  <a:lnTo>
                    <a:pt x="858177" y="977900"/>
                  </a:lnTo>
                  <a:lnTo>
                    <a:pt x="853732" y="990600"/>
                  </a:lnTo>
                  <a:lnTo>
                    <a:pt x="847737" y="1003300"/>
                  </a:lnTo>
                  <a:lnTo>
                    <a:pt x="841349" y="1003300"/>
                  </a:lnTo>
                  <a:lnTo>
                    <a:pt x="834009" y="1016000"/>
                  </a:lnTo>
                  <a:lnTo>
                    <a:pt x="835164" y="1016000"/>
                  </a:lnTo>
                  <a:lnTo>
                    <a:pt x="829818" y="1028700"/>
                  </a:lnTo>
                  <a:lnTo>
                    <a:pt x="821766" y="1028700"/>
                  </a:lnTo>
                  <a:lnTo>
                    <a:pt x="813714" y="1041400"/>
                  </a:lnTo>
                  <a:lnTo>
                    <a:pt x="808355" y="1054100"/>
                  </a:lnTo>
                  <a:lnTo>
                    <a:pt x="820737" y="1054100"/>
                  </a:lnTo>
                  <a:lnTo>
                    <a:pt x="839038" y="1041400"/>
                  </a:lnTo>
                  <a:lnTo>
                    <a:pt x="875893" y="1003300"/>
                  </a:lnTo>
                  <a:lnTo>
                    <a:pt x="902766" y="976096"/>
                  </a:lnTo>
                  <a:lnTo>
                    <a:pt x="912495" y="965200"/>
                  </a:lnTo>
                  <a:lnTo>
                    <a:pt x="922299" y="952500"/>
                  </a:lnTo>
                  <a:lnTo>
                    <a:pt x="923836" y="952500"/>
                  </a:lnTo>
                  <a:lnTo>
                    <a:pt x="927963" y="939800"/>
                  </a:lnTo>
                  <a:lnTo>
                    <a:pt x="934148" y="939800"/>
                  </a:lnTo>
                  <a:lnTo>
                    <a:pt x="923836" y="952500"/>
                  </a:lnTo>
                  <a:lnTo>
                    <a:pt x="913536" y="965200"/>
                  </a:lnTo>
                  <a:lnTo>
                    <a:pt x="902766" y="976096"/>
                  </a:lnTo>
                  <a:lnTo>
                    <a:pt x="901153" y="977900"/>
                  </a:lnTo>
                  <a:lnTo>
                    <a:pt x="899096" y="990600"/>
                  </a:lnTo>
                  <a:lnTo>
                    <a:pt x="905281" y="977900"/>
                  </a:lnTo>
                  <a:lnTo>
                    <a:pt x="909370" y="977900"/>
                  </a:lnTo>
                  <a:lnTo>
                    <a:pt x="915593" y="965200"/>
                  </a:lnTo>
                  <a:lnTo>
                    <a:pt x="909472" y="977760"/>
                  </a:lnTo>
                  <a:lnTo>
                    <a:pt x="918425" y="965200"/>
                  </a:lnTo>
                  <a:lnTo>
                    <a:pt x="941285" y="954049"/>
                  </a:lnTo>
                  <a:lnTo>
                    <a:pt x="942403" y="952500"/>
                  </a:lnTo>
                  <a:lnTo>
                    <a:pt x="944460" y="952500"/>
                  </a:lnTo>
                  <a:lnTo>
                    <a:pt x="941285" y="954049"/>
                  </a:lnTo>
                  <a:lnTo>
                    <a:pt x="933284" y="965200"/>
                  </a:lnTo>
                  <a:lnTo>
                    <a:pt x="918946" y="977900"/>
                  </a:lnTo>
                  <a:lnTo>
                    <a:pt x="904989" y="990600"/>
                  </a:lnTo>
                  <a:lnTo>
                    <a:pt x="897039" y="1003300"/>
                  </a:lnTo>
                  <a:lnTo>
                    <a:pt x="922299" y="977900"/>
                  </a:lnTo>
                  <a:lnTo>
                    <a:pt x="934148" y="977900"/>
                  </a:lnTo>
                  <a:lnTo>
                    <a:pt x="944460" y="965200"/>
                  </a:lnTo>
                  <a:lnTo>
                    <a:pt x="957160" y="952500"/>
                  </a:lnTo>
                  <a:lnTo>
                    <a:pt x="983322" y="939800"/>
                  </a:lnTo>
                  <a:lnTo>
                    <a:pt x="996022" y="927100"/>
                  </a:lnTo>
                  <a:lnTo>
                    <a:pt x="976198" y="952500"/>
                  </a:lnTo>
                  <a:lnTo>
                    <a:pt x="973328" y="954582"/>
                  </a:lnTo>
                  <a:lnTo>
                    <a:pt x="973328" y="977900"/>
                  </a:lnTo>
                  <a:lnTo>
                    <a:pt x="964565" y="990600"/>
                  </a:lnTo>
                  <a:lnTo>
                    <a:pt x="958900" y="1003300"/>
                  </a:lnTo>
                  <a:lnTo>
                    <a:pt x="944270" y="1016000"/>
                  </a:lnTo>
                  <a:lnTo>
                    <a:pt x="928484" y="1028700"/>
                  </a:lnTo>
                  <a:lnTo>
                    <a:pt x="912088" y="1041273"/>
                  </a:lnTo>
                  <a:lnTo>
                    <a:pt x="900963" y="1054100"/>
                  </a:lnTo>
                  <a:lnTo>
                    <a:pt x="894969" y="1054100"/>
                  </a:lnTo>
                  <a:lnTo>
                    <a:pt x="912088" y="1041273"/>
                  </a:lnTo>
                  <a:lnTo>
                    <a:pt x="922235" y="1028700"/>
                  </a:lnTo>
                  <a:lnTo>
                    <a:pt x="925906" y="1016000"/>
                  </a:lnTo>
                  <a:lnTo>
                    <a:pt x="920496" y="1016000"/>
                  </a:lnTo>
                  <a:lnTo>
                    <a:pt x="932700" y="1003300"/>
                  </a:lnTo>
                  <a:lnTo>
                    <a:pt x="942403" y="990600"/>
                  </a:lnTo>
                  <a:lnTo>
                    <a:pt x="938276" y="1003300"/>
                  </a:lnTo>
                  <a:lnTo>
                    <a:pt x="946873" y="1003300"/>
                  </a:lnTo>
                  <a:lnTo>
                    <a:pt x="954519" y="990600"/>
                  </a:lnTo>
                  <a:lnTo>
                    <a:pt x="961771" y="990600"/>
                  </a:lnTo>
                  <a:lnTo>
                    <a:pt x="969213" y="977900"/>
                  </a:lnTo>
                  <a:lnTo>
                    <a:pt x="973328" y="977900"/>
                  </a:lnTo>
                  <a:lnTo>
                    <a:pt x="973328" y="954582"/>
                  </a:lnTo>
                  <a:lnTo>
                    <a:pt x="941108" y="977900"/>
                  </a:lnTo>
                  <a:lnTo>
                    <a:pt x="908723" y="1003300"/>
                  </a:lnTo>
                  <a:lnTo>
                    <a:pt x="897039" y="1016000"/>
                  </a:lnTo>
                  <a:lnTo>
                    <a:pt x="915174" y="1016000"/>
                  </a:lnTo>
                  <a:lnTo>
                    <a:pt x="897293" y="1028700"/>
                  </a:lnTo>
                  <a:lnTo>
                    <a:pt x="879792" y="1041400"/>
                  </a:lnTo>
                  <a:lnTo>
                    <a:pt x="870229" y="1054100"/>
                  </a:lnTo>
                  <a:lnTo>
                    <a:pt x="856335" y="1066800"/>
                  </a:lnTo>
                  <a:lnTo>
                    <a:pt x="842645" y="1066800"/>
                  </a:lnTo>
                  <a:lnTo>
                    <a:pt x="829335" y="1079500"/>
                  </a:lnTo>
                  <a:lnTo>
                    <a:pt x="816610" y="1092200"/>
                  </a:lnTo>
                  <a:lnTo>
                    <a:pt x="804303" y="1104900"/>
                  </a:lnTo>
                  <a:lnTo>
                    <a:pt x="783551" y="1130300"/>
                  </a:lnTo>
                  <a:lnTo>
                    <a:pt x="777201" y="1130300"/>
                  </a:lnTo>
                  <a:lnTo>
                    <a:pt x="775360" y="1130300"/>
                  </a:lnTo>
                  <a:lnTo>
                    <a:pt x="777621" y="1126832"/>
                  </a:lnTo>
                  <a:lnTo>
                    <a:pt x="778713" y="1117600"/>
                  </a:lnTo>
                  <a:lnTo>
                    <a:pt x="775360" y="1117600"/>
                  </a:lnTo>
                  <a:lnTo>
                    <a:pt x="767118" y="1130300"/>
                  </a:lnTo>
                  <a:lnTo>
                    <a:pt x="761250" y="1130300"/>
                  </a:lnTo>
                  <a:lnTo>
                    <a:pt x="754227" y="1143000"/>
                  </a:lnTo>
                  <a:lnTo>
                    <a:pt x="747979" y="1155700"/>
                  </a:lnTo>
                  <a:lnTo>
                    <a:pt x="732066" y="1155700"/>
                  </a:lnTo>
                  <a:lnTo>
                    <a:pt x="724941" y="1168400"/>
                  </a:lnTo>
                  <a:lnTo>
                    <a:pt x="718400" y="1181100"/>
                  </a:lnTo>
                  <a:lnTo>
                    <a:pt x="711466" y="1193800"/>
                  </a:lnTo>
                  <a:lnTo>
                    <a:pt x="705802" y="1193800"/>
                  </a:lnTo>
                  <a:lnTo>
                    <a:pt x="693140" y="1206500"/>
                  </a:lnTo>
                  <a:lnTo>
                    <a:pt x="676224" y="1219200"/>
                  </a:lnTo>
                  <a:lnTo>
                    <a:pt x="666076" y="1244600"/>
                  </a:lnTo>
                  <a:lnTo>
                    <a:pt x="675640" y="1219200"/>
                  </a:lnTo>
                  <a:lnTo>
                    <a:pt x="686955" y="1206500"/>
                  </a:lnTo>
                  <a:lnTo>
                    <a:pt x="679996" y="1206500"/>
                  </a:lnTo>
                  <a:lnTo>
                    <a:pt x="672261" y="1219200"/>
                  </a:lnTo>
                  <a:lnTo>
                    <a:pt x="657758" y="1231900"/>
                  </a:lnTo>
                  <a:lnTo>
                    <a:pt x="642874" y="1244600"/>
                  </a:lnTo>
                  <a:lnTo>
                    <a:pt x="628764" y="1270000"/>
                  </a:lnTo>
                  <a:lnTo>
                    <a:pt x="628954" y="1270000"/>
                  </a:lnTo>
                  <a:lnTo>
                    <a:pt x="620280" y="1282700"/>
                  </a:lnTo>
                  <a:lnTo>
                    <a:pt x="618642" y="1283804"/>
                  </a:lnTo>
                  <a:lnTo>
                    <a:pt x="618642" y="2070100"/>
                  </a:lnTo>
                  <a:lnTo>
                    <a:pt x="616585" y="2082800"/>
                  </a:lnTo>
                  <a:lnTo>
                    <a:pt x="613930" y="2082800"/>
                  </a:lnTo>
                  <a:lnTo>
                    <a:pt x="618642" y="2070100"/>
                  </a:lnTo>
                  <a:lnTo>
                    <a:pt x="618642" y="1283804"/>
                  </a:lnTo>
                  <a:lnTo>
                    <a:pt x="601408" y="1295400"/>
                  </a:lnTo>
                  <a:lnTo>
                    <a:pt x="593890" y="1308100"/>
                  </a:lnTo>
                  <a:lnTo>
                    <a:pt x="591832" y="1308100"/>
                  </a:lnTo>
                  <a:lnTo>
                    <a:pt x="583590" y="1320800"/>
                  </a:lnTo>
                  <a:lnTo>
                    <a:pt x="589775" y="1320800"/>
                  </a:lnTo>
                  <a:lnTo>
                    <a:pt x="580174" y="1333500"/>
                  </a:lnTo>
                  <a:lnTo>
                    <a:pt x="563994" y="1346200"/>
                  </a:lnTo>
                  <a:lnTo>
                    <a:pt x="550913" y="1358900"/>
                  </a:lnTo>
                  <a:lnTo>
                    <a:pt x="550595" y="1346200"/>
                  </a:lnTo>
                  <a:lnTo>
                    <a:pt x="544398" y="1352346"/>
                  </a:lnTo>
                  <a:lnTo>
                    <a:pt x="544398" y="1765300"/>
                  </a:lnTo>
                  <a:lnTo>
                    <a:pt x="540283" y="1778000"/>
                  </a:lnTo>
                  <a:lnTo>
                    <a:pt x="542340" y="1765300"/>
                  </a:lnTo>
                  <a:lnTo>
                    <a:pt x="544398" y="1765300"/>
                  </a:lnTo>
                  <a:lnTo>
                    <a:pt x="544398" y="1352346"/>
                  </a:lnTo>
                  <a:lnTo>
                    <a:pt x="524941" y="1371600"/>
                  </a:lnTo>
                  <a:lnTo>
                    <a:pt x="505091" y="1391881"/>
                  </a:lnTo>
                  <a:lnTo>
                    <a:pt x="505091" y="1739900"/>
                  </a:lnTo>
                  <a:lnTo>
                    <a:pt x="500583" y="1752600"/>
                  </a:lnTo>
                  <a:lnTo>
                    <a:pt x="499033" y="1752600"/>
                  </a:lnTo>
                  <a:lnTo>
                    <a:pt x="501103" y="1739900"/>
                  </a:lnTo>
                  <a:lnTo>
                    <a:pt x="496976" y="1752600"/>
                  </a:lnTo>
                  <a:lnTo>
                    <a:pt x="496976" y="1765300"/>
                  </a:lnTo>
                  <a:lnTo>
                    <a:pt x="496849" y="1752600"/>
                  </a:lnTo>
                  <a:lnTo>
                    <a:pt x="494906" y="1752600"/>
                  </a:lnTo>
                  <a:lnTo>
                    <a:pt x="501103" y="1739900"/>
                  </a:lnTo>
                  <a:lnTo>
                    <a:pt x="505091" y="1739900"/>
                  </a:lnTo>
                  <a:lnTo>
                    <a:pt x="505091" y="1391881"/>
                  </a:lnTo>
                  <a:lnTo>
                    <a:pt x="496976" y="1400162"/>
                  </a:lnTo>
                  <a:lnTo>
                    <a:pt x="496976" y="1714500"/>
                  </a:lnTo>
                  <a:lnTo>
                    <a:pt x="494906" y="1727200"/>
                  </a:lnTo>
                  <a:lnTo>
                    <a:pt x="492848" y="1727200"/>
                  </a:lnTo>
                  <a:lnTo>
                    <a:pt x="496976" y="1714500"/>
                  </a:lnTo>
                  <a:lnTo>
                    <a:pt x="496976" y="1400162"/>
                  </a:lnTo>
                  <a:lnTo>
                    <a:pt x="475195" y="1422400"/>
                  </a:lnTo>
                  <a:lnTo>
                    <a:pt x="449541" y="1447800"/>
                  </a:lnTo>
                  <a:lnTo>
                    <a:pt x="431634" y="1473200"/>
                  </a:lnTo>
                  <a:lnTo>
                    <a:pt x="414489" y="1485900"/>
                  </a:lnTo>
                  <a:lnTo>
                    <a:pt x="397344" y="1511300"/>
                  </a:lnTo>
                  <a:lnTo>
                    <a:pt x="379437" y="1524000"/>
                  </a:lnTo>
                  <a:lnTo>
                    <a:pt x="377367" y="1524000"/>
                  </a:lnTo>
                  <a:lnTo>
                    <a:pt x="373761" y="1536700"/>
                  </a:lnTo>
                  <a:lnTo>
                    <a:pt x="375043" y="1524000"/>
                  </a:lnTo>
                  <a:lnTo>
                    <a:pt x="368769" y="1524000"/>
                  </a:lnTo>
                  <a:lnTo>
                    <a:pt x="361124" y="1536700"/>
                  </a:lnTo>
                  <a:lnTo>
                    <a:pt x="353885" y="1549400"/>
                  </a:lnTo>
                  <a:lnTo>
                    <a:pt x="344373" y="1549400"/>
                  </a:lnTo>
                  <a:lnTo>
                    <a:pt x="334060" y="1574800"/>
                  </a:lnTo>
                  <a:lnTo>
                    <a:pt x="338188" y="1562100"/>
                  </a:lnTo>
                  <a:lnTo>
                    <a:pt x="327977" y="1572590"/>
                  </a:lnTo>
                  <a:lnTo>
                    <a:pt x="327875" y="1574800"/>
                  </a:lnTo>
                  <a:lnTo>
                    <a:pt x="316090" y="1587500"/>
                  </a:lnTo>
                  <a:lnTo>
                    <a:pt x="304673" y="1612900"/>
                  </a:lnTo>
                  <a:lnTo>
                    <a:pt x="292493" y="1625600"/>
                  </a:lnTo>
                  <a:lnTo>
                    <a:pt x="278384" y="1651000"/>
                  </a:lnTo>
                  <a:lnTo>
                    <a:pt x="279704" y="1638300"/>
                  </a:lnTo>
                  <a:lnTo>
                    <a:pt x="273481" y="1651000"/>
                  </a:lnTo>
                  <a:lnTo>
                    <a:pt x="267652" y="1663700"/>
                  </a:lnTo>
                  <a:lnTo>
                    <a:pt x="270141" y="1663700"/>
                  </a:lnTo>
                  <a:lnTo>
                    <a:pt x="233019" y="1714500"/>
                  </a:lnTo>
                  <a:lnTo>
                    <a:pt x="227152" y="1727200"/>
                  </a:lnTo>
                  <a:lnTo>
                    <a:pt x="215493" y="1752600"/>
                  </a:lnTo>
                  <a:lnTo>
                    <a:pt x="202272" y="1778000"/>
                  </a:lnTo>
                  <a:lnTo>
                    <a:pt x="191770" y="1790700"/>
                  </a:lnTo>
                  <a:lnTo>
                    <a:pt x="187655" y="1801685"/>
                  </a:lnTo>
                  <a:lnTo>
                    <a:pt x="187655" y="1866900"/>
                  </a:lnTo>
                  <a:lnTo>
                    <a:pt x="177342" y="1879600"/>
                  </a:lnTo>
                  <a:lnTo>
                    <a:pt x="181470" y="1866900"/>
                  </a:lnTo>
                  <a:lnTo>
                    <a:pt x="185585" y="1866900"/>
                  </a:lnTo>
                  <a:lnTo>
                    <a:pt x="187655" y="1866900"/>
                  </a:lnTo>
                  <a:lnTo>
                    <a:pt x="187655" y="1801685"/>
                  </a:lnTo>
                  <a:lnTo>
                    <a:pt x="177495" y="1828800"/>
                  </a:lnTo>
                  <a:lnTo>
                    <a:pt x="162648" y="1854200"/>
                  </a:lnTo>
                  <a:lnTo>
                    <a:pt x="147408" y="1879600"/>
                  </a:lnTo>
                  <a:lnTo>
                    <a:pt x="131978" y="1905000"/>
                  </a:lnTo>
                  <a:lnTo>
                    <a:pt x="134327" y="1905000"/>
                  </a:lnTo>
                  <a:lnTo>
                    <a:pt x="139966" y="1892300"/>
                  </a:lnTo>
                  <a:lnTo>
                    <a:pt x="160235" y="1892300"/>
                  </a:lnTo>
                  <a:lnTo>
                    <a:pt x="163550" y="1884641"/>
                  </a:lnTo>
                  <a:lnTo>
                    <a:pt x="164325" y="1879600"/>
                  </a:lnTo>
                  <a:lnTo>
                    <a:pt x="165735" y="1879600"/>
                  </a:lnTo>
                  <a:lnTo>
                    <a:pt x="170865" y="1866900"/>
                  </a:lnTo>
                  <a:lnTo>
                    <a:pt x="175145" y="1866900"/>
                  </a:lnTo>
                  <a:lnTo>
                    <a:pt x="172186" y="1879600"/>
                  </a:lnTo>
                  <a:lnTo>
                    <a:pt x="165735" y="1879600"/>
                  </a:lnTo>
                  <a:lnTo>
                    <a:pt x="163550" y="1884641"/>
                  </a:lnTo>
                  <a:lnTo>
                    <a:pt x="162382" y="1892300"/>
                  </a:lnTo>
                  <a:lnTo>
                    <a:pt x="161226" y="1892300"/>
                  </a:lnTo>
                  <a:lnTo>
                    <a:pt x="160845" y="1905000"/>
                  </a:lnTo>
                  <a:lnTo>
                    <a:pt x="161836" y="1905000"/>
                  </a:lnTo>
                  <a:lnTo>
                    <a:pt x="165849" y="1899526"/>
                  </a:lnTo>
                  <a:lnTo>
                    <a:pt x="167030" y="1892300"/>
                  </a:lnTo>
                  <a:lnTo>
                    <a:pt x="171157" y="1892300"/>
                  </a:lnTo>
                  <a:lnTo>
                    <a:pt x="165849" y="1899526"/>
                  </a:lnTo>
                  <a:lnTo>
                    <a:pt x="164973" y="1905000"/>
                  </a:lnTo>
                  <a:lnTo>
                    <a:pt x="161836" y="1905000"/>
                  </a:lnTo>
                  <a:lnTo>
                    <a:pt x="153885" y="1917700"/>
                  </a:lnTo>
                  <a:lnTo>
                    <a:pt x="144767" y="1930400"/>
                  </a:lnTo>
                  <a:lnTo>
                    <a:pt x="135013" y="1940077"/>
                  </a:lnTo>
                  <a:lnTo>
                    <a:pt x="134035" y="1943100"/>
                  </a:lnTo>
                  <a:lnTo>
                    <a:pt x="131978" y="1943100"/>
                  </a:lnTo>
                  <a:lnTo>
                    <a:pt x="135013" y="1940077"/>
                  </a:lnTo>
                  <a:lnTo>
                    <a:pt x="138163" y="1930400"/>
                  </a:lnTo>
                  <a:lnTo>
                    <a:pt x="140220" y="1917700"/>
                  </a:lnTo>
                  <a:lnTo>
                    <a:pt x="120599" y="1955800"/>
                  </a:lnTo>
                  <a:lnTo>
                    <a:pt x="103873" y="1981200"/>
                  </a:lnTo>
                  <a:lnTo>
                    <a:pt x="88315" y="2019300"/>
                  </a:lnTo>
                  <a:lnTo>
                    <a:pt x="72174" y="2044700"/>
                  </a:lnTo>
                  <a:lnTo>
                    <a:pt x="71653" y="2044700"/>
                  </a:lnTo>
                  <a:lnTo>
                    <a:pt x="68694" y="2057400"/>
                  </a:lnTo>
                  <a:lnTo>
                    <a:pt x="73558" y="2057400"/>
                  </a:lnTo>
                  <a:lnTo>
                    <a:pt x="78092" y="2044700"/>
                  </a:lnTo>
                  <a:lnTo>
                    <a:pt x="80416" y="2044700"/>
                  </a:lnTo>
                  <a:lnTo>
                    <a:pt x="82257" y="2044700"/>
                  </a:lnTo>
                  <a:lnTo>
                    <a:pt x="86601" y="2032000"/>
                  </a:lnTo>
                  <a:lnTo>
                    <a:pt x="83604" y="2044700"/>
                  </a:lnTo>
                  <a:lnTo>
                    <a:pt x="79641" y="2057400"/>
                  </a:lnTo>
                  <a:lnTo>
                    <a:pt x="79387" y="2057400"/>
                  </a:lnTo>
                  <a:lnTo>
                    <a:pt x="78359" y="2070100"/>
                  </a:lnTo>
                  <a:lnTo>
                    <a:pt x="89446" y="2057400"/>
                  </a:lnTo>
                  <a:lnTo>
                    <a:pt x="102069" y="2044700"/>
                  </a:lnTo>
                  <a:lnTo>
                    <a:pt x="107607" y="2032000"/>
                  </a:lnTo>
                  <a:lnTo>
                    <a:pt x="113157" y="2019300"/>
                  </a:lnTo>
                  <a:lnTo>
                    <a:pt x="119595" y="2006600"/>
                  </a:lnTo>
                  <a:lnTo>
                    <a:pt x="126047" y="2006600"/>
                  </a:lnTo>
                  <a:lnTo>
                    <a:pt x="130327" y="1993900"/>
                  </a:lnTo>
                  <a:lnTo>
                    <a:pt x="134035" y="1981200"/>
                  </a:lnTo>
                  <a:lnTo>
                    <a:pt x="137452" y="1968500"/>
                  </a:lnTo>
                  <a:lnTo>
                    <a:pt x="145059" y="1955800"/>
                  </a:lnTo>
                  <a:lnTo>
                    <a:pt x="145986" y="1955800"/>
                  </a:lnTo>
                  <a:lnTo>
                    <a:pt x="142544" y="1968500"/>
                  </a:lnTo>
                  <a:lnTo>
                    <a:pt x="139484" y="1968500"/>
                  </a:lnTo>
                  <a:lnTo>
                    <a:pt x="138163" y="1981200"/>
                  </a:lnTo>
                  <a:lnTo>
                    <a:pt x="137515" y="1993900"/>
                  </a:lnTo>
                  <a:lnTo>
                    <a:pt x="129908" y="2006600"/>
                  </a:lnTo>
                  <a:lnTo>
                    <a:pt x="120764" y="2032000"/>
                  </a:lnTo>
                  <a:lnTo>
                    <a:pt x="115481" y="2032000"/>
                  </a:lnTo>
                  <a:lnTo>
                    <a:pt x="114287" y="2044700"/>
                  </a:lnTo>
                  <a:lnTo>
                    <a:pt x="113411" y="2044700"/>
                  </a:lnTo>
                  <a:lnTo>
                    <a:pt x="102908" y="2057400"/>
                  </a:lnTo>
                  <a:lnTo>
                    <a:pt x="91249" y="2082800"/>
                  </a:lnTo>
                  <a:lnTo>
                    <a:pt x="80352" y="2108200"/>
                  </a:lnTo>
                  <a:lnTo>
                    <a:pt x="72174" y="2120900"/>
                  </a:lnTo>
                  <a:lnTo>
                    <a:pt x="68402" y="2133600"/>
                  </a:lnTo>
                  <a:lnTo>
                    <a:pt x="68046" y="2135517"/>
                  </a:lnTo>
                  <a:lnTo>
                    <a:pt x="68046" y="2184400"/>
                  </a:lnTo>
                  <a:lnTo>
                    <a:pt x="68046" y="2197100"/>
                  </a:lnTo>
                  <a:lnTo>
                    <a:pt x="65989" y="2209800"/>
                  </a:lnTo>
                  <a:lnTo>
                    <a:pt x="63919" y="2197100"/>
                  </a:lnTo>
                  <a:lnTo>
                    <a:pt x="66979" y="2197100"/>
                  </a:lnTo>
                  <a:lnTo>
                    <a:pt x="68046" y="2184400"/>
                  </a:lnTo>
                  <a:lnTo>
                    <a:pt x="68046" y="2135517"/>
                  </a:lnTo>
                  <a:lnTo>
                    <a:pt x="63665" y="2159000"/>
                  </a:lnTo>
                  <a:lnTo>
                    <a:pt x="62636" y="2161552"/>
                  </a:lnTo>
                  <a:lnTo>
                    <a:pt x="62636" y="2197100"/>
                  </a:lnTo>
                  <a:lnTo>
                    <a:pt x="61112" y="2201164"/>
                  </a:lnTo>
                  <a:lnTo>
                    <a:pt x="58991" y="2209800"/>
                  </a:lnTo>
                  <a:lnTo>
                    <a:pt x="57899" y="2209800"/>
                  </a:lnTo>
                  <a:lnTo>
                    <a:pt x="61112" y="2201164"/>
                  </a:lnTo>
                  <a:lnTo>
                    <a:pt x="62115" y="2197100"/>
                  </a:lnTo>
                  <a:lnTo>
                    <a:pt x="62636" y="2197100"/>
                  </a:lnTo>
                  <a:lnTo>
                    <a:pt x="62636" y="2161552"/>
                  </a:lnTo>
                  <a:lnTo>
                    <a:pt x="58534" y="2171700"/>
                  </a:lnTo>
                  <a:lnTo>
                    <a:pt x="53606" y="2184400"/>
                  </a:lnTo>
                  <a:lnTo>
                    <a:pt x="50876" y="2184400"/>
                  </a:lnTo>
                  <a:lnTo>
                    <a:pt x="45618" y="2197100"/>
                  </a:lnTo>
                  <a:lnTo>
                    <a:pt x="42303" y="2209800"/>
                  </a:lnTo>
                  <a:lnTo>
                    <a:pt x="44297" y="2209800"/>
                  </a:lnTo>
                  <a:lnTo>
                    <a:pt x="44589" y="2222500"/>
                  </a:lnTo>
                  <a:lnTo>
                    <a:pt x="46812" y="2222500"/>
                  </a:lnTo>
                  <a:lnTo>
                    <a:pt x="51549" y="2209800"/>
                  </a:lnTo>
                  <a:lnTo>
                    <a:pt x="51130" y="2222500"/>
                  </a:lnTo>
                  <a:lnTo>
                    <a:pt x="48196" y="2222500"/>
                  </a:lnTo>
                  <a:lnTo>
                    <a:pt x="44881" y="2235200"/>
                  </a:lnTo>
                  <a:lnTo>
                    <a:pt x="45097" y="2235200"/>
                  </a:lnTo>
                  <a:lnTo>
                    <a:pt x="47066" y="2247900"/>
                  </a:lnTo>
                  <a:lnTo>
                    <a:pt x="51549" y="2247900"/>
                  </a:lnTo>
                  <a:lnTo>
                    <a:pt x="60985" y="2235200"/>
                  </a:lnTo>
                  <a:lnTo>
                    <a:pt x="68300" y="2209800"/>
                  </a:lnTo>
                  <a:lnTo>
                    <a:pt x="74460" y="2197100"/>
                  </a:lnTo>
                  <a:lnTo>
                    <a:pt x="80416" y="2184400"/>
                  </a:lnTo>
                  <a:lnTo>
                    <a:pt x="78320" y="2197100"/>
                  </a:lnTo>
                  <a:lnTo>
                    <a:pt x="76034" y="2209800"/>
                  </a:lnTo>
                  <a:lnTo>
                    <a:pt x="74904" y="2222500"/>
                  </a:lnTo>
                  <a:lnTo>
                    <a:pt x="76288" y="2222500"/>
                  </a:lnTo>
                  <a:lnTo>
                    <a:pt x="68046" y="2247900"/>
                  </a:lnTo>
                  <a:lnTo>
                    <a:pt x="75780" y="2247900"/>
                  </a:lnTo>
                  <a:lnTo>
                    <a:pt x="78486" y="2235200"/>
                  </a:lnTo>
                  <a:lnTo>
                    <a:pt x="82219" y="2235200"/>
                  </a:lnTo>
                  <a:lnTo>
                    <a:pt x="84188" y="2222500"/>
                  </a:lnTo>
                  <a:lnTo>
                    <a:pt x="82486" y="2222500"/>
                  </a:lnTo>
                  <a:lnTo>
                    <a:pt x="88315" y="2209800"/>
                  </a:lnTo>
                  <a:lnTo>
                    <a:pt x="93560" y="2209800"/>
                  </a:lnTo>
                  <a:lnTo>
                    <a:pt x="98425" y="2197100"/>
                  </a:lnTo>
                  <a:lnTo>
                    <a:pt x="103098" y="2184400"/>
                  </a:lnTo>
                  <a:lnTo>
                    <a:pt x="103035" y="2197100"/>
                  </a:lnTo>
                  <a:lnTo>
                    <a:pt x="107226" y="2184400"/>
                  </a:lnTo>
                  <a:lnTo>
                    <a:pt x="112966" y="2171700"/>
                  </a:lnTo>
                  <a:lnTo>
                    <a:pt x="117538" y="2171700"/>
                  </a:lnTo>
                  <a:lnTo>
                    <a:pt x="123050" y="2159000"/>
                  </a:lnTo>
                  <a:lnTo>
                    <a:pt x="127596" y="2146300"/>
                  </a:lnTo>
                  <a:lnTo>
                    <a:pt x="129679" y="2146300"/>
                  </a:lnTo>
                  <a:lnTo>
                    <a:pt x="136093" y="2133600"/>
                  </a:lnTo>
                  <a:lnTo>
                    <a:pt x="131749" y="2146300"/>
                  </a:lnTo>
                  <a:lnTo>
                    <a:pt x="129679" y="2146300"/>
                  </a:lnTo>
                  <a:lnTo>
                    <a:pt x="123469" y="2171700"/>
                  </a:lnTo>
                  <a:lnTo>
                    <a:pt x="118402" y="2184400"/>
                  </a:lnTo>
                  <a:lnTo>
                    <a:pt x="115481" y="2197100"/>
                  </a:lnTo>
                  <a:lnTo>
                    <a:pt x="112344" y="2222500"/>
                  </a:lnTo>
                  <a:lnTo>
                    <a:pt x="102844" y="2235200"/>
                  </a:lnTo>
                  <a:lnTo>
                    <a:pt x="91401" y="2260600"/>
                  </a:lnTo>
                  <a:lnTo>
                    <a:pt x="82486" y="2286000"/>
                  </a:lnTo>
                  <a:lnTo>
                    <a:pt x="75742" y="2298700"/>
                  </a:lnTo>
                  <a:lnTo>
                    <a:pt x="70370" y="2311400"/>
                  </a:lnTo>
                  <a:lnTo>
                    <a:pt x="67106" y="2327935"/>
                  </a:lnTo>
                  <a:lnTo>
                    <a:pt x="68491" y="2324100"/>
                  </a:lnTo>
                  <a:lnTo>
                    <a:pt x="79133" y="2324100"/>
                  </a:lnTo>
                  <a:lnTo>
                    <a:pt x="84963" y="2298700"/>
                  </a:lnTo>
                  <a:lnTo>
                    <a:pt x="88671" y="2298700"/>
                  </a:lnTo>
                  <a:lnTo>
                    <a:pt x="91440" y="2286000"/>
                  </a:lnTo>
                  <a:lnTo>
                    <a:pt x="93827" y="2286000"/>
                  </a:lnTo>
                  <a:lnTo>
                    <a:pt x="96202" y="2273300"/>
                  </a:lnTo>
                  <a:lnTo>
                    <a:pt x="98983" y="2260600"/>
                  </a:lnTo>
                  <a:lnTo>
                    <a:pt x="98793" y="2260600"/>
                  </a:lnTo>
                  <a:lnTo>
                    <a:pt x="94856" y="2273300"/>
                  </a:lnTo>
                  <a:lnTo>
                    <a:pt x="96367" y="2260600"/>
                  </a:lnTo>
                  <a:lnTo>
                    <a:pt x="98793" y="2260600"/>
                  </a:lnTo>
                  <a:lnTo>
                    <a:pt x="106680" y="2235200"/>
                  </a:lnTo>
                  <a:lnTo>
                    <a:pt x="119862" y="2209800"/>
                  </a:lnTo>
                  <a:lnTo>
                    <a:pt x="133426" y="2171700"/>
                  </a:lnTo>
                  <a:lnTo>
                    <a:pt x="146405" y="2146300"/>
                  </a:lnTo>
                  <a:lnTo>
                    <a:pt x="152019" y="2133600"/>
                  </a:lnTo>
                  <a:lnTo>
                    <a:pt x="165544" y="2108200"/>
                  </a:lnTo>
                  <a:lnTo>
                    <a:pt x="171157" y="2095500"/>
                  </a:lnTo>
                  <a:lnTo>
                    <a:pt x="173888" y="2082800"/>
                  </a:lnTo>
                  <a:lnTo>
                    <a:pt x="177596" y="2070100"/>
                  </a:lnTo>
                  <a:lnTo>
                    <a:pt x="180136" y="2057400"/>
                  </a:lnTo>
                  <a:lnTo>
                    <a:pt x="179400" y="2057400"/>
                  </a:lnTo>
                  <a:lnTo>
                    <a:pt x="186004" y="2032000"/>
                  </a:lnTo>
                  <a:lnTo>
                    <a:pt x="196672" y="2019300"/>
                  </a:lnTo>
                  <a:lnTo>
                    <a:pt x="206946" y="2006600"/>
                  </a:lnTo>
                  <a:lnTo>
                    <a:pt x="212394" y="1981200"/>
                  </a:lnTo>
                  <a:lnTo>
                    <a:pt x="219646" y="1955800"/>
                  </a:lnTo>
                  <a:lnTo>
                    <a:pt x="227228" y="1943100"/>
                  </a:lnTo>
                  <a:lnTo>
                    <a:pt x="234823" y="1930400"/>
                  </a:lnTo>
                  <a:lnTo>
                    <a:pt x="252704" y="1905000"/>
                  </a:lnTo>
                  <a:lnTo>
                    <a:pt x="268071" y="1879600"/>
                  </a:lnTo>
                  <a:lnTo>
                    <a:pt x="253161" y="1905000"/>
                  </a:lnTo>
                  <a:lnTo>
                    <a:pt x="241528" y="1930400"/>
                  </a:lnTo>
                  <a:lnTo>
                    <a:pt x="231825" y="1955800"/>
                  </a:lnTo>
                  <a:lnTo>
                    <a:pt x="222707" y="1981200"/>
                  </a:lnTo>
                  <a:lnTo>
                    <a:pt x="229222" y="1981200"/>
                  </a:lnTo>
                  <a:lnTo>
                    <a:pt x="233019" y="1968500"/>
                  </a:lnTo>
                  <a:lnTo>
                    <a:pt x="235077" y="1968500"/>
                  </a:lnTo>
                  <a:lnTo>
                    <a:pt x="238620" y="1955800"/>
                  </a:lnTo>
                  <a:lnTo>
                    <a:pt x="244868" y="1943100"/>
                  </a:lnTo>
                  <a:lnTo>
                    <a:pt x="251904" y="1930400"/>
                  </a:lnTo>
                  <a:lnTo>
                    <a:pt x="257759" y="1917700"/>
                  </a:lnTo>
                  <a:lnTo>
                    <a:pt x="260400" y="1917700"/>
                  </a:lnTo>
                  <a:lnTo>
                    <a:pt x="275742" y="1892300"/>
                  </a:lnTo>
                  <a:lnTo>
                    <a:pt x="278384" y="1879600"/>
                  </a:lnTo>
                  <a:lnTo>
                    <a:pt x="278218" y="1879600"/>
                  </a:lnTo>
                  <a:lnTo>
                    <a:pt x="278612" y="1878190"/>
                  </a:lnTo>
                  <a:lnTo>
                    <a:pt x="280441" y="1866900"/>
                  </a:lnTo>
                  <a:lnTo>
                    <a:pt x="281736" y="1866900"/>
                  </a:lnTo>
                  <a:lnTo>
                    <a:pt x="283375" y="1861553"/>
                  </a:lnTo>
                  <a:lnTo>
                    <a:pt x="284568" y="1854200"/>
                  </a:lnTo>
                  <a:lnTo>
                    <a:pt x="285635" y="1854200"/>
                  </a:lnTo>
                  <a:lnTo>
                    <a:pt x="283375" y="1861553"/>
                  </a:lnTo>
                  <a:lnTo>
                    <a:pt x="282511" y="1866900"/>
                  </a:lnTo>
                  <a:lnTo>
                    <a:pt x="286639" y="1854200"/>
                  </a:lnTo>
                  <a:lnTo>
                    <a:pt x="291693" y="1854200"/>
                  </a:lnTo>
                  <a:lnTo>
                    <a:pt x="298754" y="1841500"/>
                  </a:lnTo>
                  <a:lnTo>
                    <a:pt x="306971" y="1828800"/>
                  </a:lnTo>
                  <a:lnTo>
                    <a:pt x="313448" y="1816100"/>
                  </a:lnTo>
                  <a:lnTo>
                    <a:pt x="309321" y="1828800"/>
                  </a:lnTo>
                  <a:lnTo>
                    <a:pt x="317563" y="1828800"/>
                  </a:lnTo>
                  <a:lnTo>
                    <a:pt x="323049" y="1816100"/>
                  </a:lnTo>
                  <a:lnTo>
                    <a:pt x="329946" y="1816100"/>
                  </a:lnTo>
                  <a:lnTo>
                    <a:pt x="331749" y="1816100"/>
                  </a:lnTo>
                  <a:lnTo>
                    <a:pt x="338289" y="1803400"/>
                  </a:lnTo>
                  <a:lnTo>
                    <a:pt x="342315" y="1803400"/>
                  </a:lnTo>
                  <a:lnTo>
                    <a:pt x="358292" y="1778000"/>
                  </a:lnTo>
                  <a:lnTo>
                    <a:pt x="365506" y="1765300"/>
                  </a:lnTo>
                  <a:lnTo>
                    <a:pt x="371182" y="1765300"/>
                  </a:lnTo>
                  <a:lnTo>
                    <a:pt x="379717" y="1752600"/>
                  </a:lnTo>
                  <a:lnTo>
                    <a:pt x="386905" y="1752600"/>
                  </a:lnTo>
                  <a:lnTo>
                    <a:pt x="392925" y="1739900"/>
                  </a:lnTo>
                  <a:lnTo>
                    <a:pt x="397992" y="1727200"/>
                  </a:lnTo>
                  <a:lnTo>
                    <a:pt x="394030" y="1752600"/>
                  </a:lnTo>
                  <a:lnTo>
                    <a:pt x="397217" y="1752600"/>
                  </a:lnTo>
                  <a:lnTo>
                    <a:pt x="402336" y="1739900"/>
                  </a:lnTo>
                  <a:lnTo>
                    <a:pt x="414489" y="1739900"/>
                  </a:lnTo>
                  <a:lnTo>
                    <a:pt x="417296" y="1727200"/>
                  </a:lnTo>
                  <a:lnTo>
                    <a:pt x="422998" y="1727200"/>
                  </a:lnTo>
                  <a:lnTo>
                    <a:pt x="427532" y="1714500"/>
                  </a:lnTo>
                  <a:lnTo>
                    <a:pt x="426859" y="1714500"/>
                  </a:lnTo>
                  <a:lnTo>
                    <a:pt x="432816" y="1701800"/>
                  </a:lnTo>
                  <a:lnTo>
                    <a:pt x="439331" y="1701800"/>
                  </a:lnTo>
                  <a:lnTo>
                    <a:pt x="437172" y="1714500"/>
                  </a:lnTo>
                  <a:lnTo>
                    <a:pt x="442937" y="1701800"/>
                  </a:lnTo>
                  <a:lnTo>
                    <a:pt x="446189" y="1701800"/>
                  </a:lnTo>
                  <a:lnTo>
                    <a:pt x="449059" y="1689100"/>
                  </a:lnTo>
                  <a:lnTo>
                    <a:pt x="453669" y="1676400"/>
                  </a:lnTo>
                  <a:lnTo>
                    <a:pt x="453669" y="1689100"/>
                  </a:lnTo>
                  <a:lnTo>
                    <a:pt x="458533" y="1689100"/>
                  </a:lnTo>
                  <a:lnTo>
                    <a:pt x="454952" y="1701800"/>
                  </a:lnTo>
                  <a:lnTo>
                    <a:pt x="449541" y="1701800"/>
                  </a:lnTo>
                  <a:lnTo>
                    <a:pt x="447090" y="1714500"/>
                  </a:lnTo>
                  <a:lnTo>
                    <a:pt x="449541" y="1714500"/>
                  </a:lnTo>
                  <a:lnTo>
                    <a:pt x="448157" y="1727200"/>
                  </a:lnTo>
                  <a:lnTo>
                    <a:pt x="447802" y="1728520"/>
                  </a:lnTo>
                  <a:lnTo>
                    <a:pt x="448551" y="1727200"/>
                  </a:lnTo>
                  <a:lnTo>
                    <a:pt x="452894" y="1714500"/>
                  </a:lnTo>
                  <a:lnTo>
                    <a:pt x="456082" y="1714500"/>
                  </a:lnTo>
                  <a:lnTo>
                    <a:pt x="459854" y="1701800"/>
                  </a:lnTo>
                  <a:lnTo>
                    <a:pt x="460565" y="1689100"/>
                  </a:lnTo>
                  <a:lnTo>
                    <a:pt x="468109" y="1689100"/>
                  </a:lnTo>
                  <a:lnTo>
                    <a:pt x="466140" y="1701800"/>
                  </a:lnTo>
                  <a:lnTo>
                    <a:pt x="472224" y="1714500"/>
                  </a:lnTo>
                  <a:lnTo>
                    <a:pt x="474294" y="1714500"/>
                  </a:lnTo>
                  <a:lnTo>
                    <a:pt x="469607" y="1724126"/>
                  </a:lnTo>
                  <a:lnTo>
                    <a:pt x="468871" y="1727200"/>
                  </a:lnTo>
                  <a:lnTo>
                    <a:pt x="468109" y="1727200"/>
                  </a:lnTo>
                  <a:lnTo>
                    <a:pt x="466039" y="1739900"/>
                  </a:lnTo>
                  <a:lnTo>
                    <a:pt x="476351" y="1714500"/>
                  </a:lnTo>
                  <a:lnTo>
                    <a:pt x="471589" y="1727200"/>
                  </a:lnTo>
                  <a:lnTo>
                    <a:pt x="469138" y="1739900"/>
                  </a:lnTo>
                  <a:lnTo>
                    <a:pt x="468236" y="1752600"/>
                  </a:lnTo>
                  <a:lnTo>
                    <a:pt x="473646" y="1752600"/>
                  </a:lnTo>
                  <a:lnTo>
                    <a:pt x="473773" y="1739900"/>
                  </a:lnTo>
                  <a:lnTo>
                    <a:pt x="484606" y="1739900"/>
                  </a:lnTo>
                  <a:lnTo>
                    <a:pt x="482574" y="1752600"/>
                  </a:lnTo>
                  <a:lnTo>
                    <a:pt x="484606" y="1752600"/>
                  </a:lnTo>
                  <a:lnTo>
                    <a:pt x="481380" y="1765300"/>
                  </a:lnTo>
                  <a:lnTo>
                    <a:pt x="478409" y="1765300"/>
                  </a:lnTo>
                  <a:lnTo>
                    <a:pt x="480479" y="1778000"/>
                  </a:lnTo>
                  <a:lnTo>
                    <a:pt x="484022" y="1778000"/>
                  </a:lnTo>
                  <a:lnTo>
                    <a:pt x="484085" y="1765300"/>
                  </a:lnTo>
                  <a:lnTo>
                    <a:pt x="487629" y="1765300"/>
                  </a:lnTo>
                  <a:lnTo>
                    <a:pt x="489826" y="1752600"/>
                  </a:lnTo>
                  <a:lnTo>
                    <a:pt x="492848" y="1765300"/>
                  </a:lnTo>
                  <a:lnTo>
                    <a:pt x="493369" y="1778000"/>
                  </a:lnTo>
                  <a:lnTo>
                    <a:pt x="496976" y="1778000"/>
                  </a:lnTo>
                  <a:lnTo>
                    <a:pt x="499427" y="1765300"/>
                  </a:lnTo>
                  <a:lnTo>
                    <a:pt x="499554" y="1765300"/>
                  </a:lnTo>
                  <a:lnTo>
                    <a:pt x="500456" y="1778000"/>
                  </a:lnTo>
                  <a:lnTo>
                    <a:pt x="502932" y="1778000"/>
                  </a:lnTo>
                  <a:lnTo>
                    <a:pt x="505218" y="1765300"/>
                  </a:lnTo>
                  <a:lnTo>
                    <a:pt x="506679" y="1765300"/>
                  </a:lnTo>
                  <a:lnTo>
                    <a:pt x="505218" y="1778000"/>
                  </a:lnTo>
                  <a:lnTo>
                    <a:pt x="506768" y="1778000"/>
                  </a:lnTo>
                  <a:lnTo>
                    <a:pt x="506260" y="1790700"/>
                  </a:lnTo>
                  <a:lnTo>
                    <a:pt x="519658" y="1790700"/>
                  </a:lnTo>
                  <a:lnTo>
                    <a:pt x="521716" y="1778000"/>
                  </a:lnTo>
                  <a:lnTo>
                    <a:pt x="523786" y="1778000"/>
                  </a:lnTo>
                  <a:lnTo>
                    <a:pt x="519658" y="1790700"/>
                  </a:lnTo>
                  <a:lnTo>
                    <a:pt x="520103" y="1790700"/>
                  </a:lnTo>
                  <a:lnTo>
                    <a:pt x="527900" y="1778000"/>
                  </a:lnTo>
                  <a:lnTo>
                    <a:pt x="523786" y="1790700"/>
                  </a:lnTo>
                  <a:lnTo>
                    <a:pt x="515531" y="1803400"/>
                  </a:lnTo>
                  <a:lnTo>
                    <a:pt x="505993" y="1803400"/>
                  </a:lnTo>
                  <a:lnTo>
                    <a:pt x="497268" y="1816100"/>
                  </a:lnTo>
                  <a:lnTo>
                    <a:pt x="494906" y="1828800"/>
                  </a:lnTo>
                  <a:lnTo>
                    <a:pt x="511403" y="1828800"/>
                  </a:lnTo>
                  <a:lnTo>
                    <a:pt x="513473" y="1816100"/>
                  </a:lnTo>
                  <a:lnTo>
                    <a:pt x="511822" y="1828800"/>
                  </a:lnTo>
                  <a:lnTo>
                    <a:pt x="514248" y="1828800"/>
                  </a:lnTo>
                  <a:lnTo>
                    <a:pt x="517817" y="1816100"/>
                  </a:lnTo>
                  <a:lnTo>
                    <a:pt x="520522" y="1816100"/>
                  </a:lnTo>
                  <a:lnTo>
                    <a:pt x="515531" y="1828800"/>
                  </a:lnTo>
                  <a:lnTo>
                    <a:pt x="517601" y="1828800"/>
                  </a:lnTo>
                  <a:lnTo>
                    <a:pt x="523786" y="1816100"/>
                  </a:lnTo>
                  <a:lnTo>
                    <a:pt x="534098" y="1816100"/>
                  </a:lnTo>
                  <a:lnTo>
                    <a:pt x="538213" y="1803400"/>
                  </a:lnTo>
                  <a:lnTo>
                    <a:pt x="541210" y="1816100"/>
                  </a:lnTo>
                  <a:lnTo>
                    <a:pt x="551357" y="1803400"/>
                  </a:lnTo>
                  <a:lnTo>
                    <a:pt x="561124" y="1790700"/>
                  </a:lnTo>
                  <a:lnTo>
                    <a:pt x="562965" y="1778000"/>
                  </a:lnTo>
                  <a:lnTo>
                    <a:pt x="554710" y="1778000"/>
                  </a:lnTo>
                  <a:lnTo>
                    <a:pt x="546468" y="1778000"/>
                  </a:lnTo>
                  <a:lnTo>
                    <a:pt x="542048" y="1778000"/>
                  </a:lnTo>
                  <a:lnTo>
                    <a:pt x="546468" y="1769351"/>
                  </a:lnTo>
                  <a:lnTo>
                    <a:pt x="546468" y="1765300"/>
                  </a:lnTo>
                  <a:lnTo>
                    <a:pt x="548525" y="1765300"/>
                  </a:lnTo>
                  <a:lnTo>
                    <a:pt x="546468" y="1769351"/>
                  </a:lnTo>
                  <a:lnTo>
                    <a:pt x="546468" y="1778000"/>
                  </a:lnTo>
                  <a:lnTo>
                    <a:pt x="560895" y="1765300"/>
                  </a:lnTo>
                  <a:lnTo>
                    <a:pt x="554710" y="1778000"/>
                  </a:lnTo>
                  <a:lnTo>
                    <a:pt x="565023" y="1765300"/>
                  </a:lnTo>
                  <a:lnTo>
                    <a:pt x="562965" y="1778000"/>
                  </a:lnTo>
                  <a:lnTo>
                    <a:pt x="567093" y="1765300"/>
                  </a:lnTo>
                  <a:lnTo>
                    <a:pt x="571207" y="1765300"/>
                  </a:lnTo>
                  <a:lnTo>
                    <a:pt x="573786" y="1765300"/>
                  </a:lnTo>
                  <a:lnTo>
                    <a:pt x="576948" y="1778000"/>
                  </a:lnTo>
                  <a:lnTo>
                    <a:pt x="577392" y="1778000"/>
                  </a:lnTo>
                  <a:lnTo>
                    <a:pt x="577367" y="1790700"/>
                  </a:lnTo>
                  <a:lnTo>
                    <a:pt x="577138" y="1790700"/>
                  </a:lnTo>
                  <a:lnTo>
                    <a:pt x="575335" y="1828800"/>
                  </a:lnTo>
                  <a:lnTo>
                    <a:pt x="571207" y="1816100"/>
                  </a:lnTo>
                  <a:lnTo>
                    <a:pt x="571207" y="1803400"/>
                  </a:lnTo>
                  <a:lnTo>
                    <a:pt x="564642" y="1816100"/>
                  </a:lnTo>
                  <a:lnTo>
                    <a:pt x="554202" y="1828800"/>
                  </a:lnTo>
                  <a:lnTo>
                    <a:pt x="544537" y="1841500"/>
                  </a:lnTo>
                  <a:lnTo>
                    <a:pt x="540283" y="1841500"/>
                  </a:lnTo>
                  <a:lnTo>
                    <a:pt x="540702" y="1854200"/>
                  </a:lnTo>
                  <a:lnTo>
                    <a:pt x="542086" y="1866900"/>
                  </a:lnTo>
                  <a:lnTo>
                    <a:pt x="545884" y="1866900"/>
                  </a:lnTo>
                  <a:lnTo>
                    <a:pt x="545947" y="1879600"/>
                  </a:lnTo>
                  <a:lnTo>
                    <a:pt x="556780" y="1879600"/>
                  </a:lnTo>
                  <a:lnTo>
                    <a:pt x="545084" y="1905000"/>
                  </a:lnTo>
                  <a:lnTo>
                    <a:pt x="535901" y="1943100"/>
                  </a:lnTo>
                  <a:lnTo>
                    <a:pt x="530961" y="1981200"/>
                  </a:lnTo>
                  <a:lnTo>
                    <a:pt x="532028" y="2006600"/>
                  </a:lnTo>
                  <a:lnTo>
                    <a:pt x="532968" y="2019300"/>
                  </a:lnTo>
                  <a:lnTo>
                    <a:pt x="533323" y="2032000"/>
                  </a:lnTo>
                  <a:lnTo>
                    <a:pt x="534060" y="2044700"/>
                  </a:lnTo>
                  <a:lnTo>
                    <a:pt x="536155" y="2057400"/>
                  </a:lnTo>
                  <a:lnTo>
                    <a:pt x="544398" y="2057400"/>
                  </a:lnTo>
                  <a:lnTo>
                    <a:pt x="542340" y="2070100"/>
                  </a:lnTo>
                  <a:lnTo>
                    <a:pt x="553935" y="2070100"/>
                  </a:lnTo>
                  <a:lnTo>
                    <a:pt x="554710" y="2082800"/>
                  </a:lnTo>
                  <a:lnTo>
                    <a:pt x="557263" y="2082800"/>
                  </a:lnTo>
                  <a:lnTo>
                    <a:pt x="561162" y="2070100"/>
                  </a:lnTo>
                  <a:lnTo>
                    <a:pt x="569150" y="2070100"/>
                  </a:lnTo>
                  <a:lnTo>
                    <a:pt x="564578" y="2082800"/>
                  </a:lnTo>
                  <a:lnTo>
                    <a:pt x="573278" y="2082800"/>
                  </a:lnTo>
                  <a:lnTo>
                    <a:pt x="573989" y="2095500"/>
                  </a:lnTo>
                  <a:lnTo>
                    <a:pt x="583590" y="2095500"/>
                  </a:lnTo>
                  <a:lnTo>
                    <a:pt x="594728" y="2108200"/>
                  </a:lnTo>
                  <a:lnTo>
                    <a:pt x="610362" y="2108200"/>
                  </a:lnTo>
                  <a:lnTo>
                    <a:pt x="621995" y="2095500"/>
                  </a:lnTo>
                  <a:lnTo>
                    <a:pt x="634009" y="2082800"/>
                  </a:lnTo>
                  <a:lnTo>
                    <a:pt x="639000" y="2077250"/>
                  </a:lnTo>
                  <a:lnTo>
                    <a:pt x="641324" y="2070100"/>
                  </a:lnTo>
                  <a:lnTo>
                    <a:pt x="642416" y="2073465"/>
                  </a:lnTo>
                  <a:lnTo>
                    <a:pt x="645452" y="2070100"/>
                  </a:lnTo>
                  <a:lnTo>
                    <a:pt x="654951" y="2070100"/>
                  </a:lnTo>
                  <a:lnTo>
                    <a:pt x="662724" y="2082800"/>
                  </a:lnTo>
                  <a:lnTo>
                    <a:pt x="670102" y="2082800"/>
                  </a:lnTo>
                  <a:lnTo>
                    <a:pt x="678446" y="2095500"/>
                  </a:lnTo>
                  <a:lnTo>
                    <a:pt x="716851" y="2095500"/>
                  </a:lnTo>
                  <a:lnTo>
                    <a:pt x="726871" y="2108200"/>
                  </a:lnTo>
                  <a:lnTo>
                    <a:pt x="713498" y="2133600"/>
                  </a:lnTo>
                  <a:lnTo>
                    <a:pt x="724065" y="2133600"/>
                  </a:lnTo>
                  <a:lnTo>
                    <a:pt x="737730" y="2120900"/>
                  </a:lnTo>
                  <a:lnTo>
                    <a:pt x="750620" y="2108200"/>
                  </a:lnTo>
                  <a:lnTo>
                    <a:pt x="770496" y="2108200"/>
                  </a:lnTo>
                  <a:lnTo>
                    <a:pt x="774585" y="2120900"/>
                  </a:lnTo>
                  <a:lnTo>
                    <a:pt x="787704" y="2120900"/>
                  </a:lnTo>
                  <a:lnTo>
                    <a:pt x="800366" y="2108200"/>
                  </a:lnTo>
                  <a:lnTo>
                    <a:pt x="829462" y="2108200"/>
                  </a:lnTo>
                  <a:lnTo>
                    <a:pt x="832853" y="2095500"/>
                  </a:lnTo>
                  <a:lnTo>
                    <a:pt x="831202" y="2082800"/>
                  </a:lnTo>
                  <a:lnTo>
                    <a:pt x="822794" y="2082800"/>
                  </a:lnTo>
                  <a:lnTo>
                    <a:pt x="815098" y="2095500"/>
                  </a:lnTo>
                  <a:lnTo>
                    <a:pt x="800468" y="2095500"/>
                  </a:lnTo>
                  <a:lnTo>
                    <a:pt x="793927" y="2082800"/>
                  </a:lnTo>
                  <a:lnTo>
                    <a:pt x="780783" y="2082800"/>
                  </a:lnTo>
                  <a:lnTo>
                    <a:pt x="775081" y="2070100"/>
                  </a:lnTo>
                  <a:lnTo>
                    <a:pt x="775360" y="2082800"/>
                  </a:lnTo>
                  <a:lnTo>
                    <a:pt x="769239" y="2082800"/>
                  </a:lnTo>
                  <a:lnTo>
                    <a:pt x="757326" y="2070100"/>
                  </a:lnTo>
                  <a:lnTo>
                    <a:pt x="736180" y="2070100"/>
                  </a:lnTo>
                  <a:lnTo>
                    <a:pt x="722261" y="2082800"/>
                  </a:lnTo>
                  <a:lnTo>
                    <a:pt x="711441" y="2070100"/>
                  </a:lnTo>
                  <a:lnTo>
                    <a:pt x="703707" y="2057400"/>
                  </a:lnTo>
                  <a:lnTo>
                    <a:pt x="699071" y="2044700"/>
                  </a:lnTo>
                  <a:lnTo>
                    <a:pt x="705091" y="2044700"/>
                  </a:lnTo>
                  <a:lnTo>
                    <a:pt x="716330" y="2032000"/>
                  </a:lnTo>
                  <a:lnTo>
                    <a:pt x="727189" y="2032000"/>
                  </a:lnTo>
                  <a:lnTo>
                    <a:pt x="732066" y="2019300"/>
                  </a:lnTo>
                  <a:lnTo>
                    <a:pt x="735863" y="2032000"/>
                  </a:lnTo>
                  <a:lnTo>
                    <a:pt x="740829" y="2032000"/>
                  </a:lnTo>
                  <a:lnTo>
                    <a:pt x="746556" y="2044700"/>
                  </a:lnTo>
                  <a:lnTo>
                    <a:pt x="748563" y="2044700"/>
                  </a:lnTo>
                  <a:lnTo>
                    <a:pt x="748563" y="2057400"/>
                  </a:lnTo>
                  <a:lnTo>
                    <a:pt x="756805" y="2057400"/>
                  </a:lnTo>
                  <a:lnTo>
                    <a:pt x="752678" y="2044700"/>
                  </a:lnTo>
                  <a:lnTo>
                    <a:pt x="779068" y="2044700"/>
                  </a:lnTo>
                  <a:lnTo>
                    <a:pt x="785672" y="2032000"/>
                  </a:lnTo>
                  <a:lnTo>
                    <a:pt x="788771" y="2044700"/>
                  </a:lnTo>
                  <a:lnTo>
                    <a:pt x="798055" y="2044700"/>
                  </a:lnTo>
                  <a:lnTo>
                    <a:pt x="808875" y="2032000"/>
                  </a:lnTo>
                  <a:lnTo>
                    <a:pt x="816610" y="2032000"/>
                  </a:lnTo>
                  <a:lnTo>
                    <a:pt x="814552" y="2044700"/>
                  </a:lnTo>
                  <a:lnTo>
                    <a:pt x="816610" y="2044700"/>
                  </a:lnTo>
                  <a:lnTo>
                    <a:pt x="837260" y="2032000"/>
                  </a:lnTo>
                  <a:lnTo>
                    <a:pt x="898677" y="2032000"/>
                  </a:lnTo>
                  <a:lnTo>
                    <a:pt x="913536" y="2057400"/>
                  </a:lnTo>
                  <a:lnTo>
                    <a:pt x="917587" y="2044700"/>
                  </a:lnTo>
                  <a:lnTo>
                    <a:pt x="916622" y="2057400"/>
                  </a:lnTo>
                  <a:lnTo>
                    <a:pt x="913536" y="2057400"/>
                  </a:lnTo>
                  <a:lnTo>
                    <a:pt x="921613" y="2070100"/>
                  </a:lnTo>
                  <a:lnTo>
                    <a:pt x="931837" y="2070100"/>
                  </a:lnTo>
                  <a:lnTo>
                    <a:pt x="941654" y="2057400"/>
                  </a:lnTo>
                  <a:lnTo>
                    <a:pt x="948588" y="2057400"/>
                  </a:lnTo>
                  <a:lnTo>
                    <a:pt x="966216" y="2044700"/>
                  </a:lnTo>
                  <a:lnTo>
                    <a:pt x="984415" y="2032000"/>
                  </a:lnTo>
                  <a:lnTo>
                    <a:pt x="1002233" y="2032000"/>
                  </a:lnTo>
                  <a:lnTo>
                    <a:pt x="1018705" y="2019300"/>
                  </a:lnTo>
                  <a:lnTo>
                    <a:pt x="1092936" y="1968500"/>
                  </a:lnTo>
                  <a:lnTo>
                    <a:pt x="1102118" y="1955800"/>
                  </a:lnTo>
                  <a:lnTo>
                    <a:pt x="1109179" y="1943100"/>
                  </a:lnTo>
                  <a:lnTo>
                    <a:pt x="1115847" y="1943100"/>
                  </a:lnTo>
                  <a:lnTo>
                    <a:pt x="1123873" y="1930400"/>
                  </a:lnTo>
                  <a:lnTo>
                    <a:pt x="1127188" y="1917700"/>
                  </a:lnTo>
                  <a:lnTo>
                    <a:pt x="1132116" y="1917700"/>
                  </a:lnTo>
                  <a:lnTo>
                    <a:pt x="1149451" y="1905000"/>
                  </a:lnTo>
                  <a:lnTo>
                    <a:pt x="1184897" y="1905000"/>
                  </a:lnTo>
                  <a:lnTo>
                    <a:pt x="1202232" y="1892300"/>
                  </a:lnTo>
                  <a:lnTo>
                    <a:pt x="1222590" y="1892300"/>
                  </a:lnTo>
                  <a:lnTo>
                    <a:pt x="1232103" y="1879600"/>
                  </a:lnTo>
                  <a:lnTo>
                    <a:pt x="1241412" y="1866900"/>
                  </a:lnTo>
                  <a:lnTo>
                    <a:pt x="1249172" y="1866900"/>
                  </a:lnTo>
                  <a:lnTo>
                    <a:pt x="1261783" y="1854200"/>
                  </a:lnTo>
                  <a:lnTo>
                    <a:pt x="1313840" y="1854200"/>
                  </a:lnTo>
                  <a:lnTo>
                    <a:pt x="1321841" y="1841500"/>
                  </a:lnTo>
                  <a:lnTo>
                    <a:pt x="1324698" y="1854200"/>
                  </a:lnTo>
                  <a:lnTo>
                    <a:pt x="1373428" y="1854200"/>
                  </a:lnTo>
                  <a:lnTo>
                    <a:pt x="1379575" y="1841500"/>
                  </a:lnTo>
                  <a:lnTo>
                    <a:pt x="1399743" y="1841500"/>
                  </a:lnTo>
                  <a:lnTo>
                    <a:pt x="1408963" y="1828800"/>
                  </a:lnTo>
                  <a:lnTo>
                    <a:pt x="1432585" y="1828800"/>
                  </a:lnTo>
                  <a:lnTo>
                    <a:pt x="1440675" y="1816100"/>
                  </a:lnTo>
                  <a:lnTo>
                    <a:pt x="1447596" y="1816100"/>
                  </a:lnTo>
                  <a:lnTo>
                    <a:pt x="1449692" y="1803400"/>
                  </a:lnTo>
                  <a:lnTo>
                    <a:pt x="1435252" y="1803400"/>
                  </a:lnTo>
                  <a:lnTo>
                    <a:pt x="1440027" y="1790700"/>
                  </a:lnTo>
                  <a:lnTo>
                    <a:pt x="1445564" y="1778000"/>
                  </a:lnTo>
                  <a:lnTo>
                    <a:pt x="1468247" y="1778000"/>
                  </a:lnTo>
                  <a:lnTo>
                    <a:pt x="1474431" y="1765300"/>
                  </a:lnTo>
                  <a:lnTo>
                    <a:pt x="1470317" y="1778000"/>
                  </a:lnTo>
                  <a:lnTo>
                    <a:pt x="1491195" y="1778000"/>
                  </a:lnTo>
                  <a:lnTo>
                    <a:pt x="1503083" y="1790700"/>
                  </a:lnTo>
                  <a:lnTo>
                    <a:pt x="1507426" y="1790700"/>
                  </a:lnTo>
                  <a:lnTo>
                    <a:pt x="1509166" y="1803400"/>
                  </a:lnTo>
                  <a:lnTo>
                    <a:pt x="1513624" y="1803400"/>
                  </a:lnTo>
                  <a:lnTo>
                    <a:pt x="1519605" y="1816100"/>
                  </a:lnTo>
                  <a:lnTo>
                    <a:pt x="1525993" y="1816100"/>
                  </a:lnTo>
                  <a:lnTo>
                    <a:pt x="1522539" y="1828800"/>
                  </a:lnTo>
                  <a:lnTo>
                    <a:pt x="1518513" y="1841500"/>
                  </a:lnTo>
                  <a:lnTo>
                    <a:pt x="1514106" y="1854200"/>
                  </a:lnTo>
                  <a:lnTo>
                    <a:pt x="1509496" y="1879600"/>
                  </a:lnTo>
                  <a:lnTo>
                    <a:pt x="1515681" y="1866900"/>
                  </a:lnTo>
                  <a:lnTo>
                    <a:pt x="1515681" y="1879600"/>
                  </a:lnTo>
                  <a:lnTo>
                    <a:pt x="1511465" y="1879600"/>
                  </a:lnTo>
                  <a:lnTo>
                    <a:pt x="1503565" y="1892300"/>
                  </a:lnTo>
                  <a:lnTo>
                    <a:pt x="1499146" y="1917700"/>
                  </a:lnTo>
                  <a:lnTo>
                    <a:pt x="1505369" y="1917700"/>
                  </a:lnTo>
                  <a:lnTo>
                    <a:pt x="1501660" y="1930400"/>
                  </a:lnTo>
                  <a:lnTo>
                    <a:pt x="1505115" y="1943100"/>
                  </a:lnTo>
                  <a:lnTo>
                    <a:pt x="1509496" y="1943100"/>
                  </a:lnTo>
                  <a:lnTo>
                    <a:pt x="1516265" y="1955800"/>
                  </a:lnTo>
                  <a:lnTo>
                    <a:pt x="1523415" y="1955800"/>
                  </a:lnTo>
                  <a:lnTo>
                    <a:pt x="1529791" y="1943100"/>
                  </a:lnTo>
                  <a:lnTo>
                    <a:pt x="1536166" y="1943100"/>
                  </a:lnTo>
                  <a:lnTo>
                    <a:pt x="1531150" y="1955800"/>
                  </a:lnTo>
                  <a:lnTo>
                    <a:pt x="1526120" y="1981200"/>
                  </a:lnTo>
                  <a:lnTo>
                    <a:pt x="1528051" y="1981200"/>
                  </a:lnTo>
                  <a:lnTo>
                    <a:pt x="1530883" y="1993900"/>
                  </a:lnTo>
                  <a:lnTo>
                    <a:pt x="1541970" y="1993900"/>
                  </a:lnTo>
                  <a:lnTo>
                    <a:pt x="1542491" y="2006600"/>
                  </a:lnTo>
                  <a:lnTo>
                    <a:pt x="1641983" y="2006600"/>
                  </a:lnTo>
                  <a:lnTo>
                    <a:pt x="1651787" y="2019300"/>
                  </a:lnTo>
                  <a:lnTo>
                    <a:pt x="1666824" y="2019300"/>
                  </a:lnTo>
                  <a:lnTo>
                    <a:pt x="1693837" y="2032000"/>
                  </a:lnTo>
                  <a:lnTo>
                    <a:pt x="1705394" y="2032000"/>
                  </a:lnTo>
                  <a:lnTo>
                    <a:pt x="1732305" y="2044700"/>
                  </a:lnTo>
                  <a:lnTo>
                    <a:pt x="1786890" y="2019300"/>
                  </a:lnTo>
                  <a:lnTo>
                    <a:pt x="1812632" y="2019300"/>
                  </a:lnTo>
                  <a:lnTo>
                    <a:pt x="1829447" y="2032000"/>
                  </a:lnTo>
                  <a:lnTo>
                    <a:pt x="1853806" y="2032000"/>
                  </a:lnTo>
                  <a:lnTo>
                    <a:pt x="1868309" y="2044700"/>
                  </a:lnTo>
                  <a:lnTo>
                    <a:pt x="1871141" y="2057400"/>
                  </a:lnTo>
                  <a:lnTo>
                    <a:pt x="1878622" y="2070100"/>
                  </a:lnTo>
                  <a:lnTo>
                    <a:pt x="1884553" y="2070100"/>
                  </a:lnTo>
                  <a:lnTo>
                    <a:pt x="1882749" y="2082800"/>
                  </a:lnTo>
                  <a:lnTo>
                    <a:pt x="1888477" y="2095500"/>
                  </a:lnTo>
                  <a:lnTo>
                    <a:pt x="1897697" y="2108200"/>
                  </a:lnTo>
                  <a:lnTo>
                    <a:pt x="1907679" y="2108200"/>
                  </a:lnTo>
                  <a:lnTo>
                    <a:pt x="1915744" y="2120900"/>
                  </a:lnTo>
                  <a:lnTo>
                    <a:pt x="1924507" y="2146300"/>
                  </a:lnTo>
                  <a:lnTo>
                    <a:pt x="1928495" y="2146300"/>
                  </a:lnTo>
                  <a:lnTo>
                    <a:pt x="1930171" y="2159000"/>
                  </a:lnTo>
                  <a:lnTo>
                    <a:pt x="1933041" y="2159000"/>
                  </a:lnTo>
                  <a:lnTo>
                    <a:pt x="1939201" y="2171700"/>
                  </a:lnTo>
                  <a:lnTo>
                    <a:pt x="1944966" y="2184400"/>
                  </a:lnTo>
                  <a:lnTo>
                    <a:pt x="1946668" y="2184400"/>
                  </a:lnTo>
                  <a:lnTo>
                    <a:pt x="1957984" y="2197100"/>
                  </a:lnTo>
                  <a:lnTo>
                    <a:pt x="1967547" y="2209800"/>
                  </a:lnTo>
                  <a:lnTo>
                    <a:pt x="1975954" y="2209800"/>
                  </a:lnTo>
                  <a:lnTo>
                    <a:pt x="1983790" y="2222500"/>
                  </a:lnTo>
                  <a:lnTo>
                    <a:pt x="1989239" y="2235200"/>
                  </a:lnTo>
                  <a:lnTo>
                    <a:pt x="1996414" y="2247900"/>
                  </a:lnTo>
                  <a:lnTo>
                    <a:pt x="2000897" y="2260600"/>
                  </a:lnTo>
                  <a:lnTo>
                    <a:pt x="1998230" y="2273300"/>
                  </a:lnTo>
                  <a:lnTo>
                    <a:pt x="2006638" y="2273300"/>
                  </a:lnTo>
                  <a:lnTo>
                    <a:pt x="2020646" y="2286000"/>
                  </a:lnTo>
                  <a:lnTo>
                    <a:pt x="2032736" y="2286000"/>
                  </a:lnTo>
                  <a:lnTo>
                    <a:pt x="2035340" y="2298700"/>
                  </a:lnTo>
                  <a:lnTo>
                    <a:pt x="2036508" y="2311400"/>
                  </a:lnTo>
                  <a:lnTo>
                    <a:pt x="2043074" y="2311400"/>
                  </a:lnTo>
                  <a:lnTo>
                    <a:pt x="2050427" y="2324100"/>
                  </a:lnTo>
                  <a:lnTo>
                    <a:pt x="2060028" y="2324100"/>
                  </a:lnTo>
                  <a:lnTo>
                    <a:pt x="2064219" y="2336800"/>
                  </a:lnTo>
                  <a:lnTo>
                    <a:pt x="2077720" y="2336800"/>
                  </a:lnTo>
                  <a:lnTo>
                    <a:pt x="2078304" y="2334323"/>
                  </a:lnTo>
                  <a:lnTo>
                    <a:pt x="2068334" y="2324100"/>
                  </a:lnTo>
                  <a:lnTo>
                    <a:pt x="2066277" y="2311400"/>
                  </a:lnTo>
                  <a:lnTo>
                    <a:pt x="2077720" y="2311400"/>
                  </a:lnTo>
                  <a:lnTo>
                    <a:pt x="2082520" y="2324100"/>
                  </a:lnTo>
                  <a:lnTo>
                    <a:pt x="2090026" y="2336800"/>
                  </a:lnTo>
                  <a:lnTo>
                    <a:pt x="2105202" y="2336800"/>
                  </a:lnTo>
                  <a:lnTo>
                    <a:pt x="2111349" y="2349500"/>
                  </a:lnTo>
                  <a:lnTo>
                    <a:pt x="2113711" y="2349500"/>
                  </a:lnTo>
                  <a:lnTo>
                    <a:pt x="2113711" y="2362200"/>
                  </a:lnTo>
                  <a:lnTo>
                    <a:pt x="2109584" y="2362200"/>
                  </a:lnTo>
                  <a:lnTo>
                    <a:pt x="2101329" y="2374900"/>
                  </a:lnTo>
                  <a:lnTo>
                    <a:pt x="2106650" y="2374900"/>
                  </a:lnTo>
                  <a:lnTo>
                    <a:pt x="2105202" y="2387600"/>
                  </a:lnTo>
                  <a:lnTo>
                    <a:pt x="2107514" y="2387600"/>
                  </a:lnTo>
                  <a:lnTo>
                    <a:pt x="2110676" y="2374900"/>
                  </a:lnTo>
                  <a:lnTo>
                    <a:pt x="2138451" y="2374900"/>
                  </a:lnTo>
                  <a:lnTo>
                    <a:pt x="2134324" y="2387600"/>
                  </a:lnTo>
                  <a:lnTo>
                    <a:pt x="2130488" y="2387600"/>
                  </a:lnTo>
                  <a:lnTo>
                    <a:pt x="2124011" y="2400300"/>
                  </a:lnTo>
                  <a:lnTo>
                    <a:pt x="2159851" y="2400300"/>
                  </a:lnTo>
                  <a:lnTo>
                    <a:pt x="2159038" y="2392540"/>
                  </a:lnTo>
                  <a:lnTo>
                    <a:pt x="2157006" y="2387600"/>
                  </a:lnTo>
                  <a:lnTo>
                    <a:pt x="2158530" y="2387600"/>
                  </a:lnTo>
                  <a:lnTo>
                    <a:pt x="2159038" y="2392540"/>
                  </a:lnTo>
                  <a:lnTo>
                    <a:pt x="2162225" y="2400300"/>
                  </a:lnTo>
                  <a:lnTo>
                    <a:pt x="2159851" y="2400300"/>
                  </a:lnTo>
                  <a:lnTo>
                    <a:pt x="2160778" y="2413000"/>
                  </a:lnTo>
                  <a:lnTo>
                    <a:pt x="2161133" y="2413000"/>
                  </a:lnTo>
                  <a:lnTo>
                    <a:pt x="2162454" y="2400300"/>
                  </a:lnTo>
                  <a:lnTo>
                    <a:pt x="2164740" y="2400300"/>
                  </a:lnTo>
                  <a:lnTo>
                    <a:pt x="2168029" y="2413000"/>
                  </a:lnTo>
                  <a:lnTo>
                    <a:pt x="2169388" y="2413000"/>
                  </a:lnTo>
                  <a:lnTo>
                    <a:pt x="2167318" y="2400300"/>
                  </a:lnTo>
                  <a:lnTo>
                    <a:pt x="2171446" y="2400300"/>
                  </a:lnTo>
                  <a:lnTo>
                    <a:pt x="2169388" y="2413000"/>
                  </a:lnTo>
                  <a:lnTo>
                    <a:pt x="2181758" y="2413000"/>
                  </a:lnTo>
                  <a:lnTo>
                    <a:pt x="2190000" y="2400300"/>
                  </a:lnTo>
                  <a:lnTo>
                    <a:pt x="2185886" y="2413000"/>
                  </a:lnTo>
                  <a:lnTo>
                    <a:pt x="2196960" y="2413000"/>
                  </a:lnTo>
                  <a:lnTo>
                    <a:pt x="2194166" y="2425700"/>
                  </a:lnTo>
                  <a:lnTo>
                    <a:pt x="2196198" y="2425700"/>
                  </a:lnTo>
                  <a:lnTo>
                    <a:pt x="2200313" y="2413000"/>
                  </a:lnTo>
                  <a:lnTo>
                    <a:pt x="2208568" y="2425700"/>
                  </a:lnTo>
                  <a:lnTo>
                    <a:pt x="2210625" y="2425700"/>
                  </a:lnTo>
                  <a:lnTo>
                    <a:pt x="2211451" y="2420620"/>
                  </a:lnTo>
                  <a:lnTo>
                    <a:pt x="2206498" y="2413000"/>
                  </a:lnTo>
                  <a:lnTo>
                    <a:pt x="2212695" y="2413000"/>
                  </a:lnTo>
                  <a:lnTo>
                    <a:pt x="2211451" y="2420620"/>
                  </a:lnTo>
                  <a:lnTo>
                    <a:pt x="2214753" y="2425700"/>
                  </a:lnTo>
                  <a:lnTo>
                    <a:pt x="2214753" y="2413000"/>
                  </a:lnTo>
                  <a:lnTo>
                    <a:pt x="2225065" y="2413000"/>
                  </a:lnTo>
                  <a:lnTo>
                    <a:pt x="2231250" y="2400300"/>
                  </a:lnTo>
                  <a:lnTo>
                    <a:pt x="2239492" y="2400300"/>
                  </a:lnTo>
                  <a:lnTo>
                    <a:pt x="2225065" y="2413000"/>
                  </a:lnTo>
                  <a:lnTo>
                    <a:pt x="2229193" y="2413000"/>
                  </a:lnTo>
                  <a:lnTo>
                    <a:pt x="2221738" y="2425700"/>
                  </a:lnTo>
                  <a:lnTo>
                    <a:pt x="2245690" y="2425700"/>
                  </a:lnTo>
                  <a:lnTo>
                    <a:pt x="2254707" y="2417762"/>
                  </a:lnTo>
                  <a:lnTo>
                    <a:pt x="2253932" y="2413000"/>
                  </a:lnTo>
                  <a:lnTo>
                    <a:pt x="2255990" y="2413000"/>
                  </a:lnTo>
                  <a:lnTo>
                    <a:pt x="2258060" y="2400300"/>
                  </a:lnTo>
                  <a:lnTo>
                    <a:pt x="2247747" y="2400300"/>
                  </a:lnTo>
                  <a:lnTo>
                    <a:pt x="2253615" y="2387600"/>
                  </a:lnTo>
                  <a:lnTo>
                    <a:pt x="2257539" y="2387600"/>
                  </a:lnTo>
                  <a:lnTo>
                    <a:pt x="2258771" y="2384272"/>
                  </a:lnTo>
                  <a:lnTo>
                    <a:pt x="2260790" y="2374900"/>
                  </a:lnTo>
                  <a:lnTo>
                    <a:pt x="2249805" y="2374900"/>
                  </a:lnTo>
                  <a:lnTo>
                    <a:pt x="2245106" y="2362200"/>
                  </a:lnTo>
                  <a:lnTo>
                    <a:pt x="2240013" y="2349500"/>
                  </a:lnTo>
                  <a:lnTo>
                    <a:pt x="2238794" y="2324100"/>
                  </a:lnTo>
                  <a:lnTo>
                    <a:pt x="2245690" y="2311400"/>
                  </a:lnTo>
                  <a:lnTo>
                    <a:pt x="2242134" y="2298700"/>
                  </a:lnTo>
                  <a:lnTo>
                    <a:pt x="2194877" y="2298700"/>
                  </a:lnTo>
                  <a:lnTo>
                    <a:pt x="2197481" y="2286000"/>
                  </a:lnTo>
                  <a:lnTo>
                    <a:pt x="2203577" y="2273300"/>
                  </a:lnTo>
                  <a:lnTo>
                    <a:pt x="2204440" y="2260600"/>
                  </a:lnTo>
                  <a:lnTo>
                    <a:pt x="2198154" y="2260600"/>
                  </a:lnTo>
                  <a:lnTo>
                    <a:pt x="2197481" y="2247900"/>
                  </a:lnTo>
                  <a:lnTo>
                    <a:pt x="2192070" y="2247900"/>
                  </a:lnTo>
                  <a:lnTo>
                    <a:pt x="2195512" y="2235200"/>
                  </a:lnTo>
                  <a:lnTo>
                    <a:pt x="2175383" y="2235200"/>
                  </a:lnTo>
                  <a:lnTo>
                    <a:pt x="2169388" y="2222500"/>
                  </a:lnTo>
                  <a:lnTo>
                    <a:pt x="2189492" y="2222500"/>
                  </a:lnTo>
                  <a:lnTo>
                    <a:pt x="2203018" y="2209800"/>
                  </a:lnTo>
                  <a:lnTo>
                    <a:pt x="2206498" y="2197100"/>
                  </a:lnTo>
                  <a:lnTo>
                    <a:pt x="2196706" y="2197100"/>
                  </a:lnTo>
                  <a:lnTo>
                    <a:pt x="2189099" y="2184400"/>
                  </a:lnTo>
                  <a:lnTo>
                    <a:pt x="2183815" y="2184400"/>
                  </a:lnTo>
                  <a:lnTo>
                    <a:pt x="2200935" y="2171700"/>
                  </a:lnTo>
                  <a:lnTo>
                    <a:pt x="2227897" y="2159000"/>
                  </a:lnTo>
                  <a:lnTo>
                    <a:pt x="2246744" y="2133600"/>
                  </a:lnTo>
                  <a:lnTo>
                    <a:pt x="2239492" y="2108200"/>
                  </a:lnTo>
                  <a:lnTo>
                    <a:pt x="2226475" y="2108200"/>
                  </a:lnTo>
                  <a:lnTo>
                    <a:pt x="2198903" y="2095500"/>
                  </a:lnTo>
                  <a:lnTo>
                    <a:pt x="2212619" y="2095500"/>
                  </a:lnTo>
                  <a:lnTo>
                    <a:pt x="2235885" y="2082800"/>
                  </a:lnTo>
                  <a:lnTo>
                    <a:pt x="2253742" y="2057400"/>
                  </a:lnTo>
                  <a:lnTo>
                    <a:pt x="2264245" y="2032000"/>
                  </a:lnTo>
                  <a:lnTo>
                    <a:pt x="2268207" y="2019300"/>
                  </a:lnTo>
                  <a:lnTo>
                    <a:pt x="2272754" y="2006600"/>
                  </a:lnTo>
                  <a:lnTo>
                    <a:pt x="2276132" y="1993900"/>
                  </a:lnTo>
                  <a:lnTo>
                    <a:pt x="2276614" y="1981200"/>
                  </a:lnTo>
                  <a:lnTo>
                    <a:pt x="2278189" y="1968500"/>
                  </a:lnTo>
                  <a:lnTo>
                    <a:pt x="2281517" y="1955800"/>
                  </a:lnTo>
                  <a:lnTo>
                    <a:pt x="2284450" y="1943100"/>
                  </a:lnTo>
                  <a:lnTo>
                    <a:pt x="2284869" y="1930400"/>
                  </a:lnTo>
                  <a:lnTo>
                    <a:pt x="2281390" y="1930400"/>
                  </a:lnTo>
                  <a:lnTo>
                    <a:pt x="2275586" y="1917700"/>
                  </a:lnTo>
                  <a:lnTo>
                    <a:pt x="2274684" y="1917700"/>
                  </a:lnTo>
                  <a:lnTo>
                    <a:pt x="2274684" y="1981200"/>
                  </a:lnTo>
                  <a:lnTo>
                    <a:pt x="2273008" y="1993900"/>
                  </a:lnTo>
                  <a:lnTo>
                    <a:pt x="2269007" y="2006600"/>
                  </a:lnTo>
                  <a:lnTo>
                    <a:pt x="2268372" y="2006600"/>
                  </a:lnTo>
                  <a:lnTo>
                    <a:pt x="2262187" y="2019300"/>
                  </a:lnTo>
                  <a:lnTo>
                    <a:pt x="2264245" y="2006600"/>
                  </a:lnTo>
                  <a:lnTo>
                    <a:pt x="2265083" y="2006600"/>
                  </a:lnTo>
                  <a:lnTo>
                    <a:pt x="2264765" y="1993900"/>
                  </a:lnTo>
                  <a:lnTo>
                    <a:pt x="2263660" y="1981200"/>
                  </a:lnTo>
                  <a:lnTo>
                    <a:pt x="2274684" y="1981200"/>
                  </a:lnTo>
                  <a:lnTo>
                    <a:pt x="2274684" y="1917700"/>
                  </a:lnTo>
                  <a:lnTo>
                    <a:pt x="2269782" y="1917700"/>
                  </a:lnTo>
                  <a:lnTo>
                    <a:pt x="2266302" y="1905000"/>
                  </a:lnTo>
                  <a:lnTo>
                    <a:pt x="2272487" y="1905000"/>
                  </a:lnTo>
                  <a:lnTo>
                    <a:pt x="2268372" y="1892300"/>
                  </a:lnTo>
                  <a:lnTo>
                    <a:pt x="2272969" y="1879600"/>
                  </a:lnTo>
                  <a:lnTo>
                    <a:pt x="2282025" y="1866900"/>
                  </a:lnTo>
                  <a:lnTo>
                    <a:pt x="2293023" y="1854200"/>
                  </a:lnTo>
                  <a:lnTo>
                    <a:pt x="2303424" y="1854200"/>
                  </a:lnTo>
                  <a:lnTo>
                    <a:pt x="2305481" y="1841500"/>
                  </a:lnTo>
                  <a:lnTo>
                    <a:pt x="2309609" y="1841500"/>
                  </a:lnTo>
                  <a:lnTo>
                    <a:pt x="2315794" y="1828800"/>
                  </a:lnTo>
                  <a:lnTo>
                    <a:pt x="2320442" y="1828800"/>
                  </a:lnTo>
                  <a:lnTo>
                    <a:pt x="2328557" y="1816100"/>
                  </a:lnTo>
                  <a:lnTo>
                    <a:pt x="2352141" y="1816100"/>
                  </a:lnTo>
                  <a:lnTo>
                    <a:pt x="2361908" y="1803400"/>
                  </a:lnTo>
                  <a:lnTo>
                    <a:pt x="2365286" y="1790700"/>
                  </a:lnTo>
                  <a:lnTo>
                    <a:pt x="2364219" y="1778000"/>
                  </a:lnTo>
                  <a:lnTo>
                    <a:pt x="2367610" y="1765300"/>
                  </a:lnTo>
                  <a:lnTo>
                    <a:pt x="2371382" y="1752600"/>
                  </a:lnTo>
                  <a:lnTo>
                    <a:pt x="2371471" y="1739900"/>
                  </a:lnTo>
                  <a:lnTo>
                    <a:pt x="2369058" y="1727200"/>
                  </a:lnTo>
                  <a:lnTo>
                    <a:pt x="2367610" y="1714500"/>
                  </a:lnTo>
                  <a:lnTo>
                    <a:pt x="2366543" y="1701800"/>
                  </a:lnTo>
                  <a:lnTo>
                    <a:pt x="2365286" y="1689100"/>
                  </a:lnTo>
                  <a:lnTo>
                    <a:pt x="2361844" y="1676400"/>
                  </a:lnTo>
                  <a:lnTo>
                    <a:pt x="2354719" y="1663700"/>
                  </a:lnTo>
                  <a:lnTo>
                    <a:pt x="2348763" y="1651000"/>
                  </a:lnTo>
                  <a:lnTo>
                    <a:pt x="2348788" y="1638300"/>
                  </a:lnTo>
                  <a:lnTo>
                    <a:pt x="2351951" y="1638300"/>
                  </a:lnTo>
                  <a:lnTo>
                    <a:pt x="2358593" y="1625600"/>
                  </a:lnTo>
                  <a:lnTo>
                    <a:pt x="2364448" y="1612900"/>
                  </a:lnTo>
                  <a:lnTo>
                    <a:pt x="2365286" y="1600200"/>
                  </a:lnTo>
                  <a:lnTo>
                    <a:pt x="2375573" y="1587500"/>
                  </a:lnTo>
                  <a:lnTo>
                    <a:pt x="2388743" y="1562100"/>
                  </a:lnTo>
                  <a:lnTo>
                    <a:pt x="2396896" y="1536700"/>
                  </a:lnTo>
                  <a:close/>
                </a:path>
                <a:path w="6489700" h="3363595">
                  <a:moveTo>
                    <a:pt x="2406535" y="63500"/>
                  </a:moveTo>
                  <a:lnTo>
                    <a:pt x="2404465" y="63500"/>
                  </a:lnTo>
                  <a:lnTo>
                    <a:pt x="2400350" y="76200"/>
                  </a:lnTo>
                  <a:lnTo>
                    <a:pt x="2406535" y="63500"/>
                  </a:lnTo>
                  <a:close/>
                </a:path>
                <a:path w="6489700" h="3363595">
                  <a:moveTo>
                    <a:pt x="2567698" y="254000"/>
                  </a:moveTo>
                  <a:lnTo>
                    <a:pt x="2559126" y="254000"/>
                  </a:lnTo>
                  <a:lnTo>
                    <a:pt x="2555011" y="266700"/>
                  </a:lnTo>
                  <a:lnTo>
                    <a:pt x="2567698" y="254000"/>
                  </a:lnTo>
                  <a:close/>
                </a:path>
                <a:path w="6489700" h="3363595">
                  <a:moveTo>
                    <a:pt x="2580017" y="203200"/>
                  </a:moveTo>
                  <a:lnTo>
                    <a:pt x="2575115" y="203200"/>
                  </a:lnTo>
                  <a:lnTo>
                    <a:pt x="2549398" y="215900"/>
                  </a:lnTo>
                  <a:lnTo>
                    <a:pt x="2557805" y="215900"/>
                  </a:lnTo>
                  <a:lnTo>
                    <a:pt x="2580017" y="203200"/>
                  </a:lnTo>
                  <a:close/>
                </a:path>
                <a:path w="6489700" h="3363595">
                  <a:moveTo>
                    <a:pt x="2669527" y="925309"/>
                  </a:moveTo>
                  <a:lnTo>
                    <a:pt x="2667685" y="927100"/>
                  </a:lnTo>
                  <a:lnTo>
                    <a:pt x="2668689" y="927100"/>
                  </a:lnTo>
                  <a:lnTo>
                    <a:pt x="2669527" y="925309"/>
                  </a:lnTo>
                  <a:close/>
                </a:path>
                <a:path w="6489700" h="3363595">
                  <a:moveTo>
                    <a:pt x="2699651" y="1117600"/>
                  </a:moveTo>
                  <a:lnTo>
                    <a:pt x="2699359" y="1104900"/>
                  </a:lnTo>
                  <a:lnTo>
                    <a:pt x="2695587" y="1117600"/>
                  </a:lnTo>
                  <a:lnTo>
                    <a:pt x="2699651" y="1117600"/>
                  </a:lnTo>
                  <a:close/>
                </a:path>
                <a:path w="6489700" h="3363595">
                  <a:moveTo>
                    <a:pt x="2739313" y="88900"/>
                  </a:moveTo>
                  <a:lnTo>
                    <a:pt x="2723845" y="88900"/>
                  </a:lnTo>
                  <a:lnTo>
                    <a:pt x="2718917" y="88900"/>
                  </a:lnTo>
                  <a:lnTo>
                    <a:pt x="2713799" y="101600"/>
                  </a:lnTo>
                  <a:lnTo>
                    <a:pt x="2730804" y="101600"/>
                  </a:lnTo>
                  <a:lnTo>
                    <a:pt x="2739313" y="88900"/>
                  </a:lnTo>
                  <a:close/>
                </a:path>
                <a:path w="6489700" h="3363595">
                  <a:moveTo>
                    <a:pt x="2763545" y="228600"/>
                  </a:moveTo>
                  <a:lnTo>
                    <a:pt x="2762935" y="215900"/>
                  </a:lnTo>
                  <a:lnTo>
                    <a:pt x="2716238" y="215900"/>
                  </a:lnTo>
                  <a:lnTo>
                    <a:pt x="2702966" y="228600"/>
                  </a:lnTo>
                  <a:lnTo>
                    <a:pt x="2690469" y="228600"/>
                  </a:lnTo>
                  <a:lnTo>
                    <a:pt x="2684919" y="241300"/>
                  </a:lnTo>
                  <a:lnTo>
                    <a:pt x="2666746" y="228600"/>
                  </a:lnTo>
                  <a:lnTo>
                    <a:pt x="2649347" y="241300"/>
                  </a:lnTo>
                  <a:lnTo>
                    <a:pt x="2632722" y="254000"/>
                  </a:lnTo>
                  <a:lnTo>
                    <a:pt x="2616873" y="254000"/>
                  </a:lnTo>
                  <a:lnTo>
                    <a:pt x="2620060" y="241300"/>
                  </a:lnTo>
                  <a:lnTo>
                    <a:pt x="2600922" y="241300"/>
                  </a:lnTo>
                  <a:lnTo>
                    <a:pt x="2598318" y="254000"/>
                  </a:lnTo>
                  <a:lnTo>
                    <a:pt x="2606560" y="254000"/>
                  </a:lnTo>
                  <a:lnTo>
                    <a:pt x="2595702" y="266700"/>
                  </a:lnTo>
                  <a:lnTo>
                    <a:pt x="2598318" y="266700"/>
                  </a:lnTo>
                  <a:lnTo>
                    <a:pt x="2579751" y="279400"/>
                  </a:lnTo>
                  <a:lnTo>
                    <a:pt x="2605278" y="279400"/>
                  </a:lnTo>
                  <a:lnTo>
                    <a:pt x="2615742" y="266700"/>
                  </a:lnTo>
                  <a:lnTo>
                    <a:pt x="2684145" y="266700"/>
                  </a:lnTo>
                  <a:lnTo>
                    <a:pt x="2692501" y="254000"/>
                  </a:lnTo>
                  <a:lnTo>
                    <a:pt x="2714980" y="254000"/>
                  </a:lnTo>
                  <a:lnTo>
                    <a:pt x="2727972" y="241300"/>
                  </a:lnTo>
                  <a:lnTo>
                    <a:pt x="2740571" y="241300"/>
                  </a:lnTo>
                  <a:lnTo>
                    <a:pt x="2752979" y="228600"/>
                  </a:lnTo>
                  <a:lnTo>
                    <a:pt x="2763545" y="228600"/>
                  </a:lnTo>
                  <a:close/>
                </a:path>
                <a:path w="6489700" h="3363595">
                  <a:moveTo>
                    <a:pt x="2841421" y="12700"/>
                  </a:moveTo>
                  <a:lnTo>
                    <a:pt x="2776461" y="12700"/>
                  </a:lnTo>
                  <a:lnTo>
                    <a:pt x="2740596" y="25400"/>
                  </a:lnTo>
                  <a:lnTo>
                    <a:pt x="2730296" y="25400"/>
                  </a:lnTo>
                  <a:lnTo>
                    <a:pt x="2725458" y="38100"/>
                  </a:lnTo>
                  <a:lnTo>
                    <a:pt x="2719984" y="38100"/>
                  </a:lnTo>
                  <a:lnTo>
                    <a:pt x="2730296" y="25400"/>
                  </a:lnTo>
                  <a:lnTo>
                    <a:pt x="2716530" y="38100"/>
                  </a:lnTo>
                  <a:lnTo>
                    <a:pt x="2715336" y="38100"/>
                  </a:lnTo>
                  <a:lnTo>
                    <a:pt x="2715336" y="63500"/>
                  </a:lnTo>
                  <a:lnTo>
                    <a:pt x="2708579" y="76200"/>
                  </a:lnTo>
                  <a:lnTo>
                    <a:pt x="2692400" y="76200"/>
                  </a:lnTo>
                  <a:lnTo>
                    <a:pt x="2700490" y="63500"/>
                  </a:lnTo>
                  <a:lnTo>
                    <a:pt x="2715336" y="63500"/>
                  </a:lnTo>
                  <a:lnTo>
                    <a:pt x="2715336" y="38100"/>
                  </a:lnTo>
                  <a:lnTo>
                    <a:pt x="2697556" y="38100"/>
                  </a:lnTo>
                  <a:lnTo>
                    <a:pt x="2688310" y="44424"/>
                  </a:lnTo>
                  <a:lnTo>
                    <a:pt x="2688310" y="88900"/>
                  </a:lnTo>
                  <a:lnTo>
                    <a:pt x="2678734" y="101600"/>
                  </a:lnTo>
                  <a:lnTo>
                    <a:pt x="2680220" y="88900"/>
                  </a:lnTo>
                  <a:lnTo>
                    <a:pt x="2688310" y="88900"/>
                  </a:lnTo>
                  <a:lnTo>
                    <a:pt x="2688310" y="44424"/>
                  </a:lnTo>
                  <a:lnTo>
                    <a:pt x="2678963" y="50800"/>
                  </a:lnTo>
                  <a:lnTo>
                    <a:pt x="2666365" y="50800"/>
                  </a:lnTo>
                  <a:lnTo>
                    <a:pt x="2674874" y="38100"/>
                  </a:lnTo>
                  <a:lnTo>
                    <a:pt x="2689568" y="38100"/>
                  </a:lnTo>
                  <a:lnTo>
                    <a:pt x="2709672" y="25400"/>
                  </a:lnTo>
                  <a:lnTo>
                    <a:pt x="2710738" y="25400"/>
                  </a:lnTo>
                  <a:lnTo>
                    <a:pt x="2730296" y="12700"/>
                  </a:lnTo>
                  <a:lnTo>
                    <a:pt x="2736481" y="12700"/>
                  </a:lnTo>
                  <a:lnTo>
                    <a:pt x="2730296" y="0"/>
                  </a:lnTo>
                  <a:lnTo>
                    <a:pt x="2728226" y="12700"/>
                  </a:lnTo>
                  <a:lnTo>
                    <a:pt x="2689822" y="12700"/>
                  </a:lnTo>
                  <a:lnTo>
                    <a:pt x="2689822" y="25400"/>
                  </a:lnTo>
                  <a:lnTo>
                    <a:pt x="2668524" y="38100"/>
                  </a:lnTo>
                  <a:lnTo>
                    <a:pt x="2663266" y="38100"/>
                  </a:lnTo>
                  <a:lnTo>
                    <a:pt x="2687624" y="25400"/>
                  </a:lnTo>
                  <a:lnTo>
                    <a:pt x="2689822" y="25400"/>
                  </a:lnTo>
                  <a:lnTo>
                    <a:pt x="2689822" y="12700"/>
                  </a:lnTo>
                  <a:lnTo>
                    <a:pt x="2677223" y="12700"/>
                  </a:lnTo>
                  <a:lnTo>
                    <a:pt x="2660180" y="25400"/>
                  </a:lnTo>
                  <a:lnTo>
                    <a:pt x="2643936" y="25400"/>
                  </a:lnTo>
                  <a:lnTo>
                    <a:pt x="2643936" y="38100"/>
                  </a:lnTo>
                  <a:lnTo>
                    <a:pt x="2627795" y="50800"/>
                  </a:lnTo>
                  <a:lnTo>
                    <a:pt x="2616873" y="50800"/>
                  </a:lnTo>
                  <a:lnTo>
                    <a:pt x="2638907" y="38100"/>
                  </a:lnTo>
                  <a:lnTo>
                    <a:pt x="2643936" y="38100"/>
                  </a:lnTo>
                  <a:lnTo>
                    <a:pt x="2643936" y="25400"/>
                  </a:lnTo>
                  <a:lnTo>
                    <a:pt x="2634043" y="25400"/>
                  </a:lnTo>
                  <a:lnTo>
                    <a:pt x="2594965" y="38100"/>
                  </a:lnTo>
                  <a:lnTo>
                    <a:pt x="2559126" y="38100"/>
                  </a:lnTo>
                  <a:lnTo>
                    <a:pt x="2559126" y="165100"/>
                  </a:lnTo>
                  <a:lnTo>
                    <a:pt x="2550884" y="177800"/>
                  </a:lnTo>
                  <a:lnTo>
                    <a:pt x="2555011" y="165100"/>
                  </a:lnTo>
                  <a:lnTo>
                    <a:pt x="2559126" y="165100"/>
                  </a:lnTo>
                  <a:lnTo>
                    <a:pt x="2559126" y="38100"/>
                  </a:lnTo>
                  <a:lnTo>
                    <a:pt x="2540571" y="50800"/>
                  </a:lnTo>
                  <a:lnTo>
                    <a:pt x="2528201" y="50800"/>
                  </a:lnTo>
                  <a:lnTo>
                    <a:pt x="2555494" y="38100"/>
                  </a:lnTo>
                  <a:lnTo>
                    <a:pt x="2537968" y="38100"/>
                  </a:lnTo>
                  <a:lnTo>
                    <a:pt x="2522016" y="50800"/>
                  </a:lnTo>
                  <a:lnTo>
                    <a:pt x="2513761" y="50800"/>
                  </a:lnTo>
                  <a:lnTo>
                    <a:pt x="2513761" y="190500"/>
                  </a:lnTo>
                  <a:lnTo>
                    <a:pt x="2511260" y="194360"/>
                  </a:lnTo>
                  <a:lnTo>
                    <a:pt x="2511704" y="203200"/>
                  </a:lnTo>
                  <a:lnTo>
                    <a:pt x="2505519" y="203200"/>
                  </a:lnTo>
                  <a:lnTo>
                    <a:pt x="2511260" y="194360"/>
                  </a:lnTo>
                  <a:lnTo>
                    <a:pt x="2511056" y="190500"/>
                  </a:lnTo>
                  <a:lnTo>
                    <a:pt x="2513761" y="190500"/>
                  </a:lnTo>
                  <a:lnTo>
                    <a:pt x="2513761" y="50800"/>
                  </a:lnTo>
                  <a:lnTo>
                    <a:pt x="2482837" y="50800"/>
                  </a:lnTo>
                  <a:lnTo>
                    <a:pt x="2473515" y="63500"/>
                  </a:lnTo>
                  <a:lnTo>
                    <a:pt x="2436596" y="63500"/>
                  </a:lnTo>
                  <a:lnTo>
                    <a:pt x="2425865" y="76200"/>
                  </a:lnTo>
                  <a:lnTo>
                    <a:pt x="2401570" y="76200"/>
                  </a:lnTo>
                  <a:lnTo>
                    <a:pt x="2366124" y="88900"/>
                  </a:lnTo>
                  <a:lnTo>
                    <a:pt x="2354973" y="88900"/>
                  </a:lnTo>
                  <a:lnTo>
                    <a:pt x="2361171" y="76200"/>
                  </a:lnTo>
                  <a:lnTo>
                    <a:pt x="2352916" y="76200"/>
                  </a:lnTo>
                  <a:lnTo>
                    <a:pt x="2346731" y="88900"/>
                  </a:lnTo>
                  <a:lnTo>
                    <a:pt x="2337447" y="88900"/>
                  </a:lnTo>
                  <a:lnTo>
                    <a:pt x="2331974" y="101600"/>
                  </a:lnTo>
                  <a:lnTo>
                    <a:pt x="2328176" y="101600"/>
                  </a:lnTo>
                  <a:lnTo>
                    <a:pt x="2303424" y="114300"/>
                  </a:lnTo>
                  <a:lnTo>
                    <a:pt x="2304618" y="111366"/>
                  </a:lnTo>
                  <a:lnTo>
                    <a:pt x="2300325" y="114300"/>
                  </a:lnTo>
                  <a:lnTo>
                    <a:pt x="2276614" y="114300"/>
                  </a:lnTo>
                  <a:lnTo>
                    <a:pt x="2265464" y="127000"/>
                  </a:lnTo>
                  <a:lnTo>
                    <a:pt x="2249805" y="127000"/>
                  </a:lnTo>
                  <a:lnTo>
                    <a:pt x="2243620" y="139700"/>
                  </a:lnTo>
                  <a:lnTo>
                    <a:pt x="2240115" y="139700"/>
                  </a:lnTo>
                  <a:lnTo>
                    <a:pt x="2249805" y="127000"/>
                  </a:lnTo>
                  <a:lnTo>
                    <a:pt x="2231250" y="127000"/>
                  </a:lnTo>
                  <a:lnTo>
                    <a:pt x="2237435" y="139700"/>
                  </a:lnTo>
                  <a:lnTo>
                    <a:pt x="2197735" y="139700"/>
                  </a:lnTo>
                  <a:lnTo>
                    <a:pt x="2192782" y="152400"/>
                  </a:lnTo>
                  <a:lnTo>
                    <a:pt x="2156231" y="152400"/>
                  </a:lnTo>
                  <a:lnTo>
                    <a:pt x="2139772" y="165100"/>
                  </a:lnTo>
                  <a:lnTo>
                    <a:pt x="2117674" y="165100"/>
                  </a:lnTo>
                  <a:lnTo>
                    <a:pt x="2103132" y="177800"/>
                  </a:lnTo>
                  <a:lnTo>
                    <a:pt x="2088959" y="177800"/>
                  </a:lnTo>
                  <a:lnTo>
                    <a:pt x="2084832" y="180644"/>
                  </a:lnTo>
                  <a:lnTo>
                    <a:pt x="2084832" y="317500"/>
                  </a:lnTo>
                  <a:lnTo>
                    <a:pt x="2084832" y="330200"/>
                  </a:lnTo>
                  <a:lnTo>
                    <a:pt x="2082165" y="342900"/>
                  </a:lnTo>
                  <a:lnTo>
                    <a:pt x="2077554" y="342900"/>
                  </a:lnTo>
                  <a:lnTo>
                    <a:pt x="2084832" y="330200"/>
                  </a:lnTo>
                  <a:lnTo>
                    <a:pt x="2084832" y="317500"/>
                  </a:lnTo>
                  <a:lnTo>
                    <a:pt x="2080717" y="330200"/>
                  </a:lnTo>
                  <a:lnTo>
                    <a:pt x="2068334" y="330200"/>
                  </a:lnTo>
                  <a:lnTo>
                    <a:pt x="2062149" y="330200"/>
                  </a:lnTo>
                  <a:lnTo>
                    <a:pt x="2069719" y="325970"/>
                  </a:lnTo>
                  <a:lnTo>
                    <a:pt x="2072462" y="317500"/>
                  </a:lnTo>
                  <a:lnTo>
                    <a:pt x="2080717" y="317500"/>
                  </a:lnTo>
                  <a:lnTo>
                    <a:pt x="2075764" y="322580"/>
                  </a:lnTo>
                  <a:lnTo>
                    <a:pt x="2084832" y="317500"/>
                  </a:lnTo>
                  <a:lnTo>
                    <a:pt x="2084832" y="180644"/>
                  </a:lnTo>
                  <a:lnTo>
                    <a:pt x="2076589" y="186334"/>
                  </a:lnTo>
                  <a:lnTo>
                    <a:pt x="2076589" y="304800"/>
                  </a:lnTo>
                  <a:lnTo>
                    <a:pt x="2070404" y="317500"/>
                  </a:lnTo>
                  <a:lnTo>
                    <a:pt x="2068334" y="317500"/>
                  </a:lnTo>
                  <a:lnTo>
                    <a:pt x="2076589" y="304800"/>
                  </a:lnTo>
                  <a:lnTo>
                    <a:pt x="2076589" y="186334"/>
                  </a:lnTo>
                  <a:lnTo>
                    <a:pt x="2074532" y="187744"/>
                  </a:lnTo>
                  <a:lnTo>
                    <a:pt x="2074532" y="304800"/>
                  </a:lnTo>
                  <a:lnTo>
                    <a:pt x="2055964" y="317500"/>
                  </a:lnTo>
                  <a:lnTo>
                    <a:pt x="2070404" y="304800"/>
                  </a:lnTo>
                  <a:lnTo>
                    <a:pt x="2074532" y="304800"/>
                  </a:lnTo>
                  <a:lnTo>
                    <a:pt x="2074532" y="187744"/>
                  </a:lnTo>
                  <a:lnTo>
                    <a:pt x="2070531" y="190500"/>
                  </a:lnTo>
                  <a:lnTo>
                    <a:pt x="2041398" y="203200"/>
                  </a:lnTo>
                  <a:lnTo>
                    <a:pt x="2022970" y="215900"/>
                  </a:lnTo>
                  <a:lnTo>
                    <a:pt x="1997964" y="215900"/>
                  </a:lnTo>
                  <a:lnTo>
                    <a:pt x="1968322" y="228600"/>
                  </a:lnTo>
                  <a:lnTo>
                    <a:pt x="1955977" y="234505"/>
                  </a:lnTo>
                  <a:lnTo>
                    <a:pt x="1947697" y="241300"/>
                  </a:lnTo>
                  <a:lnTo>
                    <a:pt x="1941779" y="241300"/>
                  </a:lnTo>
                  <a:lnTo>
                    <a:pt x="1926043" y="266700"/>
                  </a:lnTo>
                  <a:lnTo>
                    <a:pt x="1936521" y="254000"/>
                  </a:lnTo>
                  <a:lnTo>
                    <a:pt x="1965236" y="254000"/>
                  </a:lnTo>
                  <a:lnTo>
                    <a:pt x="1944420" y="266700"/>
                  </a:lnTo>
                  <a:lnTo>
                    <a:pt x="1922437" y="279400"/>
                  </a:lnTo>
                  <a:lnTo>
                    <a:pt x="1899691" y="292100"/>
                  </a:lnTo>
                  <a:lnTo>
                    <a:pt x="1876564" y="292100"/>
                  </a:lnTo>
                  <a:lnTo>
                    <a:pt x="1834019" y="317500"/>
                  </a:lnTo>
                  <a:lnTo>
                    <a:pt x="1829130" y="319925"/>
                  </a:lnTo>
                  <a:lnTo>
                    <a:pt x="1829130" y="330200"/>
                  </a:lnTo>
                  <a:lnTo>
                    <a:pt x="1842731" y="330200"/>
                  </a:lnTo>
                  <a:lnTo>
                    <a:pt x="1887702" y="304800"/>
                  </a:lnTo>
                  <a:lnTo>
                    <a:pt x="1901304" y="304800"/>
                  </a:lnTo>
                  <a:lnTo>
                    <a:pt x="1883257" y="317500"/>
                  </a:lnTo>
                  <a:lnTo>
                    <a:pt x="1849755" y="330200"/>
                  </a:lnTo>
                  <a:lnTo>
                    <a:pt x="1817789" y="342900"/>
                  </a:lnTo>
                  <a:lnTo>
                    <a:pt x="1804377" y="355600"/>
                  </a:lnTo>
                  <a:lnTo>
                    <a:pt x="1817916" y="342900"/>
                  </a:lnTo>
                  <a:lnTo>
                    <a:pt x="1828647" y="342900"/>
                  </a:lnTo>
                  <a:lnTo>
                    <a:pt x="1820875" y="355600"/>
                  </a:lnTo>
                  <a:lnTo>
                    <a:pt x="1828609" y="355600"/>
                  </a:lnTo>
                  <a:lnTo>
                    <a:pt x="1836343" y="342900"/>
                  </a:lnTo>
                  <a:lnTo>
                    <a:pt x="1840344" y="342900"/>
                  </a:lnTo>
                  <a:lnTo>
                    <a:pt x="1853869" y="330200"/>
                  </a:lnTo>
                  <a:lnTo>
                    <a:pt x="1847265" y="342900"/>
                  </a:lnTo>
                  <a:lnTo>
                    <a:pt x="1862124" y="342900"/>
                  </a:lnTo>
                  <a:lnTo>
                    <a:pt x="1867408" y="330200"/>
                  </a:lnTo>
                  <a:lnTo>
                    <a:pt x="1883486" y="330200"/>
                  </a:lnTo>
                  <a:lnTo>
                    <a:pt x="1892795" y="317500"/>
                  </a:lnTo>
                  <a:lnTo>
                    <a:pt x="1920544" y="317500"/>
                  </a:lnTo>
                  <a:lnTo>
                    <a:pt x="1928888" y="304800"/>
                  </a:lnTo>
                  <a:lnTo>
                    <a:pt x="1944611" y="304800"/>
                  </a:lnTo>
                  <a:lnTo>
                    <a:pt x="1958136" y="292100"/>
                  </a:lnTo>
                  <a:lnTo>
                    <a:pt x="2011883" y="292100"/>
                  </a:lnTo>
                  <a:lnTo>
                    <a:pt x="2006447" y="304800"/>
                  </a:lnTo>
                  <a:lnTo>
                    <a:pt x="2008530" y="304800"/>
                  </a:lnTo>
                  <a:lnTo>
                    <a:pt x="2012657" y="292100"/>
                  </a:lnTo>
                  <a:lnTo>
                    <a:pt x="2016785" y="292100"/>
                  </a:lnTo>
                  <a:lnTo>
                    <a:pt x="2012657" y="304800"/>
                  </a:lnTo>
                  <a:lnTo>
                    <a:pt x="2020912" y="304800"/>
                  </a:lnTo>
                  <a:lnTo>
                    <a:pt x="2020912" y="309880"/>
                  </a:lnTo>
                  <a:lnTo>
                    <a:pt x="2025027" y="304800"/>
                  </a:lnTo>
                  <a:lnTo>
                    <a:pt x="2029155" y="304800"/>
                  </a:lnTo>
                  <a:lnTo>
                    <a:pt x="2022970" y="317500"/>
                  </a:lnTo>
                  <a:lnTo>
                    <a:pt x="2018842" y="330200"/>
                  </a:lnTo>
                  <a:lnTo>
                    <a:pt x="2012657" y="330200"/>
                  </a:lnTo>
                  <a:lnTo>
                    <a:pt x="2010600" y="342900"/>
                  </a:lnTo>
                  <a:lnTo>
                    <a:pt x="2022741" y="342900"/>
                  </a:lnTo>
                  <a:lnTo>
                    <a:pt x="2019007" y="346798"/>
                  </a:lnTo>
                  <a:lnTo>
                    <a:pt x="2023999" y="342900"/>
                  </a:lnTo>
                  <a:lnTo>
                    <a:pt x="2027605" y="342900"/>
                  </a:lnTo>
                  <a:lnTo>
                    <a:pt x="2039721" y="330200"/>
                  </a:lnTo>
                  <a:lnTo>
                    <a:pt x="2045652" y="330200"/>
                  </a:lnTo>
                  <a:lnTo>
                    <a:pt x="2046846" y="317500"/>
                  </a:lnTo>
                  <a:lnTo>
                    <a:pt x="2049005" y="330200"/>
                  </a:lnTo>
                  <a:lnTo>
                    <a:pt x="2050910" y="330200"/>
                  </a:lnTo>
                  <a:lnTo>
                    <a:pt x="2036635" y="342900"/>
                  </a:lnTo>
                  <a:lnTo>
                    <a:pt x="2051837" y="342900"/>
                  </a:lnTo>
                  <a:lnTo>
                    <a:pt x="2051392" y="343852"/>
                  </a:lnTo>
                  <a:lnTo>
                    <a:pt x="2052358" y="342900"/>
                  </a:lnTo>
                  <a:lnTo>
                    <a:pt x="2064981" y="342900"/>
                  </a:lnTo>
                  <a:lnTo>
                    <a:pt x="2058466" y="354812"/>
                  </a:lnTo>
                  <a:lnTo>
                    <a:pt x="2070696" y="346773"/>
                  </a:lnTo>
                  <a:lnTo>
                    <a:pt x="2072754" y="342900"/>
                  </a:lnTo>
                  <a:lnTo>
                    <a:pt x="2076589" y="342900"/>
                  </a:lnTo>
                  <a:lnTo>
                    <a:pt x="2070696" y="346773"/>
                  </a:lnTo>
                  <a:lnTo>
                    <a:pt x="2066023" y="355600"/>
                  </a:lnTo>
                  <a:lnTo>
                    <a:pt x="2060448" y="355600"/>
                  </a:lnTo>
                  <a:lnTo>
                    <a:pt x="2053907" y="368300"/>
                  </a:lnTo>
                  <a:lnTo>
                    <a:pt x="2045652" y="368300"/>
                  </a:lnTo>
                  <a:lnTo>
                    <a:pt x="2045652" y="419100"/>
                  </a:lnTo>
                  <a:lnTo>
                    <a:pt x="2039467" y="431800"/>
                  </a:lnTo>
                  <a:lnTo>
                    <a:pt x="2033282" y="419100"/>
                  </a:lnTo>
                  <a:lnTo>
                    <a:pt x="2045652" y="419100"/>
                  </a:lnTo>
                  <a:lnTo>
                    <a:pt x="2045652" y="368300"/>
                  </a:lnTo>
                  <a:lnTo>
                    <a:pt x="2035695" y="368300"/>
                  </a:lnTo>
                  <a:lnTo>
                    <a:pt x="2028380" y="381000"/>
                  </a:lnTo>
                  <a:lnTo>
                    <a:pt x="2020912" y="381000"/>
                  </a:lnTo>
                  <a:lnTo>
                    <a:pt x="2008530" y="393700"/>
                  </a:lnTo>
                  <a:lnTo>
                    <a:pt x="2004707" y="393700"/>
                  </a:lnTo>
                  <a:lnTo>
                    <a:pt x="1997456" y="406400"/>
                  </a:lnTo>
                  <a:lnTo>
                    <a:pt x="1991436" y="415493"/>
                  </a:lnTo>
                  <a:lnTo>
                    <a:pt x="2000288" y="406400"/>
                  </a:lnTo>
                  <a:lnTo>
                    <a:pt x="1998230" y="419100"/>
                  </a:lnTo>
                  <a:lnTo>
                    <a:pt x="1989975" y="419100"/>
                  </a:lnTo>
                  <a:lnTo>
                    <a:pt x="1987918" y="431800"/>
                  </a:lnTo>
                  <a:lnTo>
                    <a:pt x="1989429" y="431800"/>
                  </a:lnTo>
                  <a:lnTo>
                    <a:pt x="1987918" y="444500"/>
                  </a:lnTo>
                  <a:lnTo>
                    <a:pt x="1996160" y="444500"/>
                  </a:lnTo>
                  <a:lnTo>
                    <a:pt x="1992033" y="431800"/>
                  </a:lnTo>
                  <a:lnTo>
                    <a:pt x="1999259" y="431800"/>
                  </a:lnTo>
                  <a:lnTo>
                    <a:pt x="1998980" y="438734"/>
                  </a:lnTo>
                  <a:lnTo>
                    <a:pt x="2002345" y="431800"/>
                  </a:lnTo>
                  <a:lnTo>
                    <a:pt x="2004415" y="431800"/>
                  </a:lnTo>
                  <a:lnTo>
                    <a:pt x="1998738" y="444500"/>
                  </a:lnTo>
                  <a:lnTo>
                    <a:pt x="1998980" y="438734"/>
                  </a:lnTo>
                  <a:lnTo>
                    <a:pt x="1996160" y="444500"/>
                  </a:lnTo>
                  <a:lnTo>
                    <a:pt x="2000288" y="457200"/>
                  </a:lnTo>
                  <a:lnTo>
                    <a:pt x="2012911" y="457200"/>
                  </a:lnTo>
                  <a:lnTo>
                    <a:pt x="2012657" y="469900"/>
                  </a:lnTo>
                  <a:lnTo>
                    <a:pt x="2014728" y="457200"/>
                  </a:lnTo>
                  <a:lnTo>
                    <a:pt x="2025027" y="444500"/>
                  </a:lnTo>
                  <a:lnTo>
                    <a:pt x="2022970" y="457200"/>
                  </a:lnTo>
                  <a:lnTo>
                    <a:pt x="2018842" y="457200"/>
                  </a:lnTo>
                  <a:lnTo>
                    <a:pt x="2029155" y="469900"/>
                  </a:lnTo>
                  <a:lnTo>
                    <a:pt x="2033536" y="469900"/>
                  </a:lnTo>
                  <a:lnTo>
                    <a:pt x="2031060" y="482600"/>
                  </a:lnTo>
                  <a:lnTo>
                    <a:pt x="2035340" y="469900"/>
                  </a:lnTo>
                  <a:lnTo>
                    <a:pt x="2039467" y="469900"/>
                  </a:lnTo>
                  <a:lnTo>
                    <a:pt x="2035860" y="482600"/>
                  </a:lnTo>
                  <a:lnTo>
                    <a:pt x="2066112" y="482600"/>
                  </a:lnTo>
                  <a:lnTo>
                    <a:pt x="2074532" y="469900"/>
                  </a:lnTo>
                  <a:lnTo>
                    <a:pt x="2080717" y="469900"/>
                  </a:lnTo>
                  <a:lnTo>
                    <a:pt x="2084832" y="457200"/>
                  </a:lnTo>
                  <a:lnTo>
                    <a:pt x="2088959" y="457200"/>
                  </a:lnTo>
                  <a:lnTo>
                    <a:pt x="2080717" y="469900"/>
                  </a:lnTo>
                  <a:lnTo>
                    <a:pt x="2105456" y="469900"/>
                  </a:lnTo>
                  <a:lnTo>
                    <a:pt x="2117826" y="457200"/>
                  </a:lnTo>
                  <a:lnTo>
                    <a:pt x="2110486" y="469900"/>
                  </a:lnTo>
                  <a:lnTo>
                    <a:pt x="2142579" y="469900"/>
                  </a:lnTo>
                  <a:lnTo>
                    <a:pt x="2148763" y="457200"/>
                  </a:lnTo>
                  <a:lnTo>
                    <a:pt x="2152891" y="444500"/>
                  </a:lnTo>
                  <a:lnTo>
                    <a:pt x="2150821" y="444500"/>
                  </a:lnTo>
                  <a:lnTo>
                    <a:pt x="2159076" y="431800"/>
                  </a:lnTo>
                  <a:lnTo>
                    <a:pt x="2167255" y="431800"/>
                  </a:lnTo>
                  <a:lnTo>
                    <a:pt x="2171966" y="419100"/>
                  </a:lnTo>
                  <a:lnTo>
                    <a:pt x="2175891" y="419100"/>
                  </a:lnTo>
                  <a:lnTo>
                    <a:pt x="2181758" y="406400"/>
                  </a:lnTo>
                  <a:lnTo>
                    <a:pt x="2196198" y="406400"/>
                  </a:lnTo>
                  <a:lnTo>
                    <a:pt x="2196198" y="393700"/>
                  </a:lnTo>
                  <a:lnTo>
                    <a:pt x="2202383" y="393700"/>
                  </a:lnTo>
                  <a:lnTo>
                    <a:pt x="2214753" y="381000"/>
                  </a:lnTo>
                  <a:lnTo>
                    <a:pt x="2220938" y="381000"/>
                  </a:lnTo>
                  <a:lnTo>
                    <a:pt x="2225065" y="368300"/>
                  </a:lnTo>
                  <a:lnTo>
                    <a:pt x="2225573" y="368300"/>
                  </a:lnTo>
                  <a:lnTo>
                    <a:pt x="2222093" y="355600"/>
                  </a:lnTo>
                  <a:lnTo>
                    <a:pt x="2236660" y="355600"/>
                  </a:lnTo>
                  <a:lnTo>
                    <a:pt x="2248484" y="342900"/>
                  </a:lnTo>
                  <a:lnTo>
                    <a:pt x="2248814" y="342900"/>
                  </a:lnTo>
                  <a:lnTo>
                    <a:pt x="2263991" y="330200"/>
                  </a:lnTo>
                  <a:lnTo>
                    <a:pt x="2284869" y="330200"/>
                  </a:lnTo>
                  <a:lnTo>
                    <a:pt x="2284869" y="317500"/>
                  </a:lnTo>
                  <a:lnTo>
                    <a:pt x="2291054" y="317500"/>
                  </a:lnTo>
                  <a:lnTo>
                    <a:pt x="2288552" y="325183"/>
                  </a:lnTo>
                  <a:lnTo>
                    <a:pt x="2294204" y="317500"/>
                  </a:lnTo>
                  <a:lnTo>
                    <a:pt x="2314765" y="317500"/>
                  </a:lnTo>
                  <a:lnTo>
                    <a:pt x="2335326" y="304800"/>
                  </a:lnTo>
                  <a:lnTo>
                    <a:pt x="2349271" y="304800"/>
                  </a:lnTo>
                  <a:lnTo>
                    <a:pt x="2355240" y="292100"/>
                  </a:lnTo>
                  <a:lnTo>
                    <a:pt x="2369515" y="292100"/>
                  </a:lnTo>
                  <a:lnTo>
                    <a:pt x="2387714" y="279400"/>
                  </a:lnTo>
                  <a:lnTo>
                    <a:pt x="2405532" y="254000"/>
                  </a:lnTo>
                  <a:lnTo>
                    <a:pt x="2436952" y="254000"/>
                  </a:lnTo>
                  <a:lnTo>
                    <a:pt x="2450414" y="241300"/>
                  </a:lnTo>
                  <a:lnTo>
                    <a:pt x="2474772" y="241300"/>
                  </a:lnTo>
                  <a:lnTo>
                    <a:pt x="2491079" y="228600"/>
                  </a:lnTo>
                  <a:lnTo>
                    <a:pt x="2507386" y="228600"/>
                  </a:lnTo>
                  <a:lnTo>
                    <a:pt x="2524074" y="215900"/>
                  </a:lnTo>
                  <a:lnTo>
                    <a:pt x="2548826" y="215900"/>
                  </a:lnTo>
                  <a:lnTo>
                    <a:pt x="2559126" y="203200"/>
                  </a:lnTo>
                  <a:lnTo>
                    <a:pt x="2561196" y="203200"/>
                  </a:lnTo>
                  <a:lnTo>
                    <a:pt x="2571508" y="190500"/>
                  </a:lnTo>
                  <a:lnTo>
                    <a:pt x="2584462" y="190500"/>
                  </a:lnTo>
                  <a:lnTo>
                    <a:pt x="2590063" y="203200"/>
                  </a:lnTo>
                  <a:lnTo>
                    <a:pt x="2607081" y="203200"/>
                  </a:lnTo>
                  <a:lnTo>
                    <a:pt x="2614422" y="190500"/>
                  </a:lnTo>
                  <a:lnTo>
                    <a:pt x="2633370" y="190500"/>
                  </a:lnTo>
                  <a:lnTo>
                    <a:pt x="2639555" y="177800"/>
                  </a:lnTo>
                  <a:lnTo>
                    <a:pt x="2637498" y="177800"/>
                  </a:lnTo>
                  <a:lnTo>
                    <a:pt x="2637498" y="165100"/>
                  </a:lnTo>
                  <a:lnTo>
                    <a:pt x="2621000" y="177800"/>
                  </a:lnTo>
                  <a:lnTo>
                    <a:pt x="2604503" y="177800"/>
                  </a:lnTo>
                  <a:lnTo>
                    <a:pt x="2596248" y="165100"/>
                  </a:lnTo>
                  <a:lnTo>
                    <a:pt x="2602433" y="165100"/>
                  </a:lnTo>
                  <a:lnTo>
                    <a:pt x="2611717" y="152400"/>
                  </a:lnTo>
                  <a:lnTo>
                    <a:pt x="2604465" y="152400"/>
                  </a:lnTo>
                  <a:lnTo>
                    <a:pt x="2596248" y="139700"/>
                  </a:lnTo>
                  <a:lnTo>
                    <a:pt x="2639555" y="139700"/>
                  </a:lnTo>
                  <a:lnTo>
                    <a:pt x="2632494" y="152400"/>
                  </a:lnTo>
                  <a:lnTo>
                    <a:pt x="2646261" y="152400"/>
                  </a:lnTo>
                  <a:lnTo>
                    <a:pt x="2666047" y="139700"/>
                  </a:lnTo>
                  <a:lnTo>
                    <a:pt x="2680805" y="127000"/>
                  </a:lnTo>
                  <a:lnTo>
                    <a:pt x="2700134" y="127000"/>
                  </a:lnTo>
                  <a:lnTo>
                    <a:pt x="2708922" y="114300"/>
                  </a:lnTo>
                  <a:lnTo>
                    <a:pt x="2691523" y="114300"/>
                  </a:lnTo>
                  <a:lnTo>
                    <a:pt x="2704769" y="101600"/>
                  </a:lnTo>
                  <a:lnTo>
                    <a:pt x="2704541" y="101600"/>
                  </a:lnTo>
                  <a:lnTo>
                    <a:pt x="2706840" y="88900"/>
                  </a:lnTo>
                  <a:lnTo>
                    <a:pt x="2699359" y="88900"/>
                  </a:lnTo>
                  <a:lnTo>
                    <a:pt x="2710535" y="76200"/>
                  </a:lnTo>
                  <a:lnTo>
                    <a:pt x="2723845" y="88900"/>
                  </a:lnTo>
                  <a:lnTo>
                    <a:pt x="2736773" y="76200"/>
                  </a:lnTo>
                  <a:lnTo>
                    <a:pt x="2732354" y="76200"/>
                  </a:lnTo>
                  <a:lnTo>
                    <a:pt x="2724429" y="63500"/>
                  </a:lnTo>
                  <a:lnTo>
                    <a:pt x="2723070" y="63500"/>
                  </a:lnTo>
                  <a:lnTo>
                    <a:pt x="2733903" y="50800"/>
                  </a:lnTo>
                  <a:lnTo>
                    <a:pt x="2746794" y="50800"/>
                  </a:lnTo>
                  <a:lnTo>
                    <a:pt x="2754744" y="38100"/>
                  </a:lnTo>
                  <a:lnTo>
                    <a:pt x="2750909" y="38100"/>
                  </a:lnTo>
                  <a:lnTo>
                    <a:pt x="2761221" y="25400"/>
                  </a:lnTo>
                  <a:lnTo>
                    <a:pt x="2765348" y="38100"/>
                  </a:lnTo>
                  <a:lnTo>
                    <a:pt x="2790863" y="38100"/>
                  </a:lnTo>
                  <a:lnTo>
                    <a:pt x="2798826" y="25400"/>
                  </a:lnTo>
                  <a:lnTo>
                    <a:pt x="2827210" y="25400"/>
                  </a:lnTo>
                  <a:lnTo>
                    <a:pt x="2841421" y="12700"/>
                  </a:lnTo>
                  <a:close/>
                </a:path>
                <a:path w="6489700" h="3363595">
                  <a:moveTo>
                    <a:pt x="2882887" y="0"/>
                  </a:moveTo>
                  <a:lnTo>
                    <a:pt x="2845866" y="12700"/>
                  </a:lnTo>
                  <a:lnTo>
                    <a:pt x="2869844" y="12700"/>
                  </a:lnTo>
                  <a:lnTo>
                    <a:pt x="2882887" y="0"/>
                  </a:lnTo>
                  <a:close/>
                </a:path>
                <a:path w="6489700" h="3363595">
                  <a:moveTo>
                    <a:pt x="2884957" y="317500"/>
                  </a:moveTo>
                  <a:lnTo>
                    <a:pt x="2883497" y="317500"/>
                  </a:lnTo>
                  <a:lnTo>
                    <a:pt x="2882112" y="330200"/>
                  </a:lnTo>
                  <a:lnTo>
                    <a:pt x="2884957" y="330200"/>
                  </a:lnTo>
                  <a:lnTo>
                    <a:pt x="2884957" y="317500"/>
                  </a:lnTo>
                  <a:close/>
                </a:path>
                <a:path w="6489700" h="3363595">
                  <a:moveTo>
                    <a:pt x="2897327" y="330200"/>
                  </a:moveTo>
                  <a:lnTo>
                    <a:pt x="2895269" y="330200"/>
                  </a:lnTo>
                  <a:lnTo>
                    <a:pt x="2889072" y="342900"/>
                  </a:lnTo>
                  <a:lnTo>
                    <a:pt x="2892945" y="342900"/>
                  </a:lnTo>
                  <a:lnTo>
                    <a:pt x="2893441" y="342150"/>
                  </a:lnTo>
                  <a:lnTo>
                    <a:pt x="2897327" y="330200"/>
                  </a:lnTo>
                  <a:close/>
                </a:path>
                <a:path w="6489700" h="3363595">
                  <a:moveTo>
                    <a:pt x="2901454" y="330200"/>
                  </a:moveTo>
                  <a:lnTo>
                    <a:pt x="2893441" y="342150"/>
                  </a:lnTo>
                  <a:lnTo>
                    <a:pt x="2893199" y="342900"/>
                  </a:lnTo>
                  <a:lnTo>
                    <a:pt x="2901454" y="330200"/>
                  </a:lnTo>
                  <a:close/>
                </a:path>
                <a:path w="6489700" h="3363595">
                  <a:moveTo>
                    <a:pt x="2909697" y="304800"/>
                  </a:moveTo>
                  <a:lnTo>
                    <a:pt x="2899384" y="304800"/>
                  </a:lnTo>
                  <a:lnTo>
                    <a:pt x="2895269" y="317500"/>
                  </a:lnTo>
                  <a:lnTo>
                    <a:pt x="2907931" y="317500"/>
                  </a:lnTo>
                  <a:lnTo>
                    <a:pt x="2909697" y="304800"/>
                  </a:lnTo>
                  <a:close/>
                </a:path>
                <a:path w="6489700" h="3363595">
                  <a:moveTo>
                    <a:pt x="2998368" y="508000"/>
                  </a:moveTo>
                  <a:lnTo>
                    <a:pt x="2996641" y="503085"/>
                  </a:lnTo>
                  <a:lnTo>
                    <a:pt x="2994253" y="508000"/>
                  </a:lnTo>
                  <a:lnTo>
                    <a:pt x="2998368" y="508000"/>
                  </a:lnTo>
                  <a:close/>
                </a:path>
                <a:path w="6489700" h="3363595">
                  <a:moveTo>
                    <a:pt x="3070542" y="596900"/>
                  </a:moveTo>
                  <a:lnTo>
                    <a:pt x="3058172" y="609600"/>
                  </a:lnTo>
                  <a:lnTo>
                    <a:pt x="3062300" y="609600"/>
                  </a:lnTo>
                  <a:lnTo>
                    <a:pt x="3070542" y="596900"/>
                  </a:lnTo>
                  <a:close/>
                </a:path>
                <a:path w="6489700" h="3363595">
                  <a:moveTo>
                    <a:pt x="3072612" y="381000"/>
                  </a:moveTo>
                  <a:lnTo>
                    <a:pt x="3065386" y="381000"/>
                  </a:lnTo>
                  <a:lnTo>
                    <a:pt x="3051733" y="368300"/>
                  </a:lnTo>
                  <a:lnTo>
                    <a:pt x="3044837" y="368300"/>
                  </a:lnTo>
                  <a:lnTo>
                    <a:pt x="3042704" y="355600"/>
                  </a:lnTo>
                  <a:lnTo>
                    <a:pt x="3011487" y="355600"/>
                  </a:lnTo>
                  <a:lnTo>
                    <a:pt x="3006623" y="342900"/>
                  </a:lnTo>
                  <a:lnTo>
                    <a:pt x="2999600" y="330200"/>
                  </a:lnTo>
                  <a:lnTo>
                    <a:pt x="2985681" y="330200"/>
                  </a:lnTo>
                  <a:lnTo>
                    <a:pt x="2992704" y="317500"/>
                  </a:lnTo>
                  <a:lnTo>
                    <a:pt x="2998952" y="317500"/>
                  </a:lnTo>
                  <a:lnTo>
                    <a:pt x="3002496" y="304800"/>
                  </a:lnTo>
                  <a:lnTo>
                    <a:pt x="2980842" y="304800"/>
                  </a:lnTo>
                  <a:lnTo>
                    <a:pt x="2963062" y="317500"/>
                  </a:lnTo>
                  <a:lnTo>
                    <a:pt x="2953004" y="317500"/>
                  </a:lnTo>
                  <a:lnTo>
                    <a:pt x="2963316" y="304800"/>
                  </a:lnTo>
                  <a:lnTo>
                    <a:pt x="2976232" y="304800"/>
                  </a:lnTo>
                  <a:lnTo>
                    <a:pt x="2977756" y="292100"/>
                  </a:lnTo>
                  <a:lnTo>
                    <a:pt x="2968472" y="292100"/>
                  </a:lnTo>
                  <a:lnTo>
                    <a:pt x="2949905" y="304800"/>
                  </a:lnTo>
                  <a:lnTo>
                    <a:pt x="2940634" y="304800"/>
                  </a:lnTo>
                  <a:lnTo>
                    <a:pt x="2932379" y="292100"/>
                  </a:lnTo>
                  <a:lnTo>
                    <a:pt x="2926194" y="304800"/>
                  </a:lnTo>
                  <a:lnTo>
                    <a:pt x="2930321" y="317500"/>
                  </a:lnTo>
                  <a:lnTo>
                    <a:pt x="2927489" y="317500"/>
                  </a:lnTo>
                  <a:lnTo>
                    <a:pt x="2927489" y="330200"/>
                  </a:lnTo>
                  <a:lnTo>
                    <a:pt x="2921558" y="342900"/>
                  </a:lnTo>
                  <a:lnTo>
                    <a:pt x="2918726" y="342900"/>
                  </a:lnTo>
                  <a:lnTo>
                    <a:pt x="2922689" y="330200"/>
                  </a:lnTo>
                  <a:lnTo>
                    <a:pt x="2927489" y="330200"/>
                  </a:lnTo>
                  <a:lnTo>
                    <a:pt x="2927489" y="317500"/>
                  </a:lnTo>
                  <a:lnTo>
                    <a:pt x="2920009" y="317500"/>
                  </a:lnTo>
                  <a:lnTo>
                    <a:pt x="2916402" y="323062"/>
                  </a:lnTo>
                  <a:lnTo>
                    <a:pt x="2916402" y="342900"/>
                  </a:lnTo>
                  <a:lnTo>
                    <a:pt x="2915882" y="355600"/>
                  </a:lnTo>
                  <a:lnTo>
                    <a:pt x="2901124" y="355600"/>
                  </a:lnTo>
                  <a:lnTo>
                    <a:pt x="2907639" y="342900"/>
                  </a:lnTo>
                  <a:lnTo>
                    <a:pt x="2916402" y="342900"/>
                  </a:lnTo>
                  <a:lnTo>
                    <a:pt x="2916402" y="323062"/>
                  </a:lnTo>
                  <a:lnTo>
                    <a:pt x="2911767" y="330200"/>
                  </a:lnTo>
                  <a:lnTo>
                    <a:pt x="2909189" y="330200"/>
                  </a:lnTo>
                  <a:lnTo>
                    <a:pt x="2905569" y="342900"/>
                  </a:lnTo>
                  <a:lnTo>
                    <a:pt x="2899384" y="342900"/>
                  </a:lnTo>
                  <a:lnTo>
                    <a:pt x="2897327" y="355600"/>
                  </a:lnTo>
                  <a:lnTo>
                    <a:pt x="2864586" y="355600"/>
                  </a:lnTo>
                  <a:lnTo>
                    <a:pt x="2854541" y="368300"/>
                  </a:lnTo>
                  <a:lnTo>
                    <a:pt x="2860205" y="368300"/>
                  </a:lnTo>
                  <a:lnTo>
                    <a:pt x="2847835" y="381000"/>
                  </a:lnTo>
                  <a:lnTo>
                    <a:pt x="2831338" y="381000"/>
                  </a:lnTo>
                  <a:lnTo>
                    <a:pt x="2827210" y="393700"/>
                  </a:lnTo>
                  <a:lnTo>
                    <a:pt x="2835046" y="393700"/>
                  </a:lnTo>
                  <a:lnTo>
                    <a:pt x="2825927" y="406400"/>
                  </a:lnTo>
                  <a:lnTo>
                    <a:pt x="2823083" y="406400"/>
                  </a:lnTo>
                  <a:lnTo>
                    <a:pt x="2815780" y="419100"/>
                  </a:lnTo>
                  <a:lnTo>
                    <a:pt x="2823502" y="419100"/>
                  </a:lnTo>
                  <a:lnTo>
                    <a:pt x="2821025" y="431800"/>
                  </a:lnTo>
                  <a:lnTo>
                    <a:pt x="2842031" y="419100"/>
                  </a:lnTo>
                  <a:lnTo>
                    <a:pt x="2865361" y="419100"/>
                  </a:lnTo>
                  <a:lnTo>
                    <a:pt x="2887141" y="406400"/>
                  </a:lnTo>
                  <a:lnTo>
                    <a:pt x="2903512" y="393700"/>
                  </a:lnTo>
                  <a:lnTo>
                    <a:pt x="2905569" y="381000"/>
                  </a:lnTo>
                  <a:lnTo>
                    <a:pt x="2907792" y="381000"/>
                  </a:lnTo>
                  <a:lnTo>
                    <a:pt x="2916656" y="368300"/>
                  </a:lnTo>
                  <a:lnTo>
                    <a:pt x="2922041" y="368300"/>
                  </a:lnTo>
                  <a:lnTo>
                    <a:pt x="2917952" y="355600"/>
                  </a:lnTo>
                  <a:lnTo>
                    <a:pt x="2920009" y="355600"/>
                  </a:lnTo>
                  <a:lnTo>
                    <a:pt x="2932379" y="342900"/>
                  </a:lnTo>
                  <a:lnTo>
                    <a:pt x="2935795" y="342900"/>
                  </a:lnTo>
                  <a:lnTo>
                    <a:pt x="2934449" y="355600"/>
                  </a:lnTo>
                  <a:lnTo>
                    <a:pt x="2961259" y="355600"/>
                  </a:lnTo>
                  <a:lnTo>
                    <a:pt x="2961259" y="368300"/>
                  </a:lnTo>
                  <a:lnTo>
                    <a:pt x="2971279" y="368300"/>
                  </a:lnTo>
                  <a:lnTo>
                    <a:pt x="2968218" y="381000"/>
                  </a:lnTo>
                  <a:lnTo>
                    <a:pt x="2939669" y="381000"/>
                  </a:lnTo>
                  <a:lnTo>
                    <a:pt x="2932379" y="393700"/>
                  </a:lnTo>
                  <a:lnTo>
                    <a:pt x="2942374" y="393700"/>
                  </a:lnTo>
                  <a:lnTo>
                    <a:pt x="2928582" y="406400"/>
                  </a:lnTo>
                  <a:lnTo>
                    <a:pt x="2960738" y="406400"/>
                  </a:lnTo>
                  <a:lnTo>
                    <a:pt x="2926715" y="419100"/>
                  </a:lnTo>
                  <a:lnTo>
                    <a:pt x="2909697" y="431800"/>
                  </a:lnTo>
                  <a:lnTo>
                    <a:pt x="2923616" y="431800"/>
                  </a:lnTo>
                  <a:lnTo>
                    <a:pt x="2946819" y="419100"/>
                  </a:lnTo>
                  <a:lnTo>
                    <a:pt x="3000083" y="419100"/>
                  </a:lnTo>
                  <a:lnTo>
                    <a:pt x="3029559" y="406400"/>
                  </a:lnTo>
                  <a:lnTo>
                    <a:pt x="3070542" y="406400"/>
                  </a:lnTo>
                  <a:lnTo>
                    <a:pt x="3066427" y="393700"/>
                  </a:lnTo>
                  <a:lnTo>
                    <a:pt x="3068485" y="393700"/>
                  </a:lnTo>
                  <a:lnTo>
                    <a:pt x="3072612" y="381000"/>
                  </a:lnTo>
                  <a:close/>
                </a:path>
                <a:path w="6489700" h="3363595">
                  <a:moveTo>
                    <a:pt x="3111792" y="584200"/>
                  </a:moveTo>
                  <a:lnTo>
                    <a:pt x="3089110" y="584200"/>
                  </a:lnTo>
                  <a:lnTo>
                    <a:pt x="3087039" y="596900"/>
                  </a:lnTo>
                  <a:lnTo>
                    <a:pt x="3107639" y="596900"/>
                  </a:lnTo>
                  <a:lnTo>
                    <a:pt x="3111792" y="584200"/>
                  </a:lnTo>
                  <a:close/>
                </a:path>
                <a:path w="6489700" h="3363595">
                  <a:moveTo>
                    <a:pt x="3218053" y="560489"/>
                  </a:moveTo>
                  <a:lnTo>
                    <a:pt x="3217672" y="558800"/>
                  </a:lnTo>
                  <a:lnTo>
                    <a:pt x="3216960" y="558800"/>
                  </a:lnTo>
                  <a:lnTo>
                    <a:pt x="3218053" y="560489"/>
                  </a:lnTo>
                  <a:close/>
                </a:path>
                <a:path w="6489700" h="3363595">
                  <a:moveTo>
                    <a:pt x="3238766" y="1256931"/>
                  </a:moveTo>
                  <a:lnTo>
                    <a:pt x="3237585" y="1244600"/>
                  </a:lnTo>
                  <a:lnTo>
                    <a:pt x="3238639" y="1257300"/>
                  </a:lnTo>
                  <a:lnTo>
                    <a:pt x="3238766" y="1256931"/>
                  </a:lnTo>
                  <a:close/>
                </a:path>
                <a:path w="6489700" h="3363595">
                  <a:moveTo>
                    <a:pt x="3247834" y="523494"/>
                  </a:moveTo>
                  <a:lnTo>
                    <a:pt x="3246920" y="522414"/>
                  </a:lnTo>
                  <a:lnTo>
                    <a:pt x="3240671" y="533400"/>
                  </a:lnTo>
                  <a:lnTo>
                    <a:pt x="3231908" y="533400"/>
                  </a:lnTo>
                  <a:lnTo>
                    <a:pt x="3227019" y="546100"/>
                  </a:lnTo>
                  <a:lnTo>
                    <a:pt x="3247339" y="546100"/>
                  </a:lnTo>
                  <a:lnTo>
                    <a:pt x="3247834" y="523494"/>
                  </a:lnTo>
                  <a:close/>
                </a:path>
                <a:path w="6489700" h="3363595">
                  <a:moveTo>
                    <a:pt x="3254083" y="571500"/>
                  </a:moveTo>
                  <a:lnTo>
                    <a:pt x="3252012" y="558800"/>
                  </a:lnTo>
                  <a:lnTo>
                    <a:pt x="3219018" y="558800"/>
                  </a:lnTo>
                  <a:lnTo>
                    <a:pt x="3225215" y="571500"/>
                  </a:lnTo>
                  <a:lnTo>
                    <a:pt x="3218053" y="560489"/>
                  </a:lnTo>
                  <a:lnTo>
                    <a:pt x="3220567" y="571500"/>
                  </a:lnTo>
                  <a:lnTo>
                    <a:pt x="3224238" y="571500"/>
                  </a:lnTo>
                  <a:lnTo>
                    <a:pt x="3225215" y="584200"/>
                  </a:lnTo>
                  <a:lnTo>
                    <a:pt x="3223463" y="584200"/>
                  </a:lnTo>
                  <a:lnTo>
                    <a:pt x="3221088" y="596900"/>
                  </a:lnTo>
                  <a:lnTo>
                    <a:pt x="3231134" y="596900"/>
                  </a:lnTo>
                  <a:lnTo>
                    <a:pt x="3244278" y="584200"/>
                  </a:lnTo>
                  <a:lnTo>
                    <a:pt x="3253562" y="584200"/>
                  </a:lnTo>
                  <a:lnTo>
                    <a:pt x="3252012" y="571500"/>
                  </a:lnTo>
                  <a:lnTo>
                    <a:pt x="3254083" y="571500"/>
                  </a:lnTo>
                  <a:close/>
                </a:path>
                <a:path w="6489700" h="3363595">
                  <a:moveTo>
                    <a:pt x="3338626" y="139700"/>
                  </a:moveTo>
                  <a:lnTo>
                    <a:pt x="3326257" y="139700"/>
                  </a:lnTo>
                  <a:lnTo>
                    <a:pt x="3332442" y="152400"/>
                  </a:lnTo>
                  <a:lnTo>
                    <a:pt x="3336569" y="152400"/>
                  </a:lnTo>
                  <a:lnTo>
                    <a:pt x="3338626" y="139700"/>
                  </a:lnTo>
                  <a:close/>
                </a:path>
                <a:path w="6489700" h="3363595">
                  <a:moveTo>
                    <a:pt x="3388118" y="609600"/>
                  </a:moveTo>
                  <a:lnTo>
                    <a:pt x="3381375" y="603821"/>
                  </a:lnTo>
                  <a:lnTo>
                    <a:pt x="3375749" y="609600"/>
                  </a:lnTo>
                  <a:lnTo>
                    <a:pt x="3315944" y="609600"/>
                  </a:lnTo>
                  <a:lnTo>
                    <a:pt x="3327476" y="622300"/>
                  </a:lnTo>
                  <a:lnTo>
                    <a:pt x="3341725" y="622300"/>
                  </a:lnTo>
                  <a:lnTo>
                    <a:pt x="3355962" y="635000"/>
                  </a:lnTo>
                  <a:lnTo>
                    <a:pt x="3376523" y="635000"/>
                  </a:lnTo>
                  <a:lnTo>
                    <a:pt x="3379355" y="622300"/>
                  </a:lnTo>
                  <a:lnTo>
                    <a:pt x="3381413" y="609600"/>
                  </a:lnTo>
                  <a:lnTo>
                    <a:pt x="3388118" y="609600"/>
                  </a:lnTo>
                  <a:close/>
                </a:path>
                <a:path w="6489700" h="3363595">
                  <a:moveTo>
                    <a:pt x="3406673" y="304800"/>
                  </a:moveTo>
                  <a:lnTo>
                    <a:pt x="3398431" y="304800"/>
                  </a:lnTo>
                  <a:lnTo>
                    <a:pt x="3392246" y="317500"/>
                  </a:lnTo>
                  <a:lnTo>
                    <a:pt x="3402558" y="317500"/>
                  </a:lnTo>
                  <a:lnTo>
                    <a:pt x="3406673" y="304800"/>
                  </a:lnTo>
                  <a:close/>
                </a:path>
                <a:path w="6489700" h="3363595">
                  <a:moveTo>
                    <a:pt x="3425533" y="121564"/>
                  </a:moveTo>
                  <a:lnTo>
                    <a:pt x="3423170" y="114300"/>
                  </a:lnTo>
                  <a:lnTo>
                    <a:pt x="3421113" y="114300"/>
                  </a:lnTo>
                  <a:lnTo>
                    <a:pt x="3424986" y="122237"/>
                  </a:lnTo>
                  <a:lnTo>
                    <a:pt x="3425533" y="121564"/>
                  </a:lnTo>
                  <a:close/>
                </a:path>
                <a:path w="6489700" h="3363595">
                  <a:moveTo>
                    <a:pt x="3431425" y="114300"/>
                  </a:moveTo>
                  <a:lnTo>
                    <a:pt x="3425533" y="121564"/>
                  </a:lnTo>
                  <a:lnTo>
                    <a:pt x="3427298" y="127000"/>
                  </a:lnTo>
                  <a:lnTo>
                    <a:pt x="3431425" y="114300"/>
                  </a:lnTo>
                  <a:close/>
                </a:path>
                <a:path w="6489700" h="3363595">
                  <a:moveTo>
                    <a:pt x="3450247" y="292100"/>
                  </a:moveTo>
                  <a:lnTo>
                    <a:pt x="3435286" y="292100"/>
                  </a:lnTo>
                  <a:lnTo>
                    <a:pt x="3432619" y="304800"/>
                  </a:lnTo>
                  <a:lnTo>
                    <a:pt x="3445345" y="304800"/>
                  </a:lnTo>
                  <a:lnTo>
                    <a:pt x="3450247" y="292100"/>
                  </a:lnTo>
                  <a:close/>
                </a:path>
                <a:path w="6489700" h="3363595">
                  <a:moveTo>
                    <a:pt x="3480917" y="254000"/>
                  </a:moveTo>
                  <a:lnTo>
                    <a:pt x="3472662" y="254000"/>
                  </a:lnTo>
                  <a:lnTo>
                    <a:pt x="3470605" y="266700"/>
                  </a:lnTo>
                  <a:lnTo>
                    <a:pt x="3480917" y="254000"/>
                  </a:lnTo>
                  <a:close/>
                </a:path>
                <a:path w="6489700" h="3363595">
                  <a:moveTo>
                    <a:pt x="3529838" y="289801"/>
                  </a:moveTo>
                  <a:lnTo>
                    <a:pt x="3526282" y="292100"/>
                  </a:lnTo>
                  <a:lnTo>
                    <a:pt x="3528352" y="292100"/>
                  </a:lnTo>
                  <a:lnTo>
                    <a:pt x="3529838" y="289801"/>
                  </a:lnTo>
                  <a:close/>
                </a:path>
                <a:path w="6489700" h="3363595">
                  <a:moveTo>
                    <a:pt x="3537483" y="284861"/>
                  </a:moveTo>
                  <a:lnTo>
                    <a:pt x="3536594" y="279400"/>
                  </a:lnTo>
                  <a:lnTo>
                    <a:pt x="3529838" y="289801"/>
                  </a:lnTo>
                  <a:lnTo>
                    <a:pt x="3537483" y="284861"/>
                  </a:lnTo>
                  <a:close/>
                </a:path>
                <a:path w="6489700" h="3363595">
                  <a:moveTo>
                    <a:pt x="3555161" y="635000"/>
                  </a:moveTo>
                  <a:lnTo>
                    <a:pt x="3553091" y="622300"/>
                  </a:lnTo>
                  <a:lnTo>
                    <a:pt x="3548964" y="635000"/>
                  </a:lnTo>
                  <a:lnTo>
                    <a:pt x="3555161" y="635000"/>
                  </a:lnTo>
                  <a:close/>
                </a:path>
                <a:path w="6489700" h="3363595">
                  <a:moveTo>
                    <a:pt x="3573716" y="609600"/>
                  </a:moveTo>
                  <a:lnTo>
                    <a:pt x="3569589" y="596900"/>
                  </a:lnTo>
                  <a:lnTo>
                    <a:pt x="3567531" y="596900"/>
                  </a:lnTo>
                  <a:lnTo>
                    <a:pt x="3573716" y="609600"/>
                  </a:lnTo>
                  <a:close/>
                </a:path>
                <a:path w="6489700" h="3363595">
                  <a:moveTo>
                    <a:pt x="3579901" y="622300"/>
                  </a:moveTo>
                  <a:lnTo>
                    <a:pt x="3569589" y="622300"/>
                  </a:lnTo>
                  <a:lnTo>
                    <a:pt x="3568903" y="626541"/>
                  </a:lnTo>
                  <a:lnTo>
                    <a:pt x="3575774" y="635000"/>
                  </a:lnTo>
                  <a:lnTo>
                    <a:pt x="3579901" y="622300"/>
                  </a:lnTo>
                  <a:close/>
                </a:path>
                <a:path w="6489700" h="3363595">
                  <a:moveTo>
                    <a:pt x="3581958" y="114300"/>
                  </a:moveTo>
                  <a:lnTo>
                    <a:pt x="3581095" y="114300"/>
                  </a:lnTo>
                  <a:lnTo>
                    <a:pt x="3581590" y="115100"/>
                  </a:lnTo>
                  <a:lnTo>
                    <a:pt x="3581958" y="114300"/>
                  </a:lnTo>
                  <a:close/>
                </a:path>
                <a:path w="6489700" h="3363595">
                  <a:moveTo>
                    <a:pt x="3614242" y="673100"/>
                  </a:moveTo>
                  <a:lnTo>
                    <a:pt x="3597948" y="660400"/>
                  </a:lnTo>
                  <a:lnTo>
                    <a:pt x="3579126" y="660400"/>
                  </a:lnTo>
                  <a:lnTo>
                    <a:pt x="3589604" y="673100"/>
                  </a:lnTo>
                  <a:lnTo>
                    <a:pt x="3614242" y="673100"/>
                  </a:lnTo>
                  <a:close/>
                </a:path>
                <a:path w="6489700" h="3363595">
                  <a:moveTo>
                    <a:pt x="3635895" y="635000"/>
                  </a:moveTo>
                  <a:lnTo>
                    <a:pt x="3635565" y="634212"/>
                  </a:lnTo>
                  <a:lnTo>
                    <a:pt x="3635578" y="635000"/>
                  </a:lnTo>
                  <a:lnTo>
                    <a:pt x="3635895" y="635000"/>
                  </a:lnTo>
                  <a:close/>
                </a:path>
                <a:path w="6489700" h="3363595">
                  <a:moveTo>
                    <a:pt x="3643401" y="644347"/>
                  </a:moveTo>
                  <a:lnTo>
                    <a:pt x="3641763" y="647700"/>
                  </a:lnTo>
                  <a:lnTo>
                    <a:pt x="3643249" y="647700"/>
                  </a:lnTo>
                  <a:lnTo>
                    <a:pt x="3643401" y="644347"/>
                  </a:lnTo>
                  <a:close/>
                </a:path>
                <a:path w="6489700" h="3363595">
                  <a:moveTo>
                    <a:pt x="3860355" y="1397000"/>
                  </a:moveTo>
                  <a:lnTo>
                    <a:pt x="3854170" y="1384300"/>
                  </a:lnTo>
                  <a:lnTo>
                    <a:pt x="3852811" y="1384300"/>
                  </a:lnTo>
                  <a:lnTo>
                    <a:pt x="3853650" y="1397000"/>
                  </a:lnTo>
                  <a:lnTo>
                    <a:pt x="3860355" y="1397000"/>
                  </a:lnTo>
                  <a:close/>
                </a:path>
                <a:path w="6489700" h="3363595">
                  <a:moveTo>
                    <a:pt x="3886974" y="520700"/>
                  </a:moveTo>
                  <a:lnTo>
                    <a:pt x="3878910" y="508000"/>
                  </a:lnTo>
                  <a:lnTo>
                    <a:pt x="3882390" y="520700"/>
                  </a:lnTo>
                  <a:lnTo>
                    <a:pt x="3886974" y="520700"/>
                  </a:lnTo>
                  <a:close/>
                </a:path>
                <a:path w="6489700" h="3363595">
                  <a:moveTo>
                    <a:pt x="3924287" y="1028700"/>
                  </a:moveTo>
                  <a:lnTo>
                    <a:pt x="3922217" y="1041400"/>
                  </a:lnTo>
                  <a:lnTo>
                    <a:pt x="3924287" y="1041400"/>
                  </a:lnTo>
                  <a:lnTo>
                    <a:pt x="3924287" y="1028700"/>
                  </a:lnTo>
                  <a:close/>
                </a:path>
                <a:path w="6489700" h="3363595">
                  <a:moveTo>
                    <a:pt x="4033126" y="1574800"/>
                  </a:moveTo>
                  <a:lnTo>
                    <a:pt x="4032034" y="1562100"/>
                  </a:lnTo>
                  <a:lnTo>
                    <a:pt x="4028617" y="1549400"/>
                  </a:lnTo>
                  <a:lnTo>
                    <a:pt x="4023271" y="1536700"/>
                  </a:lnTo>
                  <a:lnTo>
                    <a:pt x="4012920" y="1549400"/>
                  </a:lnTo>
                  <a:lnTo>
                    <a:pt x="3988016" y="1549400"/>
                  </a:lnTo>
                  <a:lnTo>
                    <a:pt x="3985628" y="1562100"/>
                  </a:lnTo>
                  <a:lnTo>
                    <a:pt x="3982478" y="1562100"/>
                  </a:lnTo>
                  <a:lnTo>
                    <a:pt x="3975836" y="1574800"/>
                  </a:lnTo>
                  <a:lnTo>
                    <a:pt x="3976255" y="1562100"/>
                  </a:lnTo>
                  <a:lnTo>
                    <a:pt x="3973004" y="1562100"/>
                  </a:lnTo>
                  <a:lnTo>
                    <a:pt x="3968585" y="1574800"/>
                  </a:lnTo>
                  <a:lnTo>
                    <a:pt x="3914292" y="1574800"/>
                  </a:lnTo>
                  <a:lnTo>
                    <a:pt x="3901592" y="1587500"/>
                  </a:lnTo>
                  <a:lnTo>
                    <a:pt x="3896766" y="1600200"/>
                  </a:lnTo>
                  <a:lnTo>
                    <a:pt x="3896957" y="1612900"/>
                  </a:lnTo>
                  <a:lnTo>
                    <a:pt x="3896372" y="1625600"/>
                  </a:lnTo>
                  <a:lnTo>
                    <a:pt x="3889222" y="1638300"/>
                  </a:lnTo>
                  <a:lnTo>
                    <a:pt x="3879367" y="1651000"/>
                  </a:lnTo>
                  <a:lnTo>
                    <a:pt x="3872217" y="1663700"/>
                  </a:lnTo>
                  <a:lnTo>
                    <a:pt x="3868928" y="1676400"/>
                  </a:lnTo>
                  <a:lnTo>
                    <a:pt x="3870668" y="1689100"/>
                  </a:lnTo>
                  <a:lnTo>
                    <a:pt x="3872306" y="1701800"/>
                  </a:lnTo>
                  <a:lnTo>
                    <a:pt x="3872979" y="1701800"/>
                  </a:lnTo>
                  <a:lnTo>
                    <a:pt x="3875595" y="1714500"/>
                  </a:lnTo>
                  <a:lnTo>
                    <a:pt x="3883037" y="1727200"/>
                  </a:lnTo>
                  <a:lnTo>
                    <a:pt x="3912171" y="1727200"/>
                  </a:lnTo>
                  <a:lnTo>
                    <a:pt x="3926243" y="1714500"/>
                  </a:lnTo>
                  <a:lnTo>
                    <a:pt x="3936657" y="1714500"/>
                  </a:lnTo>
                  <a:lnTo>
                    <a:pt x="3951211" y="1689100"/>
                  </a:lnTo>
                  <a:lnTo>
                    <a:pt x="3966553" y="1676400"/>
                  </a:lnTo>
                  <a:lnTo>
                    <a:pt x="3981894" y="1651000"/>
                  </a:lnTo>
                  <a:lnTo>
                    <a:pt x="3996461" y="1625600"/>
                  </a:lnTo>
                  <a:lnTo>
                    <a:pt x="3999941" y="1625600"/>
                  </a:lnTo>
                  <a:lnTo>
                    <a:pt x="4011536" y="1600200"/>
                  </a:lnTo>
                  <a:lnTo>
                    <a:pt x="4015016" y="1587500"/>
                  </a:lnTo>
                  <a:lnTo>
                    <a:pt x="4020197" y="1587500"/>
                  </a:lnTo>
                  <a:lnTo>
                    <a:pt x="4025582" y="1600200"/>
                  </a:lnTo>
                  <a:lnTo>
                    <a:pt x="4029811" y="1600200"/>
                  </a:lnTo>
                  <a:lnTo>
                    <a:pt x="4031513" y="1587500"/>
                  </a:lnTo>
                  <a:lnTo>
                    <a:pt x="4033126" y="1574800"/>
                  </a:lnTo>
                  <a:close/>
                </a:path>
                <a:path w="6489700" h="3363595">
                  <a:moveTo>
                    <a:pt x="4039832" y="203200"/>
                  </a:moveTo>
                  <a:lnTo>
                    <a:pt x="4029964" y="190500"/>
                  </a:lnTo>
                  <a:lnTo>
                    <a:pt x="4006773" y="190500"/>
                  </a:lnTo>
                  <a:lnTo>
                    <a:pt x="4012958" y="203200"/>
                  </a:lnTo>
                  <a:lnTo>
                    <a:pt x="4039832" y="203200"/>
                  </a:lnTo>
                  <a:close/>
                </a:path>
                <a:path w="6489700" h="3363595">
                  <a:moveTo>
                    <a:pt x="4144937" y="228600"/>
                  </a:moveTo>
                  <a:lnTo>
                    <a:pt x="4142613" y="215900"/>
                  </a:lnTo>
                  <a:lnTo>
                    <a:pt x="4135653" y="215900"/>
                  </a:lnTo>
                  <a:lnTo>
                    <a:pt x="4144937" y="228600"/>
                  </a:lnTo>
                  <a:close/>
                </a:path>
                <a:path w="6489700" h="3363595">
                  <a:moveTo>
                    <a:pt x="4213263" y="228955"/>
                  </a:moveTo>
                  <a:lnTo>
                    <a:pt x="4212983" y="228600"/>
                  </a:lnTo>
                  <a:lnTo>
                    <a:pt x="4212628" y="228600"/>
                  </a:lnTo>
                  <a:lnTo>
                    <a:pt x="4213263" y="228955"/>
                  </a:lnTo>
                  <a:close/>
                </a:path>
                <a:path w="6489700" h="3363595">
                  <a:moveTo>
                    <a:pt x="4214177" y="241300"/>
                  </a:moveTo>
                  <a:lnTo>
                    <a:pt x="4210659" y="228600"/>
                  </a:lnTo>
                  <a:lnTo>
                    <a:pt x="4206824" y="228600"/>
                  </a:lnTo>
                  <a:lnTo>
                    <a:pt x="4213237" y="241300"/>
                  </a:lnTo>
                  <a:lnTo>
                    <a:pt x="4214177" y="241300"/>
                  </a:lnTo>
                  <a:close/>
                </a:path>
                <a:path w="6489700" h="3363595">
                  <a:moveTo>
                    <a:pt x="4312450" y="165100"/>
                  </a:moveTo>
                  <a:lnTo>
                    <a:pt x="4293667" y="152400"/>
                  </a:lnTo>
                  <a:lnTo>
                    <a:pt x="4259643" y="152400"/>
                  </a:lnTo>
                  <a:lnTo>
                    <a:pt x="4249077" y="139700"/>
                  </a:lnTo>
                  <a:lnTo>
                    <a:pt x="4165549" y="139700"/>
                  </a:lnTo>
                  <a:lnTo>
                    <a:pt x="4157307" y="127000"/>
                  </a:lnTo>
                  <a:lnTo>
                    <a:pt x="4125861" y="127000"/>
                  </a:lnTo>
                  <a:lnTo>
                    <a:pt x="4128439" y="139700"/>
                  </a:lnTo>
                  <a:lnTo>
                    <a:pt x="4125595" y="139700"/>
                  </a:lnTo>
                  <a:lnTo>
                    <a:pt x="4118127" y="127000"/>
                  </a:lnTo>
                  <a:lnTo>
                    <a:pt x="4112196" y="127000"/>
                  </a:lnTo>
                  <a:lnTo>
                    <a:pt x="4114000" y="139700"/>
                  </a:lnTo>
                  <a:lnTo>
                    <a:pt x="4111294" y="139700"/>
                  </a:lnTo>
                  <a:lnTo>
                    <a:pt x="4106265" y="127000"/>
                  </a:lnTo>
                  <a:lnTo>
                    <a:pt x="4103560" y="127000"/>
                  </a:lnTo>
                  <a:lnTo>
                    <a:pt x="4107815" y="139700"/>
                  </a:lnTo>
                  <a:lnTo>
                    <a:pt x="4078948" y="139700"/>
                  </a:lnTo>
                  <a:lnTo>
                    <a:pt x="4085132" y="152400"/>
                  </a:lnTo>
                  <a:lnTo>
                    <a:pt x="4064673" y="152400"/>
                  </a:lnTo>
                  <a:lnTo>
                    <a:pt x="4066565" y="165100"/>
                  </a:lnTo>
                  <a:lnTo>
                    <a:pt x="4061155" y="165100"/>
                  </a:lnTo>
                  <a:lnTo>
                    <a:pt x="4073245" y="177800"/>
                  </a:lnTo>
                  <a:lnTo>
                    <a:pt x="4081005" y="177800"/>
                  </a:lnTo>
                  <a:lnTo>
                    <a:pt x="4085132" y="165100"/>
                  </a:lnTo>
                  <a:lnTo>
                    <a:pt x="4095445" y="177800"/>
                  </a:lnTo>
                  <a:lnTo>
                    <a:pt x="4091317" y="177800"/>
                  </a:lnTo>
                  <a:lnTo>
                    <a:pt x="4094670" y="190500"/>
                  </a:lnTo>
                  <a:lnTo>
                    <a:pt x="4120184" y="190500"/>
                  </a:lnTo>
                  <a:lnTo>
                    <a:pt x="4130268" y="203200"/>
                  </a:lnTo>
                  <a:lnTo>
                    <a:pt x="4167454" y="203200"/>
                  </a:lnTo>
                  <a:lnTo>
                    <a:pt x="4148798" y="190500"/>
                  </a:lnTo>
                  <a:lnTo>
                    <a:pt x="4129760" y="177800"/>
                  </a:lnTo>
                  <a:lnTo>
                    <a:pt x="4120184" y="165100"/>
                  </a:lnTo>
                  <a:lnTo>
                    <a:pt x="4137977" y="165100"/>
                  </a:lnTo>
                  <a:lnTo>
                    <a:pt x="4145216" y="152400"/>
                  </a:lnTo>
                  <a:lnTo>
                    <a:pt x="4257319" y="152400"/>
                  </a:lnTo>
                  <a:lnTo>
                    <a:pt x="4292638" y="165100"/>
                  </a:lnTo>
                  <a:lnTo>
                    <a:pt x="4312450" y="165100"/>
                  </a:lnTo>
                  <a:close/>
                </a:path>
                <a:path w="6489700" h="3363595">
                  <a:moveTo>
                    <a:pt x="4417136" y="241300"/>
                  </a:moveTo>
                  <a:lnTo>
                    <a:pt x="4408475" y="228600"/>
                  </a:lnTo>
                  <a:lnTo>
                    <a:pt x="4397286" y="228600"/>
                  </a:lnTo>
                  <a:lnTo>
                    <a:pt x="4409046" y="241300"/>
                  </a:lnTo>
                  <a:lnTo>
                    <a:pt x="4417136" y="241300"/>
                  </a:lnTo>
                  <a:close/>
                </a:path>
                <a:path w="6489700" h="3363595">
                  <a:moveTo>
                    <a:pt x="4513580" y="304800"/>
                  </a:moveTo>
                  <a:lnTo>
                    <a:pt x="4499622" y="292100"/>
                  </a:lnTo>
                  <a:lnTo>
                    <a:pt x="4509541" y="304800"/>
                  </a:lnTo>
                  <a:lnTo>
                    <a:pt x="4513580" y="304800"/>
                  </a:lnTo>
                  <a:close/>
                </a:path>
                <a:path w="6489700" h="3363595">
                  <a:moveTo>
                    <a:pt x="4540872" y="317500"/>
                  </a:moveTo>
                  <a:lnTo>
                    <a:pt x="4530941" y="304800"/>
                  </a:lnTo>
                  <a:lnTo>
                    <a:pt x="4532617" y="304800"/>
                  </a:lnTo>
                  <a:lnTo>
                    <a:pt x="4519727" y="292100"/>
                  </a:lnTo>
                  <a:lnTo>
                    <a:pt x="4509935" y="292100"/>
                  </a:lnTo>
                  <a:lnTo>
                    <a:pt x="4517377" y="304800"/>
                  </a:lnTo>
                  <a:lnTo>
                    <a:pt x="4513580" y="304800"/>
                  </a:lnTo>
                  <a:lnTo>
                    <a:pt x="4530814" y="317500"/>
                  </a:lnTo>
                  <a:lnTo>
                    <a:pt x="4540872" y="317500"/>
                  </a:lnTo>
                  <a:close/>
                </a:path>
                <a:path w="6489700" h="3363595">
                  <a:moveTo>
                    <a:pt x="4557331" y="1143000"/>
                  </a:moveTo>
                  <a:lnTo>
                    <a:pt x="4551172" y="1130300"/>
                  </a:lnTo>
                  <a:lnTo>
                    <a:pt x="4555426" y="1143000"/>
                  </a:lnTo>
                  <a:lnTo>
                    <a:pt x="4557331" y="1143000"/>
                  </a:lnTo>
                  <a:close/>
                </a:path>
                <a:path w="6489700" h="3363595">
                  <a:moveTo>
                    <a:pt x="4557369" y="292100"/>
                  </a:moveTo>
                  <a:lnTo>
                    <a:pt x="4549597" y="279400"/>
                  </a:lnTo>
                  <a:lnTo>
                    <a:pt x="4549368" y="279400"/>
                  </a:lnTo>
                  <a:lnTo>
                    <a:pt x="4554169" y="292100"/>
                  </a:lnTo>
                  <a:lnTo>
                    <a:pt x="4557369" y="292100"/>
                  </a:lnTo>
                  <a:close/>
                </a:path>
                <a:path w="6489700" h="3363595">
                  <a:moveTo>
                    <a:pt x="4571797" y="292100"/>
                  </a:moveTo>
                  <a:lnTo>
                    <a:pt x="4569193" y="279400"/>
                  </a:lnTo>
                  <a:lnTo>
                    <a:pt x="4566285" y="279400"/>
                  </a:lnTo>
                  <a:lnTo>
                    <a:pt x="4571797" y="292100"/>
                  </a:lnTo>
                  <a:close/>
                </a:path>
                <a:path w="6489700" h="3363595">
                  <a:moveTo>
                    <a:pt x="4602734" y="292100"/>
                  </a:moveTo>
                  <a:lnTo>
                    <a:pt x="4596930" y="279400"/>
                  </a:lnTo>
                  <a:lnTo>
                    <a:pt x="4601184" y="292100"/>
                  </a:lnTo>
                  <a:lnTo>
                    <a:pt x="4602734" y="292100"/>
                  </a:lnTo>
                  <a:close/>
                </a:path>
                <a:path w="6489700" h="3363595">
                  <a:moveTo>
                    <a:pt x="4635004" y="301383"/>
                  </a:moveTo>
                  <a:lnTo>
                    <a:pt x="4631664" y="292100"/>
                  </a:lnTo>
                  <a:lnTo>
                    <a:pt x="4627473" y="292100"/>
                  </a:lnTo>
                  <a:lnTo>
                    <a:pt x="4635004" y="301383"/>
                  </a:lnTo>
                  <a:close/>
                </a:path>
                <a:path w="6489700" h="3363595">
                  <a:moveTo>
                    <a:pt x="4637786" y="304800"/>
                  </a:moveTo>
                  <a:lnTo>
                    <a:pt x="4635004" y="301383"/>
                  </a:lnTo>
                  <a:lnTo>
                    <a:pt x="4636236" y="304800"/>
                  </a:lnTo>
                  <a:lnTo>
                    <a:pt x="4637786" y="304800"/>
                  </a:lnTo>
                  <a:close/>
                </a:path>
                <a:path w="6489700" h="3363595">
                  <a:moveTo>
                    <a:pt x="4658601" y="305181"/>
                  </a:moveTo>
                  <a:lnTo>
                    <a:pt x="4658474" y="304800"/>
                  </a:lnTo>
                  <a:lnTo>
                    <a:pt x="4658601" y="305181"/>
                  </a:lnTo>
                  <a:close/>
                </a:path>
                <a:path w="6489700" h="3363595">
                  <a:moveTo>
                    <a:pt x="4659592" y="307225"/>
                  </a:moveTo>
                  <a:lnTo>
                    <a:pt x="4658601" y="305181"/>
                  </a:lnTo>
                  <a:lnTo>
                    <a:pt x="4659185" y="307047"/>
                  </a:lnTo>
                  <a:lnTo>
                    <a:pt x="4659592" y="307225"/>
                  </a:lnTo>
                  <a:close/>
                </a:path>
                <a:path w="6489700" h="3363595">
                  <a:moveTo>
                    <a:pt x="4661598" y="311340"/>
                  </a:moveTo>
                  <a:lnTo>
                    <a:pt x="4661078" y="307911"/>
                  </a:lnTo>
                  <a:lnTo>
                    <a:pt x="4659592" y="307225"/>
                  </a:lnTo>
                  <a:lnTo>
                    <a:pt x="4661598" y="311340"/>
                  </a:lnTo>
                  <a:close/>
                </a:path>
                <a:path w="6489700" h="3363595">
                  <a:moveTo>
                    <a:pt x="4663922" y="309206"/>
                  </a:moveTo>
                  <a:lnTo>
                    <a:pt x="4661370" y="304800"/>
                  </a:lnTo>
                  <a:lnTo>
                    <a:pt x="4660595" y="304800"/>
                  </a:lnTo>
                  <a:lnTo>
                    <a:pt x="4661078" y="307911"/>
                  </a:lnTo>
                  <a:lnTo>
                    <a:pt x="4663922" y="309206"/>
                  </a:lnTo>
                  <a:close/>
                </a:path>
                <a:path w="6489700" h="3363595">
                  <a:moveTo>
                    <a:pt x="4729721" y="1444625"/>
                  </a:moveTo>
                  <a:lnTo>
                    <a:pt x="4728845" y="1439989"/>
                  </a:lnTo>
                  <a:lnTo>
                    <a:pt x="4726457" y="1435100"/>
                  </a:lnTo>
                  <a:lnTo>
                    <a:pt x="4729721" y="1444625"/>
                  </a:lnTo>
                  <a:close/>
                </a:path>
                <a:path w="6489700" h="3363595">
                  <a:moveTo>
                    <a:pt x="4753267" y="1498600"/>
                  </a:moveTo>
                  <a:lnTo>
                    <a:pt x="4750244" y="1473200"/>
                  </a:lnTo>
                  <a:lnTo>
                    <a:pt x="4746053" y="1460500"/>
                  </a:lnTo>
                  <a:lnTo>
                    <a:pt x="4738763" y="1447800"/>
                  </a:lnTo>
                  <a:lnTo>
                    <a:pt x="4728261" y="1436966"/>
                  </a:lnTo>
                  <a:lnTo>
                    <a:pt x="4728845" y="1439989"/>
                  </a:lnTo>
                  <a:lnTo>
                    <a:pt x="4732642" y="1447800"/>
                  </a:lnTo>
                  <a:lnTo>
                    <a:pt x="4730813" y="1447800"/>
                  </a:lnTo>
                  <a:lnTo>
                    <a:pt x="4729721" y="1444625"/>
                  </a:lnTo>
                  <a:lnTo>
                    <a:pt x="4730331" y="1447800"/>
                  </a:lnTo>
                  <a:lnTo>
                    <a:pt x="4726457" y="1447800"/>
                  </a:lnTo>
                  <a:lnTo>
                    <a:pt x="4718215" y="1460500"/>
                  </a:lnTo>
                  <a:lnTo>
                    <a:pt x="4709642" y="1473200"/>
                  </a:lnTo>
                  <a:lnTo>
                    <a:pt x="4709960" y="1485900"/>
                  </a:lnTo>
                  <a:lnTo>
                    <a:pt x="4716475" y="1498600"/>
                  </a:lnTo>
                  <a:lnTo>
                    <a:pt x="4726457" y="1511300"/>
                  </a:lnTo>
                  <a:lnTo>
                    <a:pt x="4745279" y="1511300"/>
                  </a:lnTo>
                  <a:lnTo>
                    <a:pt x="4752848" y="1498600"/>
                  </a:lnTo>
                  <a:lnTo>
                    <a:pt x="4753267" y="1498600"/>
                  </a:lnTo>
                  <a:close/>
                </a:path>
                <a:path w="6489700" h="3363595">
                  <a:moveTo>
                    <a:pt x="4786261" y="330200"/>
                  </a:moveTo>
                  <a:lnTo>
                    <a:pt x="4778019" y="317500"/>
                  </a:lnTo>
                  <a:lnTo>
                    <a:pt x="4782134" y="330200"/>
                  </a:lnTo>
                  <a:lnTo>
                    <a:pt x="4786261" y="330200"/>
                  </a:lnTo>
                  <a:close/>
                </a:path>
                <a:path w="6489700" h="3363595">
                  <a:moveTo>
                    <a:pt x="4796574" y="330200"/>
                  </a:moveTo>
                  <a:lnTo>
                    <a:pt x="4789360" y="317500"/>
                  </a:lnTo>
                  <a:lnTo>
                    <a:pt x="4782134" y="317500"/>
                  </a:lnTo>
                  <a:lnTo>
                    <a:pt x="4792446" y="330200"/>
                  </a:lnTo>
                  <a:lnTo>
                    <a:pt x="4796574" y="330200"/>
                  </a:lnTo>
                  <a:close/>
                </a:path>
                <a:path w="6489700" h="3363595">
                  <a:moveTo>
                    <a:pt x="4806886" y="292100"/>
                  </a:moveTo>
                  <a:lnTo>
                    <a:pt x="4796053" y="292100"/>
                  </a:lnTo>
                  <a:lnTo>
                    <a:pt x="4769764" y="279400"/>
                  </a:lnTo>
                  <a:lnTo>
                    <a:pt x="4763579" y="279400"/>
                  </a:lnTo>
                  <a:lnTo>
                    <a:pt x="4757394" y="266700"/>
                  </a:lnTo>
                  <a:lnTo>
                    <a:pt x="4747082" y="266700"/>
                  </a:lnTo>
                  <a:lnTo>
                    <a:pt x="4739246" y="254000"/>
                  </a:lnTo>
                  <a:lnTo>
                    <a:pt x="4747082" y="254000"/>
                  </a:lnTo>
                  <a:lnTo>
                    <a:pt x="4725365" y="241300"/>
                  </a:lnTo>
                  <a:lnTo>
                    <a:pt x="4703267" y="241300"/>
                  </a:lnTo>
                  <a:lnTo>
                    <a:pt x="4680382" y="228600"/>
                  </a:lnTo>
                  <a:lnTo>
                    <a:pt x="4656353" y="215900"/>
                  </a:lnTo>
                  <a:lnTo>
                    <a:pt x="4660239" y="228600"/>
                  </a:lnTo>
                  <a:lnTo>
                    <a:pt x="4658411" y="228600"/>
                  </a:lnTo>
                  <a:lnTo>
                    <a:pt x="4671784" y="241300"/>
                  </a:lnTo>
                  <a:lnTo>
                    <a:pt x="4674908" y="241300"/>
                  </a:lnTo>
                  <a:lnTo>
                    <a:pt x="4667491" y="228600"/>
                  </a:lnTo>
                  <a:lnTo>
                    <a:pt x="4669269" y="228600"/>
                  </a:lnTo>
                  <a:lnTo>
                    <a:pt x="4674908" y="241300"/>
                  </a:lnTo>
                  <a:lnTo>
                    <a:pt x="4684954" y="241300"/>
                  </a:lnTo>
                  <a:lnTo>
                    <a:pt x="4699292" y="254000"/>
                  </a:lnTo>
                  <a:lnTo>
                    <a:pt x="4683150" y="254000"/>
                  </a:lnTo>
                  <a:lnTo>
                    <a:pt x="4711471" y="266700"/>
                  </a:lnTo>
                  <a:lnTo>
                    <a:pt x="4747336" y="292100"/>
                  </a:lnTo>
                  <a:lnTo>
                    <a:pt x="4782045" y="304800"/>
                  </a:lnTo>
                  <a:lnTo>
                    <a:pt x="4806886" y="292100"/>
                  </a:lnTo>
                  <a:close/>
                </a:path>
                <a:path w="6489700" h="3363595">
                  <a:moveTo>
                    <a:pt x="4817199" y="342900"/>
                  </a:moveTo>
                  <a:lnTo>
                    <a:pt x="4815129" y="330200"/>
                  </a:lnTo>
                  <a:lnTo>
                    <a:pt x="4813071" y="342900"/>
                  </a:lnTo>
                  <a:lnTo>
                    <a:pt x="4817199" y="342900"/>
                  </a:lnTo>
                  <a:close/>
                </a:path>
                <a:path w="6489700" h="3363595">
                  <a:moveTo>
                    <a:pt x="4920310" y="368300"/>
                  </a:moveTo>
                  <a:lnTo>
                    <a:pt x="4906899" y="355600"/>
                  </a:lnTo>
                  <a:lnTo>
                    <a:pt x="4891951" y="342900"/>
                  </a:lnTo>
                  <a:lnTo>
                    <a:pt x="4860506" y="330200"/>
                  </a:lnTo>
                  <a:lnTo>
                    <a:pt x="4859439" y="330200"/>
                  </a:lnTo>
                  <a:lnTo>
                    <a:pt x="4850447" y="317500"/>
                  </a:lnTo>
                  <a:lnTo>
                    <a:pt x="4826952" y="317500"/>
                  </a:lnTo>
                  <a:lnTo>
                    <a:pt x="4823384" y="330200"/>
                  </a:lnTo>
                  <a:lnTo>
                    <a:pt x="4833696" y="330200"/>
                  </a:lnTo>
                  <a:lnTo>
                    <a:pt x="4854473" y="342900"/>
                  </a:lnTo>
                  <a:lnTo>
                    <a:pt x="4876228" y="355600"/>
                  </a:lnTo>
                  <a:lnTo>
                    <a:pt x="4898364" y="355600"/>
                  </a:lnTo>
                  <a:lnTo>
                    <a:pt x="4920310" y="368300"/>
                  </a:lnTo>
                  <a:close/>
                </a:path>
                <a:path w="6489700" h="3363595">
                  <a:moveTo>
                    <a:pt x="4965674" y="393700"/>
                  </a:moveTo>
                  <a:lnTo>
                    <a:pt x="4960963" y="381000"/>
                  </a:lnTo>
                  <a:lnTo>
                    <a:pt x="4960099" y="381000"/>
                  </a:lnTo>
                  <a:lnTo>
                    <a:pt x="4965674" y="393700"/>
                  </a:lnTo>
                  <a:close/>
                </a:path>
                <a:path w="6489700" h="3363595">
                  <a:moveTo>
                    <a:pt x="4992738" y="1739900"/>
                  </a:moveTo>
                  <a:lnTo>
                    <a:pt x="4989030" y="1727200"/>
                  </a:lnTo>
                  <a:lnTo>
                    <a:pt x="4986299" y="1727200"/>
                  </a:lnTo>
                  <a:lnTo>
                    <a:pt x="4984686" y="1739900"/>
                  </a:lnTo>
                  <a:lnTo>
                    <a:pt x="4992738" y="1739900"/>
                  </a:lnTo>
                  <a:close/>
                </a:path>
                <a:path w="6489700" h="3363595">
                  <a:moveTo>
                    <a:pt x="5008461" y="1806575"/>
                  </a:moveTo>
                  <a:lnTo>
                    <a:pt x="5000726" y="1816100"/>
                  </a:lnTo>
                  <a:lnTo>
                    <a:pt x="5006911" y="1816100"/>
                  </a:lnTo>
                  <a:lnTo>
                    <a:pt x="5008461" y="1806575"/>
                  </a:lnTo>
                  <a:close/>
                </a:path>
                <a:path w="6489700" h="3363595">
                  <a:moveTo>
                    <a:pt x="5008981" y="1778000"/>
                  </a:moveTo>
                  <a:lnTo>
                    <a:pt x="5000726" y="1778000"/>
                  </a:lnTo>
                  <a:lnTo>
                    <a:pt x="4998669" y="1765300"/>
                  </a:lnTo>
                  <a:lnTo>
                    <a:pt x="4998669" y="1778000"/>
                  </a:lnTo>
                  <a:lnTo>
                    <a:pt x="5000726" y="1790700"/>
                  </a:lnTo>
                  <a:lnTo>
                    <a:pt x="5004854" y="1790700"/>
                  </a:lnTo>
                  <a:lnTo>
                    <a:pt x="5008981" y="1778000"/>
                  </a:lnTo>
                  <a:close/>
                </a:path>
                <a:path w="6489700" h="3363595">
                  <a:moveTo>
                    <a:pt x="5011039" y="1803400"/>
                  </a:moveTo>
                  <a:lnTo>
                    <a:pt x="5008981" y="1803400"/>
                  </a:lnTo>
                  <a:lnTo>
                    <a:pt x="5008461" y="1806575"/>
                  </a:lnTo>
                  <a:lnTo>
                    <a:pt x="5011039" y="1803400"/>
                  </a:lnTo>
                  <a:close/>
                </a:path>
                <a:path w="6489700" h="3363595">
                  <a:moveTo>
                    <a:pt x="5015166" y="1828800"/>
                  </a:moveTo>
                  <a:lnTo>
                    <a:pt x="5004854" y="1828800"/>
                  </a:lnTo>
                  <a:lnTo>
                    <a:pt x="5011039" y="1841500"/>
                  </a:lnTo>
                  <a:lnTo>
                    <a:pt x="5013096" y="1841500"/>
                  </a:lnTo>
                  <a:lnTo>
                    <a:pt x="5015166" y="1828800"/>
                  </a:lnTo>
                  <a:close/>
                </a:path>
                <a:path w="6489700" h="3363595">
                  <a:moveTo>
                    <a:pt x="5021351" y="1866900"/>
                  </a:moveTo>
                  <a:lnTo>
                    <a:pt x="5015166" y="1866900"/>
                  </a:lnTo>
                  <a:lnTo>
                    <a:pt x="5017224" y="1879600"/>
                  </a:lnTo>
                  <a:lnTo>
                    <a:pt x="5021351" y="1866900"/>
                  </a:lnTo>
                  <a:close/>
                </a:path>
                <a:path w="6489700" h="3363595">
                  <a:moveTo>
                    <a:pt x="5035778" y="1930400"/>
                  </a:moveTo>
                  <a:lnTo>
                    <a:pt x="5031664" y="1930400"/>
                  </a:lnTo>
                  <a:lnTo>
                    <a:pt x="5029593" y="1943100"/>
                  </a:lnTo>
                  <a:lnTo>
                    <a:pt x="5035778" y="1930400"/>
                  </a:lnTo>
                  <a:close/>
                </a:path>
                <a:path w="6489700" h="3363595">
                  <a:moveTo>
                    <a:pt x="5074971" y="1701800"/>
                  </a:moveTo>
                  <a:lnTo>
                    <a:pt x="5072900" y="1689100"/>
                  </a:lnTo>
                  <a:lnTo>
                    <a:pt x="5072900" y="1701800"/>
                  </a:lnTo>
                  <a:lnTo>
                    <a:pt x="5074971" y="1701800"/>
                  </a:lnTo>
                  <a:close/>
                </a:path>
                <a:path w="6489700" h="3363595">
                  <a:moveTo>
                    <a:pt x="5105222" y="495300"/>
                  </a:moveTo>
                  <a:lnTo>
                    <a:pt x="5099710" y="482600"/>
                  </a:lnTo>
                  <a:lnTo>
                    <a:pt x="5102326" y="495300"/>
                  </a:lnTo>
                  <a:lnTo>
                    <a:pt x="5105222" y="495300"/>
                  </a:lnTo>
                  <a:close/>
                </a:path>
                <a:path w="6489700" h="3363595">
                  <a:moveTo>
                    <a:pt x="5107635" y="1866900"/>
                  </a:moveTo>
                  <a:lnTo>
                    <a:pt x="5104155" y="1854200"/>
                  </a:lnTo>
                  <a:lnTo>
                    <a:pt x="5105895" y="1866900"/>
                  </a:lnTo>
                  <a:lnTo>
                    <a:pt x="5107635" y="1866900"/>
                  </a:lnTo>
                  <a:close/>
                </a:path>
                <a:path w="6489700" h="3363595">
                  <a:moveTo>
                    <a:pt x="5114150" y="1943100"/>
                  </a:moveTo>
                  <a:lnTo>
                    <a:pt x="5111051" y="1943100"/>
                  </a:lnTo>
                  <a:lnTo>
                    <a:pt x="5106416" y="1930400"/>
                  </a:lnTo>
                  <a:lnTo>
                    <a:pt x="5102542" y="1930400"/>
                  </a:lnTo>
                  <a:lnTo>
                    <a:pt x="5101768" y="1917700"/>
                  </a:lnTo>
                  <a:lnTo>
                    <a:pt x="5101260" y="1905000"/>
                  </a:lnTo>
                  <a:lnTo>
                    <a:pt x="5099189" y="1905000"/>
                  </a:lnTo>
                  <a:lnTo>
                    <a:pt x="5099456" y="1892300"/>
                  </a:lnTo>
                  <a:lnTo>
                    <a:pt x="5105895" y="1879600"/>
                  </a:lnTo>
                  <a:lnTo>
                    <a:pt x="5108346" y="1879600"/>
                  </a:lnTo>
                  <a:lnTo>
                    <a:pt x="5103838" y="1866900"/>
                  </a:lnTo>
                  <a:lnTo>
                    <a:pt x="5101768" y="1866900"/>
                  </a:lnTo>
                  <a:lnTo>
                    <a:pt x="5099710" y="1866900"/>
                  </a:lnTo>
                  <a:lnTo>
                    <a:pt x="5097780" y="1866900"/>
                  </a:lnTo>
                  <a:lnTo>
                    <a:pt x="5095583" y="1854200"/>
                  </a:lnTo>
                  <a:lnTo>
                    <a:pt x="5099710" y="1866900"/>
                  </a:lnTo>
                  <a:lnTo>
                    <a:pt x="5097653" y="1854200"/>
                  </a:lnTo>
                  <a:lnTo>
                    <a:pt x="5101768" y="1866900"/>
                  </a:lnTo>
                  <a:lnTo>
                    <a:pt x="5099812" y="1854200"/>
                  </a:lnTo>
                  <a:lnTo>
                    <a:pt x="5095329" y="1841500"/>
                  </a:lnTo>
                  <a:lnTo>
                    <a:pt x="5087340" y="1841500"/>
                  </a:lnTo>
                  <a:lnTo>
                    <a:pt x="5091468" y="1854200"/>
                  </a:lnTo>
                  <a:lnTo>
                    <a:pt x="5087340" y="1854200"/>
                  </a:lnTo>
                  <a:lnTo>
                    <a:pt x="5087340" y="1841500"/>
                  </a:lnTo>
                  <a:lnTo>
                    <a:pt x="5089398" y="1828800"/>
                  </a:lnTo>
                  <a:lnTo>
                    <a:pt x="5087340" y="1828800"/>
                  </a:lnTo>
                  <a:lnTo>
                    <a:pt x="5079670" y="1816100"/>
                  </a:lnTo>
                  <a:lnTo>
                    <a:pt x="5064658" y="1790700"/>
                  </a:lnTo>
                  <a:lnTo>
                    <a:pt x="5049634" y="1752600"/>
                  </a:lnTo>
                  <a:lnTo>
                    <a:pt x="5041976" y="1739900"/>
                  </a:lnTo>
                  <a:lnTo>
                    <a:pt x="5035880" y="1727200"/>
                  </a:lnTo>
                  <a:lnTo>
                    <a:pt x="5025733" y="1714500"/>
                  </a:lnTo>
                  <a:lnTo>
                    <a:pt x="5014417" y="1701800"/>
                  </a:lnTo>
                  <a:lnTo>
                    <a:pt x="5004854" y="1689100"/>
                  </a:lnTo>
                  <a:lnTo>
                    <a:pt x="4994541" y="1689100"/>
                  </a:lnTo>
                  <a:lnTo>
                    <a:pt x="4994414" y="1701800"/>
                  </a:lnTo>
                  <a:lnTo>
                    <a:pt x="4996599" y="1701800"/>
                  </a:lnTo>
                  <a:lnTo>
                    <a:pt x="5000625" y="1714500"/>
                  </a:lnTo>
                  <a:lnTo>
                    <a:pt x="5005629" y="1727200"/>
                  </a:lnTo>
                  <a:lnTo>
                    <a:pt x="5010226" y="1727200"/>
                  </a:lnTo>
                  <a:lnTo>
                    <a:pt x="5013096" y="1739900"/>
                  </a:lnTo>
                  <a:lnTo>
                    <a:pt x="5019256" y="1765300"/>
                  </a:lnTo>
                  <a:lnTo>
                    <a:pt x="5026761" y="1790700"/>
                  </a:lnTo>
                  <a:lnTo>
                    <a:pt x="5033061" y="1828546"/>
                  </a:lnTo>
                  <a:lnTo>
                    <a:pt x="5033175" y="1829435"/>
                  </a:lnTo>
                  <a:lnTo>
                    <a:pt x="5035778" y="1854200"/>
                  </a:lnTo>
                  <a:lnTo>
                    <a:pt x="5036236" y="1866900"/>
                  </a:lnTo>
                  <a:lnTo>
                    <a:pt x="5037848" y="1879600"/>
                  </a:lnTo>
                  <a:lnTo>
                    <a:pt x="5040998" y="1905000"/>
                  </a:lnTo>
                  <a:lnTo>
                    <a:pt x="5046091" y="1917700"/>
                  </a:lnTo>
                  <a:lnTo>
                    <a:pt x="5049609" y="1930400"/>
                  </a:lnTo>
                  <a:lnTo>
                    <a:pt x="5055628" y="1943100"/>
                  </a:lnTo>
                  <a:lnTo>
                    <a:pt x="5062042" y="1968500"/>
                  </a:lnTo>
                  <a:lnTo>
                    <a:pt x="5073510" y="1968500"/>
                  </a:lnTo>
                  <a:lnTo>
                    <a:pt x="5079352" y="1981200"/>
                  </a:lnTo>
                  <a:lnTo>
                    <a:pt x="5093525" y="1981200"/>
                  </a:lnTo>
                  <a:lnTo>
                    <a:pt x="5100523" y="1968500"/>
                  </a:lnTo>
                  <a:lnTo>
                    <a:pt x="5107698" y="1968500"/>
                  </a:lnTo>
                  <a:lnTo>
                    <a:pt x="5112956" y="1955800"/>
                  </a:lnTo>
                  <a:lnTo>
                    <a:pt x="5114150" y="1943100"/>
                  </a:lnTo>
                  <a:close/>
                </a:path>
                <a:path w="6489700" h="3363595">
                  <a:moveTo>
                    <a:pt x="5114887" y="520700"/>
                  </a:moveTo>
                  <a:lnTo>
                    <a:pt x="5110023" y="508000"/>
                  </a:lnTo>
                  <a:lnTo>
                    <a:pt x="5114595" y="520700"/>
                  </a:lnTo>
                  <a:lnTo>
                    <a:pt x="5114887" y="520700"/>
                  </a:lnTo>
                  <a:close/>
                </a:path>
                <a:path w="6489700" h="3363595">
                  <a:moveTo>
                    <a:pt x="5126520" y="1879600"/>
                  </a:moveTo>
                  <a:lnTo>
                    <a:pt x="5120335" y="1866900"/>
                  </a:lnTo>
                  <a:lnTo>
                    <a:pt x="5122392" y="1879600"/>
                  </a:lnTo>
                  <a:lnTo>
                    <a:pt x="5126520" y="1879600"/>
                  </a:lnTo>
                  <a:close/>
                </a:path>
                <a:path w="6489700" h="3363595">
                  <a:moveTo>
                    <a:pt x="5128577" y="1854200"/>
                  </a:moveTo>
                  <a:lnTo>
                    <a:pt x="5128107" y="1853692"/>
                  </a:lnTo>
                  <a:lnTo>
                    <a:pt x="5128069" y="1854200"/>
                  </a:lnTo>
                  <a:lnTo>
                    <a:pt x="5128577" y="1854200"/>
                  </a:lnTo>
                  <a:close/>
                </a:path>
                <a:path w="6489700" h="3363595">
                  <a:moveTo>
                    <a:pt x="5134762" y="1955800"/>
                  </a:moveTo>
                  <a:lnTo>
                    <a:pt x="5128869" y="1943100"/>
                  </a:lnTo>
                  <a:lnTo>
                    <a:pt x="5126266" y="1930400"/>
                  </a:lnTo>
                  <a:lnTo>
                    <a:pt x="5113566" y="1930400"/>
                  </a:lnTo>
                  <a:lnTo>
                    <a:pt x="5118265" y="1943100"/>
                  </a:lnTo>
                  <a:lnTo>
                    <a:pt x="5124526" y="1955800"/>
                  </a:lnTo>
                  <a:lnTo>
                    <a:pt x="5132705" y="1968500"/>
                  </a:lnTo>
                  <a:lnTo>
                    <a:pt x="5130647" y="1955800"/>
                  </a:lnTo>
                  <a:lnTo>
                    <a:pt x="5134762" y="1955800"/>
                  </a:lnTo>
                  <a:close/>
                </a:path>
                <a:path w="6489700" h="3363595">
                  <a:moveTo>
                    <a:pt x="5138445" y="533400"/>
                  </a:moveTo>
                  <a:lnTo>
                    <a:pt x="5126520" y="520700"/>
                  </a:lnTo>
                  <a:lnTo>
                    <a:pt x="5114887" y="520700"/>
                  </a:lnTo>
                  <a:lnTo>
                    <a:pt x="5124196" y="533400"/>
                  </a:lnTo>
                  <a:lnTo>
                    <a:pt x="5138445" y="533400"/>
                  </a:lnTo>
                  <a:close/>
                </a:path>
                <a:path w="6489700" h="3363595">
                  <a:moveTo>
                    <a:pt x="5156098" y="1981200"/>
                  </a:moveTo>
                  <a:lnTo>
                    <a:pt x="5153330" y="1968500"/>
                  </a:lnTo>
                  <a:lnTo>
                    <a:pt x="5145075" y="1968500"/>
                  </a:lnTo>
                  <a:lnTo>
                    <a:pt x="5144376" y="1981200"/>
                  </a:lnTo>
                  <a:lnTo>
                    <a:pt x="5156098" y="1981200"/>
                  </a:lnTo>
                  <a:close/>
                </a:path>
                <a:path w="6489700" h="3363595">
                  <a:moveTo>
                    <a:pt x="5157457" y="2717800"/>
                  </a:moveTo>
                  <a:lnTo>
                    <a:pt x="5153076" y="2705100"/>
                  </a:lnTo>
                  <a:lnTo>
                    <a:pt x="5148681" y="2705100"/>
                  </a:lnTo>
                  <a:lnTo>
                    <a:pt x="5143538" y="2692400"/>
                  </a:lnTo>
                  <a:lnTo>
                    <a:pt x="5136832" y="2692400"/>
                  </a:lnTo>
                  <a:lnTo>
                    <a:pt x="5138026" y="2705100"/>
                  </a:lnTo>
                  <a:lnTo>
                    <a:pt x="5146370" y="2705100"/>
                  </a:lnTo>
                  <a:lnTo>
                    <a:pt x="5157457" y="2717800"/>
                  </a:lnTo>
                  <a:close/>
                </a:path>
                <a:path w="6489700" h="3363595">
                  <a:moveTo>
                    <a:pt x="5161572" y="2806700"/>
                  </a:moveTo>
                  <a:lnTo>
                    <a:pt x="5147145" y="2806700"/>
                  </a:lnTo>
                  <a:lnTo>
                    <a:pt x="5159514" y="2819400"/>
                  </a:lnTo>
                  <a:lnTo>
                    <a:pt x="5161572" y="2806700"/>
                  </a:lnTo>
                  <a:close/>
                </a:path>
                <a:path w="6489700" h="3363595">
                  <a:moveTo>
                    <a:pt x="5175758" y="2705100"/>
                  </a:moveTo>
                  <a:lnTo>
                    <a:pt x="5156708" y="2692400"/>
                  </a:lnTo>
                  <a:lnTo>
                    <a:pt x="5147145" y="2692400"/>
                  </a:lnTo>
                  <a:lnTo>
                    <a:pt x="5155806" y="2705100"/>
                  </a:lnTo>
                  <a:lnTo>
                    <a:pt x="5175758" y="2705100"/>
                  </a:lnTo>
                  <a:close/>
                </a:path>
                <a:path w="6489700" h="3363595">
                  <a:moveTo>
                    <a:pt x="5176101" y="1977161"/>
                  </a:moveTo>
                  <a:lnTo>
                    <a:pt x="5171884" y="1968500"/>
                  </a:lnTo>
                  <a:lnTo>
                    <a:pt x="5169827" y="1968500"/>
                  </a:lnTo>
                  <a:lnTo>
                    <a:pt x="5176075" y="1978139"/>
                  </a:lnTo>
                  <a:lnTo>
                    <a:pt x="5176101" y="1977161"/>
                  </a:lnTo>
                  <a:close/>
                </a:path>
                <a:path w="6489700" h="3363595">
                  <a:moveTo>
                    <a:pt x="5178069" y="1981200"/>
                  </a:moveTo>
                  <a:lnTo>
                    <a:pt x="5176075" y="1978139"/>
                  </a:lnTo>
                  <a:lnTo>
                    <a:pt x="5176012" y="1981200"/>
                  </a:lnTo>
                  <a:lnTo>
                    <a:pt x="5178069" y="1981200"/>
                  </a:lnTo>
                  <a:close/>
                </a:path>
                <a:path w="6489700" h="3363595">
                  <a:moveTo>
                    <a:pt x="5179199" y="1981200"/>
                  </a:moveTo>
                  <a:lnTo>
                    <a:pt x="5178336" y="1968500"/>
                  </a:lnTo>
                  <a:lnTo>
                    <a:pt x="5176304" y="1968500"/>
                  </a:lnTo>
                  <a:lnTo>
                    <a:pt x="5176101" y="1977161"/>
                  </a:lnTo>
                  <a:lnTo>
                    <a:pt x="5178069" y="1981200"/>
                  </a:lnTo>
                  <a:lnTo>
                    <a:pt x="5179199" y="1981200"/>
                  </a:lnTo>
                  <a:close/>
                </a:path>
                <a:path w="6489700" h="3363595">
                  <a:moveTo>
                    <a:pt x="5182197" y="2870200"/>
                  </a:moveTo>
                  <a:lnTo>
                    <a:pt x="5176913" y="2857500"/>
                  </a:lnTo>
                  <a:lnTo>
                    <a:pt x="5164798" y="2857500"/>
                  </a:lnTo>
                  <a:lnTo>
                    <a:pt x="5159514" y="2844800"/>
                  </a:lnTo>
                  <a:lnTo>
                    <a:pt x="5154904" y="2832100"/>
                  </a:lnTo>
                  <a:lnTo>
                    <a:pt x="5150485" y="2832100"/>
                  </a:lnTo>
                  <a:lnTo>
                    <a:pt x="5141823" y="2819400"/>
                  </a:lnTo>
                  <a:lnTo>
                    <a:pt x="5124462" y="2832100"/>
                  </a:lnTo>
                  <a:lnTo>
                    <a:pt x="5118532" y="2832100"/>
                  </a:lnTo>
                  <a:lnTo>
                    <a:pt x="5111407" y="2844800"/>
                  </a:lnTo>
                  <a:lnTo>
                    <a:pt x="5115623" y="2844800"/>
                  </a:lnTo>
                  <a:lnTo>
                    <a:pt x="5122913" y="2857500"/>
                  </a:lnTo>
                  <a:lnTo>
                    <a:pt x="5129415" y="2857500"/>
                  </a:lnTo>
                  <a:lnTo>
                    <a:pt x="5134762" y="2870200"/>
                  </a:lnTo>
                  <a:lnTo>
                    <a:pt x="5182197" y="2870200"/>
                  </a:lnTo>
                  <a:close/>
                </a:path>
                <a:path w="6489700" h="3363595">
                  <a:moveTo>
                    <a:pt x="5196637" y="2882900"/>
                  </a:moveTo>
                  <a:lnTo>
                    <a:pt x="5192509" y="2870200"/>
                  </a:lnTo>
                  <a:lnTo>
                    <a:pt x="5186324" y="2870200"/>
                  </a:lnTo>
                  <a:lnTo>
                    <a:pt x="5196637" y="2882900"/>
                  </a:lnTo>
                  <a:close/>
                </a:path>
                <a:path w="6489700" h="3363595">
                  <a:moveTo>
                    <a:pt x="5202821" y="2870200"/>
                  </a:moveTo>
                  <a:lnTo>
                    <a:pt x="5194566" y="2870200"/>
                  </a:lnTo>
                  <a:lnTo>
                    <a:pt x="5196637" y="2882900"/>
                  </a:lnTo>
                  <a:lnTo>
                    <a:pt x="5202821" y="2870200"/>
                  </a:lnTo>
                  <a:close/>
                </a:path>
                <a:path w="6489700" h="3363595">
                  <a:moveTo>
                    <a:pt x="5209006" y="2120900"/>
                  </a:moveTo>
                  <a:lnTo>
                    <a:pt x="5204688" y="2108200"/>
                  </a:lnTo>
                  <a:lnTo>
                    <a:pt x="5193017" y="2095500"/>
                  </a:lnTo>
                  <a:lnTo>
                    <a:pt x="5186324" y="2095500"/>
                  </a:lnTo>
                  <a:lnTo>
                    <a:pt x="5191506" y="2108200"/>
                  </a:lnTo>
                  <a:lnTo>
                    <a:pt x="5196116" y="2108200"/>
                  </a:lnTo>
                  <a:lnTo>
                    <a:pt x="5202555" y="2120900"/>
                  </a:lnTo>
                  <a:lnTo>
                    <a:pt x="5209006" y="2120900"/>
                  </a:lnTo>
                  <a:close/>
                </a:path>
                <a:path w="6489700" h="3363595">
                  <a:moveTo>
                    <a:pt x="5213820" y="2125141"/>
                  </a:moveTo>
                  <a:lnTo>
                    <a:pt x="5213134" y="2120900"/>
                  </a:lnTo>
                  <a:lnTo>
                    <a:pt x="5211064" y="2120900"/>
                  </a:lnTo>
                  <a:lnTo>
                    <a:pt x="5213820" y="2125141"/>
                  </a:lnTo>
                  <a:close/>
                </a:path>
                <a:path w="6489700" h="3363595">
                  <a:moveTo>
                    <a:pt x="5219319" y="2133600"/>
                  </a:moveTo>
                  <a:lnTo>
                    <a:pt x="5213820" y="2125141"/>
                  </a:lnTo>
                  <a:lnTo>
                    <a:pt x="5215191" y="2133600"/>
                  </a:lnTo>
                  <a:lnTo>
                    <a:pt x="5219319" y="2133600"/>
                  </a:lnTo>
                  <a:close/>
                </a:path>
                <a:path w="6489700" h="3363595">
                  <a:moveTo>
                    <a:pt x="5231206" y="2168537"/>
                  </a:moveTo>
                  <a:lnTo>
                    <a:pt x="5227307" y="2163280"/>
                  </a:lnTo>
                  <a:lnTo>
                    <a:pt x="5221478" y="2158898"/>
                  </a:lnTo>
                  <a:lnTo>
                    <a:pt x="5221313" y="2158847"/>
                  </a:lnTo>
                  <a:lnTo>
                    <a:pt x="5217350" y="2146300"/>
                  </a:lnTo>
                  <a:lnTo>
                    <a:pt x="5204625" y="2133600"/>
                  </a:lnTo>
                  <a:lnTo>
                    <a:pt x="5191506" y="2108200"/>
                  </a:lnTo>
                  <a:lnTo>
                    <a:pt x="5190452" y="2108200"/>
                  </a:lnTo>
                  <a:lnTo>
                    <a:pt x="5186324" y="2095500"/>
                  </a:lnTo>
                  <a:lnTo>
                    <a:pt x="5180584" y="2095500"/>
                  </a:lnTo>
                  <a:lnTo>
                    <a:pt x="5173954" y="2082800"/>
                  </a:lnTo>
                  <a:lnTo>
                    <a:pt x="5168176" y="2070100"/>
                  </a:lnTo>
                  <a:lnTo>
                    <a:pt x="5158740" y="2057400"/>
                  </a:lnTo>
                  <a:lnTo>
                    <a:pt x="5138890" y="2057400"/>
                  </a:lnTo>
                  <a:lnTo>
                    <a:pt x="5129682" y="2044700"/>
                  </a:lnTo>
                  <a:lnTo>
                    <a:pt x="5115115" y="2019300"/>
                  </a:lnTo>
                  <a:lnTo>
                    <a:pt x="5105895" y="2006600"/>
                  </a:lnTo>
                  <a:lnTo>
                    <a:pt x="5101514" y="1993900"/>
                  </a:lnTo>
                  <a:lnTo>
                    <a:pt x="5073421" y="1993900"/>
                  </a:lnTo>
                  <a:lnTo>
                    <a:pt x="5066716" y="1981200"/>
                  </a:lnTo>
                  <a:lnTo>
                    <a:pt x="5073370" y="1993900"/>
                  </a:lnTo>
                  <a:lnTo>
                    <a:pt x="5080025" y="2006600"/>
                  </a:lnTo>
                  <a:lnTo>
                    <a:pt x="5110505" y="2044700"/>
                  </a:lnTo>
                  <a:lnTo>
                    <a:pt x="5120335" y="2057400"/>
                  </a:lnTo>
                  <a:lnTo>
                    <a:pt x="5134965" y="2070100"/>
                  </a:lnTo>
                  <a:lnTo>
                    <a:pt x="5161572" y="2108200"/>
                  </a:lnTo>
                  <a:lnTo>
                    <a:pt x="5188191" y="2133600"/>
                  </a:lnTo>
                  <a:lnTo>
                    <a:pt x="5202821" y="2133600"/>
                  </a:lnTo>
                  <a:lnTo>
                    <a:pt x="5206949" y="2159000"/>
                  </a:lnTo>
                  <a:lnTo>
                    <a:pt x="5214785" y="2159000"/>
                  </a:lnTo>
                  <a:lnTo>
                    <a:pt x="5215191" y="2160359"/>
                  </a:lnTo>
                  <a:lnTo>
                    <a:pt x="5215585" y="2159000"/>
                  </a:lnTo>
                  <a:lnTo>
                    <a:pt x="5217579" y="2159000"/>
                  </a:lnTo>
                  <a:lnTo>
                    <a:pt x="5215191" y="2160359"/>
                  </a:lnTo>
                  <a:lnTo>
                    <a:pt x="5227561" y="2169706"/>
                  </a:lnTo>
                  <a:lnTo>
                    <a:pt x="5227561" y="2172043"/>
                  </a:lnTo>
                  <a:lnTo>
                    <a:pt x="5231206" y="2168537"/>
                  </a:lnTo>
                  <a:close/>
                </a:path>
                <a:path w="6489700" h="3363595">
                  <a:moveTo>
                    <a:pt x="5235816" y="2127656"/>
                  </a:moveTo>
                  <a:lnTo>
                    <a:pt x="5227561" y="2125319"/>
                  </a:lnTo>
                  <a:lnTo>
                    <a:pt x="5227561" y="2129980"/>
                  </a:lnTo>
                  <a:lnTo>
                    <a:pt x="5235816" y="2127656"/>
                  </a:lnTo>
                  <a:close/>
                </a:path>
                <a:path w="6489700" h="3363595">
                  <a:moveTo>
                    <a:pt x="5258498" y="2183727"/>
                  </a:moveTo>
                  <a:lnTo>
                    <a:pt x="5253774" y="2183727"/>
                  </a:lnTo>
                  <a:lnTo>
                    <a:pt x="5255666" y="2185187"/>
                  </a:lnTo>
                  <a:lnTo>
                    <a:pt x="5258498" y="2183727"/>
                  </a:lnTo>
                  <a:close/>
                </a:path>
                <a:path w="6489700" h="3363595">
                  <a:moveTo>
                    <a:pt x="5264683" y="3136963"/>
                  </a:moveTo>
                  <a:lnTo>
                    <a:pt x="5262626" y="3134626"/>
                  </a:lnTo>
                  <a:lnTo>
                    <a:pt x="5258498" y="3132290"/>
                  </a:lnTo>
                  <a:lnTo>
                    <a:pt x="5252313" y="3129953"/>
                  </a:lnTo>
                  <a:lnTo>
                    <a:pt x="5248186" y="3127616"/>
                  </a:lnTo>
                  <a:lnTo>
                    <a:pt x="5250243" y="3134626"/>
                  </a:lnTo>
                  <a:lnTo>
                    <a:pt x="5264683" y="3136963"/>
                  </a:lnTo>
                  <a:close/>
                </a:path>
                <a:path w="6489700" h="3363595">
                  <a:moveTo>
                    <a:pt x="5274996" y="2209419"/>
                  </a:moveTo>
                  <a:lnTo>
                    <a:pt x="5270258" y="2201354"/>
                  </a:lnTo>
                  <a:lnTo>
                    <a:pt x="5264886" y="2195411"/>
                  </a:lnTo>
                  <a:lnTo>
                    <a:pt x="5258498" y="2188337"/>
                  </a:lnTo>
                  <a:lnTo>
                    <a:pt x="5258498" y="2195411"/>
                  </a:lnTo>
                  <a:lnTo>
                    <a:pt x="5250243" y="2193074"/>
                  </a:lnTo>
                  <a:lnTo>
                    <a:pt x="5256428" y="2190750"/>
                  </a:lnTo>
                  <a:lnTo>
                    <a:pt x="5258498" y="2195411"/>
                  </a:lnTo>
                  <a:lnTo>
                    <a:pt x="5258498" y="2188337"/>
                  </a:lnTo>
                  <a:lnTo>
                    <a:pt x="5255742" y="2185276"/>
                  </a:lnTo>
                  <a:lnTo>
                    <a:pt x="5254371" y="2186063"/>
                  </a:lnTo>
                  <a:lnTo>
                    <a:pt x="5256428" y="2190724"/>
                  </a:lnTo>
                  <a:lnTo>
                    <a:pt x="5250243" y="2183727"/>
                  </a:lnTo>
                  <a:lnTo>
                    <a:pt x="5253774" y="2183727"/>
                  </a:lnTo>
                  <a:lnTo>
                    <a:pt x="5239905" y="2172957"/>
                  </a:lnTo>
                  <a:lnTo>
                    <a:pt x="5231689" y="2176716"/>
                  </a:lnTo>
                  <a:lnTo>
                    <a:pt x="5234724" y="2183981"/>
                  </a:lnTo>
                  <a:lnTo>
                    <a:pt x="5243550" y="2191029"/>
                  </a:lnTo>
                  <a:lnTo>
                    <a:pt x="5253152" y="2196757"/>
                  </a:lnTo>
                  <a:lnTo>
                    <a:pt x="5258498" y="2200084"/>
                  </a:lnTo>
                  <a:lnTo>
                    <a:pt x="5264683" y="2207082"/>
                  </a:lnTo>
                  <a:lnTo>
                    <a:pt x="5274996" y="2209419"/>
                  </a:lnTo>
                  <a:close/>
                </a:path>
                <a:path w="6489700" h="3363595">
                  <a:moveTo>
                    <a:pt x="5279961" y="2221065"/>
                  </a:moveTo>
                  <a:lnTo>
                    <a:pt x="5278602" y="2219642"/>
                  </a:lnTo>
                  <a:lnTo>
                    <a:pt x="5276481" y="2217788"/>
                  </a:lnTo>
                  <a:lnTo>
                    <a:pt x="5277053" y="2218766"/>
                  </a:lnTo>
                  <a:lnTo>
                    <a:pt x="5279961" y="2221065"/>
                  </a:lnTo>
                  <a:close/>
                </a:path>
                <a:path w="6489700" h="3363595">
                  <a:moveTo>
                    <a:pt x="5279987" y="2215375"/>
                  </a:moveTo>
                  <a:lnTo>
                    <a:pt x="5279123" y="2211755"/>
                  </a:lnTo>
                  <a:lnTo>
                    <a:pt x="5274767" y="2212086"/>
                  </a:lnTo>
                  <a:lnTo>
                    <a:pt x="5276799" y="2214384"/>
                  </a:lnTo>
                  <a:lnTo>
                    <a:pt x="5279987" y="2215375"/>
                  </a:lnTo>
                  <a:close/>
                </a:path>
                <a:path w="6489700" h="3363595">
                  <a:moveTo>
                    <a:pt x="5281765" y="2243734"/>
                  </a:moveTo>
                  <a:lnTo>
                    <a:pt x="5276545" y="2231618"/>
                  </a:lnTo>
                  <a:lnTo>
                    <a:pt x="5272925" y="2226653"/>
                  </a:lnTo>
                  <a:lnTo>
                    <a:pt x="5269001" y="2221255"/>
                  </a:lnTo>
                  <a:lnTo>
                    <a:pt x="5262626" y="2218766"/>
                  </a:lnTo>
                  <a:lnTo>
                    <a:pt x="5265813" y="2225446"/>
                  </a:lnTo>
                  <a:lnTo>
                    <a:pt x="5264937" y="2226653"/>
                  </a:lnTo>
                  <a:lnTo>
                    <a:pt x="5262905" y="2225675"/>
                  </a:lnTo>
                  <a:lnTo>
                    <a:pt x="5262626" y="2225776"/>
                  </a:lnTo>
                  <a:lnTo>
                    <a:pt x="5265229" y="2231771"/>
                  </a:lnTo>
                  <a:lnTo>
                    <a:pt x="5269585" y="2242134"/>
                  </a:lnTo>
                  <a:lnTo>
                    <a:pt x="5275097" y="2250744"/>
                  </a:lnTo>
                  <a:lnTo>
                    <a:pt x="5281180" y="2251481"/>
                  </a:lnTo>
                  <a:lnTo>
                    <a:pt x="5281765" y="2243734"/>
                  </a:lnTo>
                  <a:close/>
                </a:path>
                <a:path w="6489700" h="3363595">
                  <a:moveTo>
                    <a:pt x="5314175" y="2311400"/>
                  </a:moveTo>
                  <a:lnTo>
                    <a:pt x="5313985" y="2298700"/>
                  </a:lnTo>
                  <a:lnTo>
                    <a:pt x="5310048" y="2298700"/>
                  </a:lnTo>
                  <a:lnTo>
                    <a:pt x="5314175" y="2311400"/>
                  </a:lnTo>
                  <a:close/>
                </a:path>
                <a:path w="6489700" h="3363595">
                  <a:moveTo>
                    <a:pt x="5336857" y="2260600"/>
                  </a:moveTo>
                  <a:lnTo>
                    <a:pt x="5324157" y="2260600"/>
                  </a:lnTo>
                  <a:lnTo>
                    <a:pt x="5311076" y="2235200"/>
                  </a:lnTo>
                  <a:lnTo>
                    <a:pt x="5297995" y="2222500"/>
                  </a:lnTo>
                  <a:lnTo>
                    <a:pt x="5285308" y="2222500"/>
                  </a:lnTo>
                  <a:lnTo>
                    <a:pt x="5286362" y="2235200"/>
                  </a:lnTo>
                  <a:lnTo>
                    <a:pt x="5296903" y="2247900"/>
                  </a:lnTo>
                  <a:lnTo>
                    <a:pt x="5309374" y="2260600"/>
                  </a:lnTo>
                  <a:lnTo>
                    <a:pt x="5316232" y="2260600"/>
                  </a:lnTo>
                  <a:lnTo>
                    <a:pt x="5322430" y="2273300"/>
                  </a:lnTo>
                  <a:lnTo>
                    <a:pt x="5336857" y="2273300"/>
                  </a:lnTo>
                  <a:lnTo>
                    <a:pt x="5336857" y="2260600"/>
                  </a:lnTo>
                  <a:close/>
                </a:path>
                <a:path w="6489700" h="3363595">
                  <a:moveTo>
                    <a:pt x="5345112" y="660400"/>
                  </a:moveTo>
                  <a:lnTo>
                    <a:pt x="5338927" y="647700"/>
                  </a:lnTo>
                  <a:lnTo>
                    <a:pt x="5334800" y="647700"/>
                  </a:lnTo>
                  <a:lnTo>
                    <a:pt x="5340985" y="660400"/>
                  </a:lnTo>
                  <a:lnTo>
                    <a:pt x="5345112" y="660400"/>
                  </a:lnTo>
                  <a:close/>
                </a:path>
                <a:path w="6489700" h="3363595">
                  <a:moveTo>
                    <a:pt x="5349227" y="2286000"/>
                  </a:moveTo>
                  <a:lnTo>
                    <a:pt x="5340985" y="2273300"/>
                  </a:lnTo>
                  <a:lnTo>
                    <a:pt x="5340985" y="2286000"/>
                  </a:lnTo>
                  <a:lnTo>
                    <a:pt x="5345112" y="2286000"/>
                  </a:lnTo>
                  <a:lnTo>
                    <a:pt x="5349227" y="2298700"/>
                  </a:lnTo>
                  <a:lnTo>
                    <a:pt x="5349227" y="2286000"/>
                  </a:lnTo>
                  <a:close/>
                </a:path>
                <a:path w="6489700" h="3363595">
                  <a:moveTo>
                    <a:pt x="5358511" y="2225675"/>
                  </a:moveTo>
                  <a:lnTo>
                    <a:pt x="5357482" y="2222500"/>
                  </a:lnTo>
                  <a:lnTo>
                    <a:pt x="5355425" y="2235200"/>
                  </a:lnTo>
                  <a:lnTo>
                    <a:pt x="5358511" y="2225675"/>
                  </a:lnTo>
                  <a:close/>
                </a:path>
                <a:path w="6489700" h="3363595">
                  <a:moveTo>
                    <a:pt x="5371147" y="1701800"/>
                  </a:moveTo>
                  <a:lnTo>
                    <a:pt x="5364607" y="1689100"/>
                  </a:lnTo>
                  <a:lnTo>
                    <a:pt x="5357482" y="1676400"/>
                  </a:lnTo>
                  <a:lnTo>
                    <a:pt x="5330926" y="1676400"/>
                  </a:lnTo>
                  <a:lnTo>
                    <a:pt x="5331091" y="1689100"/>
                  </a:lnTo>
                  <a:lnTo>
                    <a:pt x="5349227" y="1714500"/>
                  </a:lnTo>
                  <a:lnTo>
                    <a:pt x="5368785" y="1714500"/>
                  </a:lnTo>
                  <a:lnTo>
                    <a:pt x="5371147" y="1701800"/>
                  </a:lnTo>
                  <a:close/>
                </a:path>
                <a:path w="6489700" h="3363595">
                  <a:moveTo>
                    <a:pt x="5372595" y="2235200"/>
                  </a:moveTo>
                  <a:lnTo>
                    <a:pt x="5367020" y="2235200"/>
                  </a:lnTo>
                  <a:lnTo>
                    <a:pt x="5359362" y="2223046"/>
                  </a:lnTo>
                  <a:lnTo>
                    <a:pt x="5358511" y="2225675"/>
                  </a:lnTo>
                  <a:lnTo>
                    <a:pt x="5361610" y="2235200"/>
                  </a:lnTo>
                  <a:lnTo>
                    <a:pt x="5366499" y="2247900"/>
                  </a:lnTo>
                  <a:lnTo>
                    <a:pt x="5372595" y="2235200"/>
                  </a:lnTo>
                  <a:close/>
                </a:path>
                <a:path w="6489700" h="3363595">
                  <a:moveTo>
                    <a:pt x="5377777" y="2246363"/>
                  </a:moveTo>
                  <a:lnTo>
                    <a:pt x="5376037" y="2239797"/>
                  </a:lnTo>
                  <a:lnTo>
                    <a:pt x="5376621" y="2243734"/>
                  </a:lnTo>
                  <a:lnTo>
                    <a:pt x="5377586" y="2246807"/>
                  </a:lnTo>
                  <a:lnTo>
                    <a:pt x="5377777" y="2246363"/>
                  </a:lnTo>
                  <a:close/>
                </a:path>
                <a:path w="6489700" h="3363595">
                  <a:moveTo>
                    <a:pt x="5386349" y="2235200"/>
                  </a:moveTo>
                  <a:lnTo>
                    <a:pt x="5382222" y="2222500"/>
                  </a:lnTo>
                  <a:lnTo>
                    <a:pt x="5382222" y="2235200"/>
                  </a:lnTo>
                  <a:lnTo>
                    <a:pt x="5386349" y="2235200"/>
                  </a:lnTo>
                  <a:close/>
                </a:path>
                <a:path w="6489700" h="3363595">
                  <a:moveTo>
                    <a:pt x="5390731" y="2324100"/>
                  </a:moveTo>
                  <a:lnTo>
                    <a:pt x="5383936" y="2311400"/>
                  </a:lnTo>
                  <a:lnTo>
                    <a:pt x="5378107" y="2311400"/>
                  </a:lnTo>
                  <a:lnTo>
                    <a:pt x="5381142" y="2320201"/>
                  </a:lnTo>
                  <a:lnTo>
                    <a:pt x="5388762" y="2324100"/>
                  </a:lnTo>
                  <a:lnTo>
                    <a:pt x="5390731" y="2324100"/>
                  </a:lnTo>
                  <a:close/>
                </a:path>
                <a:path w="6489700" h="3363595">
                  <a:moveTo>
                    <a:pt x="5398719" y="2349500"/>
                  </a:moveTo>
                  <a:lnTo>
                    <a:pt x="5388762" y="2324100"/>
                  </a:lnTo>
                  <a:lnTo>
                    <a:pt x="5382488" y="2324100"/>
                  </a:lnTo>
                  <a:lnTo>
                    <a:pt x="5381142" y="2320201"/>
                  </a:lnTo>
                  <a:lnTo>
                    <a:pt x="5363921" y="2311400"/>
                  </a:lnTo>
                  <a:lnTo>
                    <a:pt x="5336375" y="2298700"/>
                  </a:lnTo>
                  <a:lnTo>
                    <a:pt x="5318303" y="2298700"/>
                  </a:lnTo>
                  <a:lnTo>
                    <a:pt x="5323878" y="2311400"/>
                  </a:lnTo>
                  <a:lnTo>
                    <a:pt x="5334254" y="2311400"/>
                  </a:lnTo>
                  <a:lnTo>
                    <a:pt x="5340985" y="2324100"/>
                  </a:lnTo>
                  <a:lnTo>
                    <a:pt x="5353482" y="2324100"/>
                  </a:lnTo>
                  <a:lnTo>
                    <a:pt x="5372951" y="2336800"/>
                  </a:lnTo>
                  <a:lnTo>
                    <a:pt x="5390858" y="2336800"/>
                  </a:lnTo>
                  <a:lnTo>
                    <a:pt x="5398719" y="2349500"/>
                  </a:lnTo>
                  <a:close/>
                </a:path>
                <a:path w="6489700" h="3363595">
                  <a:moveTo>
                    <a:pt x="5398719" y="2336800"/>
                  </a:moveTo>
                  <a:lnTo>
                    <a:pt x="5396369" y="2324100"/>
                  </a:lnTo>
                  <a:lnTo>
                    <a:pt x="5394337" y="2324100"/>
                  </a:lnTo>
                  <a:lnTo>
                    <a:pt x="5398719" y="2336800"/>
                  </a:lnTo>
                  <a:close/>
                </a:path>
                <a:path w="6489700" h="3363595">
                  <a:moveTo>
                    <a:pt x="5404917" y="2438400"/>
                  </a:moveTo>
                  <a:lnTo>
                    <a:pt x="5398719" y="2425700"/>
                  </a:lnTo>
                  <a:lnTo>
                    <a:pt x="5396662" y="2425700"/>
                  </a:lnTo>
                  <a:lnTo>
                    <a:pt x="5404917" y="2438400"/>
                  </a:lnTo>
                  <a:close/>
                </a:path>
                <a:path w="6489700" h="3363595">
                  <a:moveTo>
                    <a:pt x="5415839" y="2044700"/>
                  </a:moveTo>
                  <a:lnTo>
                    <a:pt x="5410327" y="2032000"/>
                  </a:lnTo>
                  <a:lnTo>
                    <a:pt x="5403659" y="2032000"/>
                  </a:lnTo>
                  <a:lnTo>
                    <a:pt x="5398719" y="2019300"/>
                  </a:lnTo>
                  <a:lnTo>
                    <a:pt x="5398147" y="2019300"/>
                  </a:lnTo>
                  <a:lnTo>
                    <a:pt x="5400789" y="2006600"/>
                  </a:lnTo>
                  <a:lnTo>
                    <a:pt x="5399722" y="2006600"/>
                  </a:lnTo>
                  <a:lnTo>
                    <a:pt x="5396916" y="1993900"/>
                  </a:lnTo>
                  <a:lnTo>
                    <a:pt x="5392953" y="1993900"/>
                  </a:lnTo>
                  <a:lnTo>
                    <a:pt x="5388419" y="1981200"/>
                  </a:lnTo>
                  <a:lnTo>
                    <a:pt x="5334800" y="1981200"/>
                  </a:lnTo>
                  <a:lnTo>
                    <a:pt x="5330672" y="1993900"/>
                  </a:lnTo>
                  <a:lnTo>
                    <a:pt x="5327612" y="1993900"/>
                  </a:lnTo>
                  <a:lnTo>
                    <a:pt x="5324741" y="1981200"/>
                  </a:lnTo>
                  <a:lnTo>
                    <a:pt x="5322265" y="1981200"/>
                  </a:lnTo>
                  <a:lnTo>
                    <a:pt x="5320360" y="1968500"/>
                  </a:lnTo>
                  <a:lnTo>
                    <a:pt x="5305095" y="1981200"/>
                  </a:lnTo>
                  <a:lnTo>
                    <a:pt x="5283238" y="1968500"/>
                  </a:lnTo>
                  <a:lnTo>
                    <a:pt x="5240426" y="1968500"/>
                  </a:lnTo>
                  <a:lnTo>
                    <a:pt x="5235816" y="1955800"/>
                  </a:lnTo>
                  <a:lnTo>
                    <a:pt x="5232755" y="1955800"/>
                  </a:lnTo>
                  <a:lnTo>
                    <a:pt x="5228336" y="1943100"/>
                  </a:lnTo>
                  <a:lnTo>
                    <a:pt x="5201793" y="1943100"/>
                  </a:lnTo>
                  <a:lnTo>
                    <a:pt x="5196510" y="1955800"/>
                  </a:lnTo>
                  <a:lnTo>
                    <a:pt x="5196637" y="1968500"/>
                  </a:lnTo>
                  <a:lnTo>
                    <a:pt x="5193538" y="1968500"/>
                  </a:lnTo>
                  <a:lnTo>
                    <a:pt x="5196052" y="1981200"/>
                  </a:lnTo>
                  <a:lnTo>
                    <a:pt x="5198529" y="1981200"/>
                  </a:lnTo>
                  <a:lnTo>
                    <a:pt x="5194312" y="1993900"/>
                  </a:lnTo>
                  <a:lnTo>
                    <a:pt x="5189702" y="2006600"/>
                  </a:lnTo>
                  <a:lnTo>
                    <a:pt x="5188382" y="2006600"/>
                  </a:lnTo>
                  <a:lnTo>
                    <a:pt x="5194274" y="2019300"/>
                  </a:lnTo>
                  <a:lnTo>
                    <a:pt x="5199989" y="2019300"/>
                  </a:lnTo>
                  <a:lnTo>
                    <a:pt x="5206073" y="2032000"/>
                  </a:lnTo>
                  <a:lnTo>
                    <a:pt x="5213134" y="2032000"/>
                  </a:lnTo>
                  <a:lnTo>
                    <a:pt x="5212169" y="2044700"/>
                  </a:lnTo>
                  <a:lnTo>
                    <a:pt x="5217185" y="2044700"/>
                  </a:lnTo>
                  <a:lnTo>
                    <a:pt x="5225504" y="2057400"/>
                  </a:lnTo>
                  <a:lnTo>
                    <a:pt x="5233492" y="2057400"/>
                  </a:lnTo>
                  <a:lnTo>
                    <a:pt x="5235651" y="2070100"/>
                  </a:lnTo>
                  <a:lnTo>
                    <a:pt x="5239944" y="2070100"/>
                  </a:lnTo>
                  <a:lnTo>
                    <a:pt x="5247119" y="2082800"/>
                  </a:lnTo>
                  <a:lnTo>
                    <a:pt x="5252567" y="2095500"/>
                  </a:lnTo>
                  <a:lnTo>
                    <a:pt x="5259946" y="2095500"/>
                  </a:lnTo>
                  <a:lnTo>
                    <a:pt x="5272938" y="2108200"/>
                  </a:lnTo>
                  <a:lnTo>
                    <a:pt x="5291493" y="2120900"/>
                  </a:lnTo>
                  <a:lnTo>
                    <a:pt x="5292001" y="2120900"/>
                  </a:lnTo>
                  <a:lnTo>
                    <a:pt x="5284787" y="2108200"/>
                  </a:lnTo>
                  <a:lnTo>
                    <a:pt x="5303863" y="2108200"/>
                  </a:lnTo>
                  <a:lnTo>
                    <a:pt x="5308701" y="2095500"/>
                  </a:lnTo>
                  <a:lnTo>
                    <a:pt x="5334800" y="2095500"/>
                  </a:lnTo>
                  <a:lnTo>
                    <a:pt x="5346687" y="2082800"/>
                  </a:lnTo>
                  <a:lnTo>
                    <a:pt x="5354129" y="2082800"/>
                  </a:lnTo>
                  <a:lnTo>
                    <a:pt x="5361190" y="2095500"/>
                  </a:lnTo>
                  <a:lnTo>
                    <a:pt x="5368112" y="2095500"/>
                  </a:lnTo>
                  <a:lnTo>
                    <a:pt x="5366245" y="2082800"/>
                  </a:lnTo>
                  <a:lnTo>
                    <a:pt x="5366702" y="2057400"/>
                  </a:lnTo>
                  <a:lnTo>
                    <a:pt x="5369852" y="2057400"/>
                  </a:lnTo>
                  <a:lnTo>
                    <a:pt x="5365724" y="2044700"/>
                  </a:lnTo>
                  <a:lnTo>
                    <a:pt x="5371922" y="2057400"/>
                  </a:lnTo>
                  <a:lnTo>
                    <a:pt x="5378107" y="2044700"/>
                  </a:lnTo>
                  <a:lnTo>
                    <a:pt x="5377269" y="2044700"/>
                  </a:lnTo>
                  <a:lnTo>
                    <a:pt x="5377065" y="2032000"/>
                  </a:lnTo>
                  <a:lnTo>
                    <a:pt x="5378424" y="2032000"/>
                  </a:lnTo>
                  <a:lnTo>
                    <a:pt x="5380164" y="2044700"/>
                  </a:lnTo>
                  <a:lnTo>
                    <a:pt x="5381320" y="2044700"/>
                  </a:lnTo>
                  <a:lnTo>
                    <a:pt x="5382222" y="2032000"/>
                  </a:lnTo>
                  <a:lnTo>
                    <a:pt x="5387060" y="2044700"/>
                  </a:lnTo>
                  <a:lnTo>
                    <a:pt x="5394401" y="2044700"/>
                  </a:lnTo>
                  <a:lnTo>
                    <a:pt x="5394604" y="2032000"/>
                  </a:lnTo>
                  <a:lnTo>
                    <a:pt x="5398440" y="2044700"/>
                  </a:lnTo>
                  <a:lnTo>
                    <a:pt x="5415839" y="2044700"/>
                  </a:lnTo>
                  <a:close/>
                </a:path>
                <a:path w="6489700" h="3363595">
                  <a:moveTo>
                    <a:pt x="5417286" y="1701800"/>
                  </a:moveTo>
                  <a:lnTo>
                    <a:pt x="5406974" y="1689100"/>
                  </a:lnTo>
                  <a:lnTo>
                    <a:pt x="5415216" y="1701800"/>
                  </a:lnTo>
                  <a:lnTo>
                    <a:pt x="5417286" y="1701800"/>
                  </a:lnTo>
                  <a:close/>
                </a:path>
                <a:path w="6489700" h="3363595">
                  <a:moveTo>
                    <a:pt x="5423052" y="2197100"/>
                  </a:moveTo>
                  <a:lnTo>
                    <a:pt x="5418061" y="2184400"/>
                  </a:lnTo>
                  <a:lnTo>
                    <a:pt x="5404396" y="2184400"/>
                  </a:lnTo>
                  <a:lnTo>
                    <a:pt x="5419026" y="2197100"/>
                  </a:lnTo>
                  <a:lnTo>
                    <a:pt x="5423052" y="2197100"/>
                  </a:lnTo>
                  <a:close/>
                </a:path>
                <a:path w="6489700" h="3363595">
                  <a:moveTo>
                    <a:pt x="5423471" y="3250044"/>
                  </a:moveTo>
                  <a:lnTo>
                    <a:pt x="5419344" y="3249117"/>
                  </a:lnTo>
                  <a:lnTo>
                    <a:pt x="5423408" y="3254997"/>
                  </a:lnTo>
                  <a:lnTo>
                    <a:pt x="5423471" y="3250044"/>
                  </a:lnTo>
                  <a:close/>
                </a:path>
                <a:path w="6489700" h="3363595">
                  <a:moveTo>
                    <a:pt x="5423471" y="2438400"/>
                  </a:moveTo>
                  <a:lnTo>
                    <a:pt x="5418696" y="2438400"/>
                  </a:lnTo>
                  <a:lnTo>
                    <a:pt x="5411609" y="2425700"/>
                  </a:lnTo>
                  <a:lnTo>
                    <a:pt x="5401716" y="2425700"/>
                  </a:lnTo>
                  <a:lnTo>
                    <a:pt x="5412384" y="2438400"/>
                  </a:lnTo>
                  <a:lnTo>
                    <a:pt x="5421896" y="2451100"/>
                  </a:lnTo>
                  <a:lnTo>
                    <a:pt x="5423471" y="2438400"/>
                  </a:lnTo>
                  <a:close/>
                </a:path>
                <a:path w="6489700" h="3363595">
                  <a:moveTo>
                    <a:pt x="5429656" y="3251454"/>
                  </a:moveTo>
                  <a:lnTo>
                    <a:pt x="5425529" y="3250514"/>
                  </a:lnTo>
                  <a:lnTo>
                    <a:pt x="5425529" y="3251454"/>
                  </a:lnTo>
                  <a:lnTo>
                    <a:pt x="5429656" y="3251454"/>
                  </a:lnTo>
                  <a:close/>
                </a:path>
                <a:path w="6489700" h="3363595">
                  <a:moveTo>
                    <a:pt x="5429783" y="3269450"/>
                  </a:moveTo>
                  <a:lnTo>
                    <a:pt x="5429669" y="3269246"/>
                  </a:lnTo>
                  <a:lnTo>
                    <a:pt x="5429783" y="3269450"/>
                  </a:lnTo>
                  <a:close/>
                </a:path>
                <a:path w="6489700" h="3363595">
                  <a:moveTo>
                    <a:pt x="5437911" y="3267811"/>
                  </a:moveTo>
                  <a:lnTo>
                    <a:pt x="5435828" y="3265474"/>
                  </a:lnTo>
                  <a:lnTo>
                    <a:pt x="5433847" y="3263239"/>
                  </a:lnTo>
                  <a:lnTo>
                    <a:pt x="5428627" y="3259340"/>
                  </a:lnTo>
                  <a:lnTo>
                    <a:pt x="5427573" y="3258464"/>
                  </a:lnTo>
                  <a:lnTo>
                    <a:pt x="5423471" y="3255048"/>
                  </a:lnTo>
                  <a:lnTo>
                    <a:pt x="5423471" y="3258464"/>
                  </a:lnTo>
                  <a:lnTo>
                    <a:pt x="5419344" y="3249117"/>
                  </a:lnTo>
                  <a:lnTo>
                    <a:pt x="5423471" y="3249117"/>
                  </a:lnTo>
                  <a:lnTo>
                    <a:pt x="5423471" y="3250044"/>
                  </a:lnTo>
                  <a:lnTo>
                    <a:pt x="5425529" y="3250514"/>
                  </a:lnTo>
                  <a:lnTo>
                    <a:pt x="5425529" y="3249117"/>
                  </a:lnTo>
                  <a:lnTo>
                    <a:pt x="5425529" y="3246780"/>
                  </a:lnTo>
                  <a:lnTo>
                    <a:pt x="5423471" y="3238017"/>
                  </a:lnTo>
                  <a:lnTo>
                    <a:pt x="5412130" y="3227501"/>
                  </a:lnTo>
                  <a:lnTo>
                    <a:pt x="5406009" y="3223412"/>
                  </a:lnTo>
                  <a:lnTo>
                    <a:pt x="5397690" y="3217862"/>
                  </a:lnTo>
                  <a:lnTo>
                    <a:pt x="5386349" y="3211728"/>
                  </a:lnTo>
                  <a:lnTo>
                    <a:pt x="5368506" y="3200997"/>
                  </a:lnTo>
                  <a:lnTo>
                    <a:pt x="5351805" y="3187204"/>
                  </a:lnTo>
                  <a:lnTo>
                    <a:pt x="5335892" y="3171647"/>
                  </a:lnTo>
                  <a:lnTo>
                    <a:pt x="5320360" y="3155658"/>
                  </a:lnTo>
                  <a:lnTo>
                    <a:pt x="5309476" y="3146641"/>
                  </a:lnTo>
                  <a:lnTo>
                    <a:pt x="5293550" y="3136087"/>
                  </a:lnTo>
                  <a:lnTo>
                    <a:pt x="5279187" y="3127730"/>
                  </a:lnTo>
                  <a:lnTo>
                    <a:pt x="5272938" y="3125292"/>
                  </a:lnTo>
                  <a:lnTo>
                    <a:pt x="5272125" y="3137878"/>
                  </a:lnTo>
                  <a:lnTo>
                    <a:pt x="5274221" y="3150692"/>
                  </a:lnTo>
                  <a:lnTo>
                    <a:pt x="5281346" y="3163074"/>
                  </a:lnTo>
                  <a:lnTo>
                    <a:pt x="5295620" y="3174352"/>
                  </a:lnTo>
                  <a:lnTo>
                    <a:pt x="5311178" y="3182340"/>
                  </a:lnTo>
                  <a:lnTo>
                    <a:pt x="5333504" y="3194507"/>
                  </a:lnTo>
                  <a:lnTo>
                    <a:pt x="5353901" y="3208845"/>
                  </a:lnTo>
                  <a:lnTo>
                    <a:pt x="5363667" y="3223412"/>
                  </a:lnTo>
                  <a:lnTo>
                    <a:pt x="5361698" y="3221913"/>
                  </a:lnTo>
                  <a:lnTo>
                    <a:pt x="5363413" y="3225457"/>
                  </a:lnTo>
                  <a:lnTo>
                    <a:pt x="5366270" y="3230308"/>
                  </a:lnTo>
                  <a:lnTo>
                    <a:pt x="5367794" y="3232759"/>
                  </a:lnTo>
                  <a:lnTo>
                    <a:pt x="5382996" y="3240646"/>
                  </a:lnTo>
                  <a:lnTo>
                    <a:pt x="5393601" y="3246894"/>
                  </a:lnTo>
                  <a:lnTo>
                    <a:pt x="5404510" y="3255048"/>
                  </a:lnTo>
                  <a:lnTo>
                    <a:pt x="5410479" y="3259556"/>
                  </a:lnTo>
                  <a:lnTo>
                    <a:pt x="5420639" y="3266643"/>
                  </a:lnTo>
                  <a:lnTo>
                    <a:pt x="5428081" y="3270212"/>
                  </a:lnTo>
                  <a:lnTo>
                    <a:pt x="5427599" y="3265474"/>
                  </a:lnTo>
                  <a:lnTo>
                    <a:pt x="5429669" y="3269246"/>
                  </a:lnTo>
                  <a:lnTo>
                    <a:pt x="5431079" y="3267773"/>
                  </a:lnTo>
                  <a:lnTo>
                    <a:pt x="5437911" y="3267811"/>
                  </a:lnTo>
                  <a:close/>
                </a:path>
                <a:path w="6489700" h="3363595">
                  <a:moveTo>
                    <a:pt x="5442026" y="2235200"/>
                  </a:moveTo>
                  <a:lnTo>
                    <a:pt x="5429656" y="2222500"/>
                  </a:lnTo>
                  <a:lnTo>
                    <a:pt x="5425795" y="2222500"/>
                  </a:lnTo>
                  <a:lnTo>
                    <a:pt x="5430685" y="2235200"/>
                  </a:lnTo>
                  <a:lnTo>
                    <a:pt x="5442026" y="2235200"/>
                  </a:lnTo>
                  <a:close/>
                </a:path>
                <a:path w="6489700" h="3363595">
                  <a:moveTo>
                    <a:pt x="5443575" y="1981200"/>
                  </a:moveTo>
                  <a:lnTo>
                    <a:pt x="5431714" y="1968500"/>
                  </a:lnTo>
                  <a:lnTo>
                    <a:pt x="5404917" y="1968500"/>
                  </a:lnTo>
                  <a:lnTo>
                    <a:pt x="5419255" y="1981200"/>
                  </a:lnTo>
                  <a:lnTo>
                    <a:pt x="5443575" y="1981200"/>
                  </a:lnTo>
                  <a:close/>
                </a:path>
                <a:path w="6489700" h="3363595">
                  <a:moveTo>
                    <a:pt x="5454396" y="2298700"/>
                  </a:moveTo>
                  <a:lnTo>
                    <a:pt x="5452948" y="2286000"/>
                  </a:lnTo>
                  <a:lnTo>
                    <a:pt x="5447436" y="2273300"/>
                  </a:lnTo>
                  <a:lnTo>
                    <a:pt x="5435841" y="2273300"/>
                  </a:lnTo>
                  <a:lnTo>
                    <a:pt x="5442026" y="2286000"/>
                  </a:lnTo>
                  <a:lnTo>
                    <a:pt x="5449760" y="2298700"/>
                  </a:lnTo>
                  <a:lnTo>
                    <a:pt x="5454396" y="2298700"/>
                  </a:lnTo>
                  <a:close/>
                </a:path>
                <a:path w="6489700" h="3363595">
                  <a:moveTo>
                    <a:pt x="5456466" y="2413000"/>
                  </a:moveTo>
                  <a:lnTo>
                    <a:pt x="5450281" y="2400300"/>
                  </a:lnTo>
                  <a:lnTo>
                    <a:pt x="5448211" y="2400300"/>
                  </a:lnTo>
                  <a:lnTo>
                    <a:pt x="5456466" y="2413000"/>
                  </a:lnTo>
                  <a:close/>
                </a:path>
                <a:path w="6489700" h="3363595">
                  <a:moveTo>
                    <a:pt x="5458523" y="2260600"/>
                  </a:moveTo>
                  <a:lnTo>
                    <a:pt x="5454205" y="2247900"/>
                  </a:lnTo>
                  <a:lnTo>
                    <a:pt x="5448211" y="2247900"/>
                  </a:lnTo>
                  <a:lnTo>
                    <a:pt x="5444020" y="2247900"/>
                  </a:lnTo>
                  <a:lnTo>
                    <a:pt x="5442026" y="2235200"/>
                  </a:lnTo>
                  <a:lnTo>
                    <a:pt x="5442026" y="2247900"/>
                  </a:lnTo>
                  <a:lnTo>
                    <a:pt x="5446674" y="2252662"/>
                  </a:lnTo>
                  <a:lnTo>
                    <a:pt x="5454396" y="2260600"/>
                  </a:lnTo>
                  <a:lnTo>
                    <a:pt x="5458523" y="2260600"/>
                  </a:lnTo>
                  <a:close/>
                </a:path>
                <a:path w="6489700" h="3363595">
                  <a:moveTo>
                    <a:pt x="5467515" y="2197100"/>
                  </a:moveTo>
                  <a:lnTo>
                    <a:pt x="5458269" y="2184400"/>
                  </a:lnTo>
                  <a:lnTo>
                    <a:pt x="5448630" y="2184400"/>
                  </a:lnTo>
                  <a:lnTo>
                    <a:pt x="5439969" y="2171700"/>
                  </a:lnTo>
                  <a:lnTo>
                    <a:pt x="5432298" y="2171700"/>
                  </a:lnTo>
                  <a:lnTo>
                    <a:pt x="5425021" y="2159000"/>
                  </a:lnTo>
                  <a:lnTo>
                    <a:pt x="5418506" y="2159000"/>
                  </a:lnTo>
                  <a:lnTo>
                    <a:pt x="5413159" y="2146300"/>
                  </a:lnTo>
                  <a:lnTo>
                    <a:pt x="5407558" y="2133600"/>
                  </a:lnTo>
                  <a:lnTo>
                    <a:pt x="5399240" y="2133600"/>
                  </a:lnTo>
                  <a:lnTo>
                    <a:pt x="5391696" y="2120900"/>
                  </a:lnTo>
                  <a:lnTo>
                    <a:pt x="5367794" y="2120900"/>
                  </a:lnTo>
                  <a:lnTo>
                    <a:pt x="5367794" y="2133600"/>
                  </a:lnTo>
                  <a:lnTo>
                    <a:pt x="5347424" y="2133600"/>
                  </a:lnTo>
                  <a:lnTo>
                    <a:pt x="5334381" y="2146300"/>
                  </a:lnTo>
                  <a:lnTo>
                    <a:pt x="5326545" y="2146300"/>
                  </a:lnTo>
                  <a:lnTo>
                    <a:pt x="5322227" y="2159000"/>
                  </a:lnTo>
                  <a:lnTo>
                    <a:pt x="5328615" y="2159000"/>
                  </a:lnTo>
                  <a:lnTo>
                    <a:pt x="5328577" y="2171700"/>
                  </a:lnTo>
                  <a:lnTo>
                    <a:pt x="5322163" y="2184400"/>
                  </a:lnTo>
                  <a:lnTo>
                    <a:pt x="5307990" y="2184400"/>
                  </a:lnTo>
                  <a:lnTo>
                    <a:pt x="5310048" y="2197100"/>
                  </a:lnTo>
                  <a:lnTo>
                    <a:pt x="5322430" y="2197100"/>
                  </a:lnTo>
                  <a:lnTo>
                    <a:pt x="5324487" y="2209800"/>
                  </a:lnTo>
                  <a:lnTo>
                    <a:pt x="5330380" y="2197100"/>
                  </a:lnTo>
                  <a:lnTo>
                    <a:pt x="5337632" y="2197100"/>
                  </a:lnTo>
                  <a:lnTo>
                    <a:pt x="5344490" y="2184400"/>
                  </a:lnTo>
                  <a:lnTo>
                    <a:pt x="5349227" y="2184400"/>
                  </a:lnTo>
                  <a:lnTo>
                    <a:pt x="5353355" y="2171700"/>
                  </a:lnTo>
                  <a:lnTo>
                    <a:pt x="5357482" y="2171700"/>
                  </a:lnTo>
                  <a:lnTo>
                    <a:pt x="5363667" y="2184400"/>
                  </a:lnTo>
                  <a:lnTo>
                    <a:pt x="5355425" y="2184400"/>
                  </a:lnTo>
                  <a:lnTo>
                    <a:pt x="5354904" y="2209800"/>
                  </a:lnTo>
                  <a:lnTo>
                    <a:pt x="5359031" y="2222500"/>
                  </a:lnTo>
                  <a:lnTo>
                    <a:pt x="5359362" y="2223046"/>
                  </a:lnTo>
                  <a:lnTo>
                    <a:pt x="5359539" y="2222500"/>
                  </a:lnTo>
                  <a:lnTo>
                    <a:pt x="5373979" y="2222500"/>
                  </a:lnTo>
                  <a:lnTo>
                    <a:pt x="5378107" y="2235200"/>
                  </a:lnTo>
                  <a:lnTo>
                    <a:pt x="5380164" y="2235200"/>
                  </a:lnTo>
                  <a:lnTo>
                    <a:pt x="5378107" y="2222500"/>
                  </a:lnTo>
                  <a:lnTo>
                    <a:pt x="5376037" y="2209800"/>
                  </a:lnTo>
                  <a:lnTo>
                    <a:pt x="5379872" y="2209800"/>
                  </a:lnTo>
                  <a:lnTo>
                    <a:pt x="5379821" y="2193925"/>
                  </a:lnTo>
                  <a:lnTo>
                    <a:pt x="5379555" y="2184400"/>
                  </a:lnTo>
                  <a:lnTo>
                    <a:pt x="5380164" y="2171700"/>
                  </a:lnTo>
                  <a:lnTo>
                    <a:pt x="5388991" y="2184400"/>
                  </a:lnTo>
                  <a:lnTo>
                    <a:pt x="5402656" y="2184400"/>
                  </a:lnTo>
                  <a:lnTo>
                    <a:pt x="5387378" y="2171700"/>
                  </a:lnTo>
                  <a:lnTo>
                    <a:pt x="5375199" y="2159000"/>
                  </a:lnTo>
                  <a:lnTo>
                    <a:pt x="5371922" y="2146300"/>
                  </a:lnTo>
                  <a:lnTo>
                    <a:pt x="5384774" y="2133600"/>
                  </a:lnTo>
                  <a:lnTo>
                    <a:pt x="5409806" y="2159000"/>
                  </a:lnTo>
                  <a:lnTo>
                    <a:pt x="5436006" y="2184400"/>
                  </a:lnTo>
                  <a:lnTo>
                    <a:pt x="5452338" y="2197100"/>
                  </a:lnTo>
                  <a:lnTo>
                    <a:pt x="5467515" y="2197100"/>
                  </a:lnTo>
                  <a:close/>
                </a:path>
                <a:path w="6489700" h="3363595">
                  <a:moveTo>
                    <a:pt x="5468836" y="1968500"/>
                  </a:moveTo>
                  <a:lnTo>
                    <a:pt x="5456212" y="1968500"/>
                  </a:lnTo>
                  <a:lnTo>
                    <a:pt x="5443575" y="1981200"/>
                  </a:lnTo>
                  <a:lnTo>
                    <a:pt x="5462613" y="1981200"/>
                  </a:lnTo>
                  <a:lnTo>
                    <a:pt x="5468836" y="1968500"/>
                  </a:lnTo>
                  <a:close/>
                </a:path>
                <a:path w="6489700" h="3363595">
                  <a:moveTo>
                    <a:pt x="5479148" y="2400300"/>
                  </a:moveTo>
                  <a:lnTo>
                    <a:pt x="5464708" y="2400300"/>
                  </a:lnTo>
                  <a:lnTo>
                    <a:pt x="5463451" y="2413000"/>
                  </a:lnTo>
                  <a:lnTo>
                    <a:pt x="5477091" y="2413000"/>
                  </a:lnTo>
                  <a:lnTo>
                    <a:pt x="5479148" y="2400300"/>
                  </a:lnTo>
                  <a:close/>
                </a:path>
                <a:path w="6489700" h="3363595">
                  <a:moveTo>
                    <a:pt x="5483276" y="1981200"/>
                  </a:moveTo>
                  <a:lnTo>
                    <a:pt x="5481205" y="1968500"/>
                  </a:lnTo>
                  <a:lnTo>
                    <a:pt x="5477091" y="1968500"/>
                  </a:lnTo>
                  <a:lnTo>
                    <a:pt x="5483276" y="1981200"/>
                  </a:lnTo>
                  <a:close/>
                </a:path>
                <a:path w="6489700" h="3363595">
                  <a:moveTo>
                    <a:pt x="5487403" y="2273300"/>
                  </a:moveTo>
                  <a:lnTo>
                    <a:pt x="5475541" y="2273300"/>
                  </a:lnTo>
                  <a:lnTo>
                    <a:pt x="5479986" y="2286000"/>
                  </a:lnTo>
                  <a:lnTo>
                    <a:pt x="5487403" y="2286000"/>
                  </a:lnTo>
                  <a:lnTo>
                    <a:pt x="5487403" y="2273300"/>
                  </a:lnTo>
                  <a:close/>
                </a:path>
                <a:path w="6489700" h="3363595">
                  <a:moveTo>
                    <a:pt x="5487403" y="1968500"/>
                  </a:moveTo>
                  <a:lnTo>
                    <a:pt x="5485333" y="1968500"/>
                  </a:lnTo>
                  <a:lnTo>
                    <a:pt x="5483276" y="1981200"/>
                  </a:lnTo>
                  <a:lnTo>
                    <a:pt x="5487403" y="1968500"/>
                  </a:lnTo>
                  <a:close/>
                </a:path>
                <a:path w="6489700" h="3363595">
                  <a:moveTo>
                    <a:pt x="5491518" y="2260600"/>
                  </a:moveTo>
                  <a:lnTo>
                    <a:pt x="5485333" y="2260600"/>
                  </a:lnTo>
                  <a:lnTo>
                    <a:pt x="5491518" y="2273300"/>
                  </a:lnTo>
                  <a:lnTo>
                    <a:pt x="5491518" y="2260600"/>
                  </a:lnTo>
                  <a:close/>
                </a:path>
                <a:path w="6489700" h="3363595">
                  <a:moveTo>
                    <a:pt x="5493588" y="736600"/>
                  </a:moveTo>
                  <a:lnTo>
                    <a:pt x="5487403" y="723900"/>
                  </a:lnTo>
                  <a:lnTo>
                    <a:pt x="5485854" y="723900"/>
                  </a:lnTo>
                  <a:lnTo>
                    <a:pt x="5485854" y="736600"/>
                  </a:lnTo>
                  <a:lnTo>
                    <a:pt x="5493588" y="736600"/>
                  </a:lnTo>
                  <a:close/>
                </a:path>
                <a:path w="6489700" h="3363595">
                  <a:moveTo>
                    <a:pt x="5501830" y="2172043"/>
                  </a:moveTo>
                  <a:lnTo>
                    <a:pt x="5497703" y="2169706"/>
                  </a:lnTo>
                  <a:lnTo>
                    <a:pt x="5499773" y="2179053"/>
                  </a:lnTo>
                  <a:lnTo>
                    <a:pt x="5501830" y="2172043"/>
                  </a:lnTo>
                  <a:close/>
                </a:path>
                <a:path w="6489700" h="3363595">
                  <a:moveTo>
                    <a:pt x="5505958" y="2349500"/>
                  </a:moveTo>
                  <a:lnTo>
                    <a:pt x="5499481" y="2336800"/>
                  </a:lnTo>
                  <a:lnTo>
                    <a:pt x="5485079" y="2311400"/>
                  </a:lnTo>
                  <a:lnTo>
                    <a:pt x="5470283" y="2298700"/>
                  </a:lnTo>
                  <a:lnTo>
                    <a:pt x="5462651" y="2298700"/>
                  </a:lnTo>
                  <a:lnTo>
                    <a:pt x="5472862" y="2311400"/>
                  </a:lnTo>
                  <a:lnTo>
                    <a:pt x="5485587" y="2336800"/>
                  </a:lnTo>
                  <a:lnTo>
                    <a:pt x="5497157" y="2349500"/>
                  </a:lnTo>
                  <a:lnTo>
                    <a:pt x="5503888" y="2362200"/>
                  </a:lnTo>
                  <a:lnTo>
                    <a:pt x="5505958" y="2349500"/>
                  </a:lnTo>
                  <a:close/>
                </a:path>
                <a:path w="6489700" h="3363595">
                  <a:moveTo>
                    <a:pt x="5505958" y="1955800"/>
                  </a:moveTo>
                  <a:lnTo>
                    <a:pt x="5505183" y="1955800"/>
                  </a:lnTo>
                  <a:lnTo>
                    <a:pt x="5505513" y="1957705"/>
                  </a:lnTo>
                  <a:lnTo>
                    <a:pt x="5505958" y="1955800"/>
                  </a:lnTo>
                  <a:close/>
                </a:path>
                <a:path w="6489700" h="3363595">
                  <a:moveTo>
                    <a:pt x="5513425" y="1981200"/>
                  </a:moveTo>
                  <a:lnTo>
                    <a:pt x="5509984" y="1968500"/>
                  </a:lnTo>
                  <a:lnTo>
                    <a:pt x="5505958" y="1955800"/>
                  </a:lnTo>
                  <a:lnTo>
                    <a:pt x="5507406" y="1968500"/>
                  </a:lnTo>
                  <a:lnTo>
                    <a:pt x="5505513" y="1957705"/>
                  </a:lnTo>
                  <a:lnTo>
                    <a:pt x="5503024" y="1968500"/>
                  </a:lnTo>
                  <a:lnTo>
                    <a:pt x="5501056" y="1968500"/>
                  </a:lnTo>
                  <a:lnTo>
                    <a:pt x="5501030" y="1981200"/>
                  </a:lnTo>
                  <a:lnTo>
                    <a:pt x="5503888" y="1993900"/>
                  </a:lnTo>
                  <a:lnTo>
                    <a:pt x="5512625" y="1981200"/>
                  </a:lnTo>
                  <a:lnTo>
                    <a:pt x="5513425" y="1981200"/>
                  </a:lnTo>
                  <a:close/>
                </a:path>
                <a:path w="6489700" h="3363595">
                  <a:moveTo>
                    <a:pt x="5515813" y="773290"/>
                  </a:moveTo>
                  <a:lnTo>
                    <a:pt x="5512143" y="762000"/>
                  </a:lnTo>
                  <a:lnTo>
                    <a:pt x="5510085" y="762000"/>
                  </a:lnTo>
                  <a:lnTo>
                    <a:pt x="5515813" y="773290"/>
                  </a:lnTo>
                  <a:close/>
                </a:path>
                <a:path w="6489700" h="3363595">
                  <a:moveTo>
                    <a:pt x="5516270" y="2413000"/>
                  </a:moveTo>
                  <a:lnTo>
                    <a:pt x="5503888" y="2413000"/>
                  </a:lnTo>
                  <a:lnTo>
                    <a:pt x="5510085" y="2425700"/>
                  </a:lnTo>
                  <a:lnTo>
                    <a:pt x="5516270" y="2413000"/>
                  </a:lnTo>
                  <a:close/>
                </a:path>
                <a:path w="6489700" h="3363595">
                  <a:moveTo>
                    <a:pt x="5516270" y="2273300"/>
                  </a:moveTo>
                  <a:lnTo>
                    <a:pt x="5516042" y="2271890"/>
                  </a:lnTo>
                  <a:lnTo>
                    <a:pt x="5514200" y="2273300"/>
                  </a:lnTo>
                  <a:lnTo>
                    <a:pt x="5516270" y="2273300"/>
                  </a:lnTo>
                  <a:close/>
                </a:path>
                <a:path w="6489700" h="3363595">
                  <a:moveTo>
                    <a:pt x="5516270" y="774700"/>
                  </a:moveTo>
                  <a:lnTo>
                    <a:pt x="5510085" y="762000"/>
                  </a:lnTo>
                  <a:lnTo>
                    <a:pt x="5515076" y="774700"/>
                  </a:lnTo>
                  <a:lnTo>
                    <a:pt x="5516270" y="774700"/>
                  </a:lnTo>
                  <a:close/>
                </a:path>
                <a:path w="6489700" h="3363595">
                  <a:moveTo>
                    <a:pt x="5516524" y="774700"/>
                  </a:moveTo>
                  <a:lnTo>
                    <a:pt x="5515813" y="773290"/>
                  </a:lnTo>
                  <a:lnTo>
                    <a:pt x="5516270" y="774700"/>
                  </a:lnTo>
                  <a:lnTo>
                    <a:pt x="5516524" y="774700"/>
                  </a:lnTo>
                  <a:close/>
                </a:path>
                <a:path w="6489700" h="3363595">
                  <a:moveTo>
                    <a:pt x="5520398" y="2324100"/>
                  </a:moveTo>
                  <a:lnTo>
                    <a:pt x="5514010" y="2324100"/>
                  </a:lnTo>
                  <a:lnTo>
                    <a:pt x="5514200" y="2336800"/>
                  </a:lnTo>
                  <a:lnTo>
                    <a:pt x="5517489" y="2336800"/>
                  </a:lnTo>
                  <a:lnTo>
                    <a:pt x="5520398" y="2324100"/>
                  </a:lnTo>
                  <a:close/>
                </a:path>
                <a:path w="6489700" h="3363595">
                  <a:moveTo>
                    <a:pt x="5526583" y="2006600"/>
                  </a:moveTo>
                  <a:lnTo>
                    <a:pt x="5522455" y="1993900"/>
                  </a:lnTo>
                  <a:lnTo>
                    <a:pt x="5524512" y="2006600"/>
                  </a:lnTo>
                  <a:lnTo>
                    <a:pt x="5526583" y="2006600"/>
                  </a:lnTo>
                  <a:close/>
                </a:path>
                <a:path w="6489700" h="3363595">
                  <a:moveTo>
                    <a:pt x="5528411" y="2032000"/>
                  </a:moveTo>
                  <a:lnTo>
                    <a:pt x="5523230" y="2019300"/>
                  </a:lnTo>
                  <a:lnTo>
                    <a:pt x="5517654" y="2006600"/>
                  </a:lnTo>
                  <a:lnTo>
                    <a:pt x="5516270" y="2006600"/>
                  </a:lnTo>
                  <a:lnTo>
                    <a:pt x="5522455" y="1993900"/>
                  </a:lnTo>
                  <a:lnTo>
                    <a:pt x="5518328" y="1993900"/>
                  </a:lnTo>
                  <a:lnTo>
                    <a:pt x="5514200" y="2006600"/>
                  </a:lnTo>
                  <a:lnTo>
                    <a:pt x="5508536" y="2006600"/>
                  </a:lnTo>
                  <a:lnTo>
                    <a:pt x="5504345" y="2019300"/>
                  </a:lnTo>
                  <a:lnTo>
                    <a:pt x="5499773" y="2019300"/>
                  </a:lnTo>
                  <a:lnTo>
                    <a:pt x="5503888" y="2032000"/>
                  </a:lnTo>
                  <a:lnTo>
                    <a:pt x="5528411" y="2032000"/>
                  </a:lnTo>
                  <a:close/>
                </a:path>
                <a:path w="6489700" h="3363595">
                  <a:moveTo>
                    <a:pt x="5528640" y="2183727"/>
                  </a:moveTo>
                  <a:lnTo>
                    <a:pt x="5524512" y="2183727"/>
                  </a:lnTo>
                  <a:lnTo>
                    <a:pt x="5526583" y="2193074"/>
                  </a:lnTo>
                  <a:lnTo>
                    <a:pt x="5528640" y="2183727"/>
                  </a:lnTo>
                  <a:close/>
                </a:path>
                <a:path w="6489700" h="3363595">
                  <a:moveTo>
                    <a:pt x="5529351" y="1989505"/>
                  </a:moveTo>
                  <a:lnTo>
                    <a:pt x="5525528" y="1984324"/>
                  </a:lnTo>
                  <a:lnTo>
                    <a:pt x="5528640" y="1993900"/>
                  </a:lnTo>
                  <a:lnTo>
                    <a:pt x="5529351" y="1989505"/>
                  </a:lnTo>
                  <a:close/>
                </a:path>
                <a:path w="6489700" h="3363595">
                  <a:moveTo>
                    <a:pt x="5530697" y="2260600"/>
                  </a:moveTo>
                  <a:lnTo>
                    <a:pt x="5521160" y="2260600"/>
                  </a:lnTo>
                  <a:lnTo>
                    <a:pt x="5515915" y="2247900"/>
                  </a:lnTo>
                  <a:lnTo>
                    <a:pt x="5516270" y="2260600"/>
                  </a:lnTo>
                  <a:lnTo>
                    <a:pt x="5515521" y="2247900"/>
                  </a:lnTo>
                  <a:lnTo>
                    <a:pt x="5515915" y="2247900"/>
                  </a:lnTo>
                  <a:lnTo>
                    <a:pt x="5524093" y="2247900"/>
                  </a:lnTo>
                  <a:lnTo>
                    <a:pt x="5524512" y="2235200"/>
                  </a:lnTo>
                  <a:lnTo>
                    <a:pt x="5510784" y="2235200"/>
                  </a:lnTo>
                  <a:lnTo>
                    <a:pt x="5499773" y="2247900"/>
                  </a:lnTo>
                  <a:lnTo>
                    <a:pt x="5494934" y="2273300"/>
                  </a:lnTo>
                  <a:lnTo>
                    <a:pt x="5499773" y="2286000"/>
                  </a:lnTo>
                  <a:lnTo>
                    <a:pt x="5498897" y="2273300"/>
                  </a:lnTo>
                  <a:lnTo>
                    <a:pt x="5503634" y="2260600"/>
                  </a:lnTo>
                  <a:lnTo>
                    <a:pt x="5511076" y="2273300"/>
                  </a:lnTo>
                  <a:lnTo>
                    <a:pt x="5514200" y="2273300"/>
                  </a:lnTo>
                  <a:lnTo>
                    <a:pt x="5514200" y="2260600"/>
                  </a:lnTo>
                  <a:lnTo>
                    <a:pt x="5516042" y="2271890"/>
                  </a:lnTo>
                  <a:lnTo>
                    <a:pt x="5530697" y="2260600"/>
                  </a:lnTo>
                  <a:close/>
                </a:path>
                <a:path w="6489700" h="3363595">
                  <a:moveTo>
                    <a:pt x="5530697" y="2044700"/>
                  </a:moveTo>
                  <a:lnTo>
                    <a:pt x="5508015" y="2044700"/>
                  </a:lnTo>
                  <a:lnTo>
                    <a:pt x="5506542" y="2057400"/>
                  </a:lnTo>
                  <a:lnTo>
                    <a:pt x="5516270" y="2070100"/>
                  </a:lnTo>
                  <a:lnTo>
                    <a:pt x="5530634" y="2057400"/>
                  </a:lnTo>
                  <a:lnTo>
                    <a:pt x="5528640" y="2057400"/>
                  </a:lnTo>
                  <a:lnTo>
                    <a:pt x="5530697" y="2054415"/>
                  </a:lnTo>
                  <a:lnTo>
                    <a:pt x="5530697" y="2044700"/>
                  </a:lnTo>
                  <a:close/>
                </a:path>
                <a:path w="6489700" h="3363595">
                  <a:moveTo>
                    <a:pt x="5530964" y="787400"/>
                  </a:moveTo>
                  <a:lnTo>
                    <a:pt x="5524512" y="774700"/>
                  </a:lnTo>
                  <a:lnTo>
                    <a:pt x="5520652" y="774700"/>
                  </a:lnTo>
                  <a:lnTo>
                    <a:pt x="5526608" y="787400"/>
                  </a:lnTo>
                  <a:lnTo>
                    <a:pt x="5530964" y="787400"/>
                  </a:lnTo>
                  <a:close/>
                </a:path>
                <a:path w="6489700" h="3363595">
                  <a:moveTo>
                    <a:pt x="5532767" y="1955800"/>
                  </a:moveTo>
                  <a:lnTo>
                    <a:pt x="5530697" y="1955800"/>
                  </a:lnTo>
                  <a:lnTo>
                    <a:pt x="5532082" y="1960029"/>
                  </a:lnTo>
                  <a:lnTo>
                    <a:pt x="5532767" y="1955800"/>
                  </a:lnTo>
                  <a:close/>
                </a:path>
                <a:path w="6489700" h="3363595">
                  <a:moveTo>
                    <a:pt x="5533796" y="2314575"/>
                  </a:moveTo>
                  <a:lnTo>
                    <a:pt x="5532767" y="2311400"/>
                  </a:lnTo>
                  <a:lnTo>
                    <a:pt x="5530697" y="2311400"/>
                  </a:lnTo>
                  <a:lnTo>
                    <a:pt x="5533796" y="2314575"/>
                  </a:lnTo>
                  <a:close/>
                </a:path>
                <a:path w="6489700" h="3363595">
                  <a:moveTo>
                    <a:pt x="5534825" y="2019300"/>
                  </a:moveTo>
                  <a:lnTo>
                    <a:pt x="5532767" y="2032000"/>
                  </a:lnTo>
                  <a:lnTo>
                    <a:pt x="5534825" y="2032000"/>
                  </a:lnTo>
                  <a:lnTo>
                    <a:pt x="5534825" y="2019300"/>
                  </a:lnTo>
                  <a:close/>
                </a:path>
                <a:path w="6489700" h="3363595">
                  <a:moveTo>
                    <a:pt x="5534825" y="1968500"/>
                  </a:moveTo>
                  <a:lnTo>
                    <a:pt x="5532082" y="1960029"/>
                  </a:lnTo>
                  <a:lnTo>
                    <a:pt x="5531739" y="1962150"/>
                  </a:lnTo>
                  <a:lnTo>
                    <a:pt x="5532767" y="1968500"/>
                  </a:lnTo>
                  <a:lnTo>
                    <a:pt x="5534825" y="1968500"/>
                  </a:lnTo>
                  <a:close/>
                </a:path>
                <a:path w="6489700" h="3363595">
                  <a:moveTo>
                    <a:pt x="5536895" y="2317750"/>
                  </a:moveTo>
                  <a:lnTo>
                    <a:pt x="5533796" y="2314575"/>
                  </a:lnTo>
                  <a:lnTo>
                    <a:pt x="5536895" y="2324100"/>
                  </a:lnTo>
                  <a:lnTo>
                    <a:pt x="5536895" y="2317750"/>
                  </a:lnTo>
                  <a:close/>
                </a:path>
                <a:path w="6489700" h="3363595">
                  <a:moveTo>
                    <a:pt x="5537784" y="2451100"/>
                  </a:moveTo>
                  <a:lnTo>
                    <a:pt x="5537403" y="2438400"/>
                  </a:lnTo>
                  <a:lnTo>
                    <a:pt x="5520398" y="2438400"/>
                  </a:lnTo>
                  <a:lnTo>
                    <a:pt x="5516816" y="2451100"/>
                  </a:lnTo>
                  <a:lnTo>
                    <a:pt x="5537784" y="2451100"/>
                  </a:lnTo>
                  <a:close/>
                </a:path>
                <a:path w="6489700" h="3363595">
                  <a:moveTo>
                    <a:pt x="5538952" y="2246807"/>
                  </a:moveTo>
                  <a:lnTo>
                    <a:pt x="5536895" y="2239797"/>
                  </a:lnTo>
                  <a:lnTo>
                    <a:pt x="5532767" y="2249144"/>
                  </a:lnTo>
                  <a:lnTo>
                    <a:pt x="5538952" y="2246807"/>
                  </a:lnTo>
                  <a:close/>
                </a:path>
                <a:path w="6489700" h="3363595">
                  <a:moveTo>
                    <a:pt x="5539918" y="2070100"/>
                  </a:moveTo>
                  <a:lnTo>
                    <a:pt x="5528640" y="2070100"/>
                  </a:lnTo>
                  <a:lnTo>
                    <a:pt x="5532767" y="2082800"/>
                  </a:lnTo>
                  <a:lnTo>
                    <a:pt x="5538952" y="2082800"/>
                  </a:lnTo>
                  <a:lnTo>
                    <a:pt x="5539918" y="2070100"/>
                  </a:lnTo>
                  <a:close/>
                </a:path>
                <a:path w="6489700" h="3363595">
                  <a:moveTo>
                    <a:pt x="5540045" y="2050630"/>
                  </a:moveTo>
                  <a:lnTo>
                    <a:pt x="5537403" y="2044700"/>
                  </a:lnTo>
                  <a:lnTo>
                    <a:pt x="5530697" y="2054415"/>
                  </a:lnTo>
                  <a:lnTo>
                    <a:pt x="5530697" y="2057400"/>
                  </a:lnTo>
                  <a:lnTo>
                    <a:pt x="5538952" y="2057400"/>
                  </a:lnTo>
                  <a:lnTo>
                    <a:pt x="5540045" y="2050630"/>
                  </a:lnTo>
                  <a:close/>
                </a:path>
                <a:path w="6489700" h="3363595">
                  <a:moveTo>
                    <a:pt x="5543080" y="3316871"/>
                  </a:moveTo>
                  <a:lnTo>
                    <a:pt x="5534825" y="3319208"/>
                  </a:lnTo>
                  <a:lnTo>
                    <a:pt x="5541010" y="3319208"/>
                  </a:lnTo>
                  <a:lnTo>
                    <a:pt x="5543080" y="3316871"/>
                  </a:lnTo>
                  <a:close/>
                </a:path>
                <a:path w="6489700" h="3363595">
                  <a:moveTo>
                    <a:pt x="5543080" y="2057400"/>
                  </a:moveTo>
                  <a:lnTo>
                    <a:pt x="5541010" y="2044700"/>
                  </a:lnTo>
                  <a:lnTo>
                    <a:pt x="5540045" y="2050630"/>
                  </a:lnTo>
                  <a:lnTo>
                    <a:pt x="5543080" y="2057400"/>
                  </a:lnTo>
                  <a:close/>
                </a:path>
                <a:path w="6489700" h="3363595">
                  <a:moveTo>
                    <a:pt x="5543080" y="2006600"/>
                  </a:moveTo>
                  <a:lnTo>
                    <a:pt x="5536895" y="2006600"/>
                  </a:lnTo>
                  <a:lnTo>
                    <a:pt x="5541010" y="2019300"/>
                  </a:lnTo>
                  <a:lnTo>
                    <a:pt x="5543080" y="2019300"/>
                  </a:lnTo>
                  <a:lnTo>
                    <a:pt x="5543080" y="2006600"/>
                  </a:lnTo>
                  <a:close/>
                </a:path>
                <a:path w="6489700" h="3363595">
                  <a:moveTo>
                    <a:pt x="5549290" y="2324100"/>
                  </a:moveTo>
                  <a:lnTo>
                    <a:pt x="5543334" y="2311400"/>
                  </a:lnTo>
                  <a:lnTo>
                    <a:pt x="5536895" y="2311400"/>
                  </a:lnTo>
                  <a:lnTo>
                    <a:pt x="5536895" y="2317750"/>
                  </a:lnTo>
                  <a:lnTo>
                    <a:pt x="5543080" y="2324100"/>
                  </a:lnTo>
                  <a:lnTo>
                    <a:pt x="5549290" y="2324100"/>
                  </a:lnTo>
                  <a:close/>
                </a:path>
                <a:path w="6489700" h="3363595">
                  <a:moveTo>
                    <a:pt x="5551322" y="2044700"/>
                  </a:moveTo>
                  <a:lnTo>
                    <a:pt x="5549265" y="2032000"/>
                  </a:lnTo>
                  <a:lnTo>
                    <a:pt x="5549265" y="2022475"/>
                  </a:lnTo>
                  <a:lnTo>
                    <a:pt x="5548998" y="2020887"/>
                  </a:lnTo>
                  <a:lnTo>
                    <a:pt x="5547195" y="2032000"/>
                  </a:lnTo>
                  <a:lnTo>
                    <a:pt x="5545137" y="2032000"/>
                  </a:lnTo>
                  <a:lnTo>
                    <a:pt x="5541010" y="2019300"/>
                  </a:lnTo>
                  <a:lnTo>
                    <a:pt x="5534825" y="2032000"/>
                  </a:lnTo>
                  <a:lnTo>
                    <a:pt x="5543080" y="2032000"/>
                  </a:lnTo>
                  <a:lnTo>
                    <a:pt x="5547195" y="2044700"/>
                  </a:lnTo>
                  <a:lnTo>
                    <a:pt x="5551322" y="2044700"/>
                  </a:lnTo>
                  <a:close/>
                </a:path>
                <a:path w="6489700" h="3363595">
                  <a:moveTo>
                    <a:pt x="5553392" y="3281819"/>
                  </a:moveTo>
                  <a:lnTo>
                    <a:pt x="5546229" y="3277146"/>
                  </a:lnTo>
                  <a:lnTo>
                    <a:pt x="5539460" y="3281235"/>
                  </a:lnTo>
                  <a:lnTo>
                    <a:pt x="5531929" y="3289706"/>
                  </a:lnTo>
                  <a:lnTo>
                    <a:pt x="5522455" y="3298177"/>
                  </a:lnTo>
                  <a:lnTo>
                    <a:pt x="5524512" y="3291167"/>
                  </a:lnTo>
                  <a:lnTo>
                    <a:pt x="5518328" y="3295840"/>
                  </a:lnTo>
                  <a:lnTo>
                    <a:pt x="5518328" y="3302851"/>
                  </a:lnTo>
                  <a:lnTo>
                    <a:pt x="5507926" y="3301720"/>
                  </a:lnTo>
                  <a:lnTo>
                    <a:pt x="5492064" y="3291167"/>
                  </a:lnTo>
                  <a:lnTo>
                    <a:pt x="5490743" y="3290290"/>
                  </a:lnTo>
                  <a:lnTo>
                    <a:pt x="5473954" y="3277552"/>
                  </a:lnTo>
                  <a:lnTo>
                    <a:pt x="5464708" y="3272485"/>
                  </a:lnTo>
                  <a:lnTo>
                    <a:pt x="5462270" y="3276714"/>
                  </a:lnTo>
                  <a:lnTo>
                    <a:pt x="5462168" y="3281819"/>
                  </a:lnTo>
                  <a:lnTo>
                    <a:pt x="5462054" y="3284156"/>
                  </a:lnTo>
                  <a:lnTo>
                    <a:pt x="5461228" y="3289566"/>
                  </a:lnTo>
                  <a:lnTo>
                    <a:pt x="5456466" y="3291167"/>
                  </a:lnTo>
                  <a:lnTo>
                    <a:pt x="5450281" y="3287953"/>
                  </a:lnTo>
                  <a:lnTo>
                    <a:pt x="5437898" y="3278022"/>
                  </a:lnTo>
                  <a:lnTo>
                    <a:pt x="5431714" y="3274809"/>
                  </a:lnTo>
                  <a:lnTo>
                    <a:pt x="5458523" y="3307524"/>
                  </a:lnTo>
                  <a:lnTo>
                    <a:pt x="5466423" y="3312998"/>
                  </a:lnTo>
                  <a:lnTo>
                    <a:pt x="5481472" y="3325050"/>
                  </a:lnTo>
                  <a:lnTo>
                    <a:pt x="5495353" y="3337090"/>
                  </a:lnTo>
                  <a:lnTo>
                    <a:pt x="5499773" y="3342576"/>
                  </a:lnTo>
                  <a:lnTo>
                    <a:pt x="5503888" y="3347237"/>
                  </a:lnTo>
                  <a:lnTo>
                    <a:pt x="5514200" y="3354247"/>
                  </a:lnTo>
                  <a:lnTo>
                    <a:pt x="5518328" y="3356584"/>
                  </a:lnTo>
                  <a:lnTo>
                    <a:pt x="5522417" y="3358299"/>
                  </a:lnTo>
                  <a:lnTo>
                    <a:pt x="5529415" y="3361550"/>
                  </a:lnTo>
                  <a:lnTo>
                    <a:pt x="5536019" y="3363493"/>
                  </a:lnTo>
                  <a:lnTo>
                    <a:pt x="5538952" y="3361258"/>
                  </a:lnTo>
                  <a:lnTo>
                    <a:pt x="5534050" y="3352393"/>
                  </a:lnTo>
                  <a:lnTo>
                    <a:pt x="5524512" y="3337610"/>
                  </a:lnTo>
                  <a:lnTo>
                    <a:pt x="5518074" y="3324136"/>
                  </a:lnTo>
                  <a:lnTo>
                    <a:pt x="5522455" y="3319208"/>
                  </a:lnTo>
                  <a:lnTo>
                    <a:pt x="5529605" y="3320123"/>
                  </a:lnTo>
                  <a:lnTo>
                    <a:pt x="5531739" y="3319500"/>
                  </a:lnTo>
                  <a:lnTo>
                    <a:pt x="5531815" y="3319208"/>
                  </a:lnTo>
                  <a:lnTo>
                    <a:pt x="5532310" y="3317570"/>
                  </a:lnTo>
                  <a:lnTo>
                    <a:pt x="5534825" y="3314535"/>
                  </a:lnTo>
                  <a:lnTo>
                    <a:pt x="5532767" y="3312198"/>
                  </a:lnTo>
                  <a:lnTo>
                    <a:pt x="5520398" y="3312198"/>
                  </a:lnTo>
                  <a:lnTo>
                    <a:pt x="5520398" y="3309861"/>
                  </a:lnTo>
                  <a:lnTo>
                    <a:pt x="5522455" y="3307092"/>
                  </a:lnTo>
                  <a:lnTo>
                    <a:pt x="5524512" y="3306940"/>
                  </a:lnTo>
                  <a:lnTo>
                    <a:pt x="5525033" y="3305924"/>
                  </a:lnTo>
                  <a:lnTo>
                    <a:pt x="5523573" y="3302851"/>
                  </a:lnTo>
                  <a:lnTo>
                    <a:pt x="5522455" y="3300514"/>
                  </a:lnTo>
                  <a:lnTo>
                    <a:pt x="5530697" y="3305187"/>
                  </a:lnTo>
                  <a:lnTo>
                    <a:pt x="5536895" y="3305187"/>
                  </a:lnTo>
                  <a:lnTo>
                    <a:pt x="5537911" y="3301720"/>
                  </a:lnTo>
                  <a:lnTo>
                    <a:pt x="5537949" y="3301504"/>
                  </a:lnTo>
                  <a:lnTo>
                    <a:pt x="5538254" y="3300514"/>
                  </a:lnTo>
                  <a:lnTo>
                    <a:pt x="5537974" y="3301504"/>
                  </a:lnTo>
                  <a:lnTo>
                    <a:pt x="5541784" y="3301974"/>
                  </a:lnTo>
                  <a:lnTo>
                    <a:pt x="5546776" y="3301136"/>
                  </a:lnTo>
                  <a:lnTo>
                    <a:pt x="5549265" y="3300514"/>
                  </a:lnTo>
                  <a:lnTo>
                    <a:pt x="5547195" y="3298177"/>
                  </a:lnTo>
                  <a:lnTo>
                    <a:pt x="5547195" y="3284156"/>
                  </a:lnTo>
                  <a:lnTo>
                    <a:pt x="5553392" y="3281819"/>
                  </a:lnTo>
                  <a:close/>
                </a:path>
                <a:path w="6489700" h="3363595">
                  <a:moveTo>
                    <a:pt x="5557253" y="2006600"/>
                  </a:moveTo>
                  <a:lnTo>
                    <a:pt x="5554840" y="1993900"/>
                  </a:lnTo>
                  <a:lnTo>
                    <a:pt x="5553392" y="1993900"/>
                  </a:lnTo>
                  <a:lnTo>
                    <a:pt x="5530697" y="1968500"/>
                  </a:lnTo>
                  <a:lnTo>
                    <a:pt x="5530443" y="1981200"/>
                  </a:lnTo>
                  <a:lnTo>
                    <a:pt x="5530697" y="1981200"/>
                  </a:lnTo>
                  <a:lnTo>
                    <a:pt x="5529351" y="1989505"/>
                  </a:lnTo>
                  <a:lnTo>
                    <a:pt x="5532602" y="1993900"/>
                  </a:lnTo>
                  <a:lnTo>
                    <a:pt x="5534825" y="1993900"/>
                  </a:lnTo>
                  <a:lnTo>
                    <a:pt x="5536895" y="1981200"/>
                  </a:lnTo>
                  <a:lnTo>
                    <a:pt x="5546687" y="2006600"/>
                  </a:lnTo>
                  <a:lnTo>
                    <a:pt x="5548998" y="2020887"/>
                  </a:lnTo>
                  <a:lnTo>
                    <a:pt x="5549265" y="2019300"/>
                  </a:lnTo>
                  <a:lnTo>
                    <a:pt x="5549265" y="2022475"/>
                  </a:lnTo>
                  <a:lnTo>
                    <a:pt x="5550814" y="2032000"/>
                  </a:lnTo>
                  <a:lnTo>
                    <a:pt x="5555996" y="2032000"/>
                  </a:lnTo>
                  <a:lnTo>
                    <a:pt x="5555704" y="2019300"/>
                  </a:lnTo>
                  <a:lnTo>
                    <a:pt x="5554256" y="2019300"/>
                  </a:lnTo>
                  <a:lnTo>
                    <a:pt x="5553392" y="2006600"/>
                  </a:lnTo>
                  <a:lnTo>
                    <a:pt x="5557253" y="2006600"/>
                  </a:lnTo>
                  <a:close/>
                </a:path>
                <a:path w="6489700" h="3363595">
                  <a:moveTo>
                    <a:pt x="5559577" y="2108200"/>
                  </a:moveTo>
                  <a:lnTo>
                    <a:pt x="5555450" y="2095500"/>
                  </a:lnTo>
                  <a:lnTo>
                    <a:pt x="5549265" y="2108200"/>
                  </a:lnTo>
                  <a:lnTo>
                    <a:pt x="5545518" y="2108200"/>
                  </a:lnTo>
                  <a:lnTo>
                    <a:pt x="5534825" y="2095500"/>
                  </a:lnTo>
                  <a:lnTo>
                    <a:pt x="5514200" y="2095500"/>
                  </a:lnTo>
                  <a:lnTo>
                    <a:pt x="5516334" y="2082800"/>
                  </a:lnTo>
                  <a:lnTo>
                    <a:pt x="5514200" y="2082800"/>
                  </a:lnTo>
                  <a:lnTo>
                    <a:pt x="5508980" y="2070100"/>
                  </a:lnTo>
                  <a:lnTo>
                    <a:pt x="5491264" y="2070100"/>
                  </a:lnTo>
                  <a:lnTo>
                    <a:pt x="5493588" y="2082800"/>
                  </a:lnTo>
                  <a:lnTo>
                    <a:pt x="5489460" y="2082800"/>
                  </a:lnTo>
                  <a:lnTo>
                    <a:pt x="5501830" y="2095500"/>
                  </a:lnTo>
                  <a:lnTo>
                    <a:pt x="5510085" y="2095500"/>
                  </a:lnTo>
                  <a:lnTo>
                    <a:pt x="5515165" y="2108200"/>
                  </a:lnTo>
                  <a:lnTo>
                    <a:pt x="5512143" y="2108200"/>
                  </a:lnTo>
                  <a:lnTo>
                    <a:pt x="5502605" y="2120900"/>
                  </a:lnTo>
                  <a:lnTo>
                    <a:pt x="5503900" y="2120900"/>
                  </a:lnTo>
                  <a:lnTo>
                    <a:pt x="5509819" y="2133600"/>
                  </a:lnTo>
                  <a:lnTo>
                    <a:pt x="5514200" y="2146300"/>
                  </a:lnTo>
                  <a:lnTo>
                    <a:pt x="5517616" y="2159000"/>
                  </a:lnTo>
                  <a:lnTo>
                    <a:pt x="5522963" y="2146300"/>
                  </a:lnTo>
                  <a:lnTo>
                    <a:pt x="5527548" y="2146300"/>
                  </a:lnTo>
                  <a:lnTo>
                    <a:pt x="5528640" y="2133600"/>
                  </a:lnTo>
                  <a:lnTo>
                    <a:pt x="5536082" y="2133600"/>
                  </a:lnTo>
                  <a:lnTo>
                    <a:pt x="5537149" y="2146300"/>
                  </a:lnTo>
                  <a:lnTo>
                    <a:pt x="5541010" y="2146300"/>
                  </a:lnTo>
                  <a:lnTo>
                    <a:pt x="5549938" y="2159000"/>
                  </a:lnTo>
                  <a:lnTo>
                    <a:pt x="5553646" y="2146300"/>
                  </a:lnTo>
                  <a:lnTo>
                    <a:pt x="5554637" y="2133600"/>
                  </a:lnTo>
                  <a:lnTo>
                    <a:pt x="5555450" y="2120900"/>
                  </a:lnTo>
                  <a:lnTo>
                    <a:pt x="5558345" y="2120900"/>
                  </a:lnTo>
                  <a:lnTo>
                    <a:pt x="5559577" y="2108200"/>
                  </a:lnTo>
                  <a:close/>
                </a:path>
                <a:path w="6489700" h="3363595">
                  <a:moveTo>
                    <a:pt x="5565762" y="1917700"/>
                  </a:moveTo>
                  <a:lnTo>
                    <a:pt x="5561254" y="1905000"/>
                  </a:lnTo>
                  <a:lnTo>
                    <a:pt x="5551322" y="1892300"/>
                  </a:lnTo>
                  <a:lnTo>
                    <a:pt x="5541403" y="1892300"/>
                  </a:lnTo>
                  <a:lnTo>
                    <a:pt x="5536895" y="1879600"/>
                  </a:lnTo>
                  <a:lnTo>
                    <a:pt x="5533085" y="1892300"/>
                  </a:lnTo>
                  <a:lnTo>
                    <a:pt x="5525033" y="1905000"/>
                  </a:lnTo>
                  <a:lnTo>
                    <a:pt x="5517743" y="1905000"/>
                  </a:lnTo>
                  <a:lnTo>
                    <a:pt x="5516270" y="1917700"/>
                  </a:lnTo>
                  <a:lnTo>
                    <a:pt x="5507787" y="1917700"/>
                  </a:lnTo>
                  <a:lnTo>
                    <a:pt x="5505704" y="1930400"/>
                  </a:lnTo>
                  <a:lnTo>
                    <a:pt x="5507863" y="1943100"/>
                  </a:lnTo>
                  <a:lnTo>
                    <a:pt x="5510339" y="1943100"/>
                  </a:lnTo>
                  <a:lnTo>
                    <a:pt x="5506631" y="1955800"/>
                  </a:lnTo>
                  <a:lnTo>
                    <a:pt x="5511914" y="1955800"/>
                  </a:lnTo>
                  <a:lnTo>
                    <a:pt x="5523230" y="1981200"/>
                  </a:lnTo>
                  <a:lnTo>
                    <a:pt x="5525528" y="1984324"/>
                  </a:lnTo>
                  <a:lnTo>
                    <a:pt x="5524512" y="1981200"/>
                  </a:lnTo>
                  <a:lnTo>
                    <a:pt x="5530443" y="1981200"/>
                  </a:lnTo>
                  <a:lnTo>
                    <a:pt x="5530189" y="1968500"/>
                  </a:lnTo>
                  <a:lnTo>
                    <a:pt x="5530697" y="1968500"/>
                  </a:lnTo>
                  <a:lnTo>
                    <a:pt x="5531739" y="1962150"/>
                  </a:lnTo>
                  <a:lnTo>
                    <a:pt x="5530697" y="1955800"/>
                  </a:lnTo>
                  <a:lnTo>
                    <a:pt x="5533021" y="1943100"/>
                  </a:lnTo>
                  <a:lnTo>
                    <a:pt x="5552999" y="1943100"/>
                  </a:lnTo>
                  <a:lnTo>
                    <a:pt x="5559577" y="1930400"/>
                  </a:lnTo>
                  <a:lnTo>
                    <a:pt x="5564594" y="1917700"/>
                  </a:lnTo>
                  <a:lnTo>
                    <a:pt x="5565762" y="1917700"/>
                  </a:lnTo>
                  <a:close/>
                </a:path>
                <a:path w="6489700" h="3363595">
                  <a:moveTo>
                    <a:pt x="5572785" y="2057400"/>
                  </a:moveTo>
                  <a:lnTo>
                    <a:pt x="5565762" y="2044700"/>
                  </a:lnTo>
                  <a:lnTo>
                    <a:pt x="5559831" y="2044700"/>
                  </a:lnTo>
                  <a:lnTo>
                    <a:pt x="5561406" y="2057400"/>
                  </a:lnTo>
                  <a:lnTo>
                    <a:pt x="5553316" y="2057400"/>
                  </a:lnTo>
                  <a:lnTo>
                    <a:pt x="5549265" y="2070100"/>
                  </a:lnTo>
                  <a:lnTo>
                    <a:pt x="5548300" y="2082800"/>
                  </a:lnTo>
                  <a:lnTo>
                    <a:pt x="5559577" y="2082800"/>
                  </a:lnTo>
                  <a:lnTo>
                    <a:pt x="5559577" y="2070100"/>
                  </a:lnTo>
                  <a:lnTo>
                    <a:pt x="5561635" y="2070100"/>
                  </a:lnTo>
                  <a:lnTo>
                    <a:pt x="5567819" y="2082800"/>
                  </a:lnTo>
                  <a:lnTo>
                    <a:pt x="5569890" y="2082800"/>
                  </a:lnTo>
                  <a:lnTo>
                    <a:pt x="5569813" y="2070100"/>
                  </a:lnTo>
                  <a:lnTo>
                    <a:pt x="5572455" y="2070100"/>
                  </a:lnTo>
                  <a:lnTo>
                    <a:pt x="5572785" y="2057400"/>
                  </a:lnTo>
                  <a:close/>
                </a:path>
                <a:path w="6489700" h="3363595">
                  <a:moveTo>
                    <a:pt x="5586387" y="2641600"/>
                  </a:moveTo>
                  <a:lnTo>
                    <a:pt x="5578843" y="2628900"/>
                  </a:lnTo>
                  <a:lnTo>
                    <a:pt x="5554484" y="2628900"/>
                  </a:lnTo>
                  <a:lnTo>
                    <a:pt x="5549265" y="2641600"/>
                  </a:lnTo>
                  <a:lnTo>
                    <a:pt x="5525287" y="2641600"/>
                  </a:lnTo>
                  <a:lnTo>
                    <a:pt x="5506047" y="2654300"/>
                  </a:lnTo>
                  <a:lnTo>
                    <a:pt x="5465750" y="2654300"/>
                  </a:lnTo>
                  <a:lnTo>
                    <a:pt x="5455882" y="2641600"/>
                  </a:lnTo>
                  <a:lnTo>
                    <a:pt x="5456466" y="2628900"/>
                  </a:lnTo>
                  <a:lnTo>
                    <a:pt x="5453240" y="2603500"/>
                  </a:lnTo>
                  <a:lnTo>
                    <a:pt x="5443055" y="2578100"/>
                  </a:lnTo>
                  <a:lnTo>
                    <a:pt x="5434419" y="2565400"/>
                  </a:lnTo>
                  <a:lnTo>
                    <a:pt x="5435841" y="2540000"/>
                  </a:lnTo>
                  <a:lnTo>
                    <a:pt x="5462651" y="2540000"/>
                  </a:lnTo>
                  <a:lnTo>
                    <a:pt x="5475021" y="2552700"/>
                  </a:lnTo>
                  <a:lnTo>
                    <a:pt x="5487403" y="2552700"/>
                  </a:lnTo>
                  <a:lnTo>
                    <a:pt x="5489460" y="2540000"/>
                  </a:lnTo>
                  <a:lnTo>
                    <a:pt x="5478627" y="2540000"/>
                  </a:lnTo>
                  <a:lnTo>
                    <a:pt x="5480050" y="2527300"/>
                  </a:lnTo>
                  <a:lnTo>
                    <a:pt x="5470766" y="2527300"/>
                  </a:lnTo>
                  <a:lnTo>
                    <a:pt x="5458015" y="2501900"/>
                  </a:lnTo>
                  <a:lnTo>
                    <a:pt x="5447576" y="2476500"/>
                  </a:lnTo>
                  <a:lnTo>
                    <a:pt x="5444096" y="2463800"/>
                  </a:lnTo>
                  <a:lnTo>
                    <a:pt x="5439969" y="2463800"/>
                  </a:lnTo>
                  <a:lnTo>
                    <a:pt x="5437911" y="2451100"/>
                  </a:lnTo>
                  <a:lnTo>
                    <a:pt x="5428297" y="2451100"/>
                  </a:lnTo>
                  <a:lnTo>
                    <a:pt x="5431206" y="2463800"/>
                  </a:lnTo>
                  <a:lnTo>
                    <a:pt x="5433784" y="2463800"/>
                  </a:lnTo>
                  <a:lnTo>
                    <a:pt x="5427599" y="2476500"/>
                  </a:lnTo>
                  <a:lnTo>
                    <a:pt x="5419344" y="2463800"/>
                  </a:lnTo>
                  <a:lnTo>
                    <a:pt x="5408777" y="2451100"/>
                  </a:lnTo>
                  <a:lnTo>
                    <a:pt x="5403393" y="2451100"/>
                  </a:lnTo>
                  <a:lnTo>
                    <a:pt x="5396662" y="2438400"/>
                  </a:lnTo>
                  <a:lnTo>
                    <a:pt x="5355425" y="2438400"/>
                  </a:lnTo>
                  <a:lnTo>
                    <a:pt x="5349227" y="2451100"/>
                  </a:lnTo>
                  <a:lnTo>
                    <a:pt x="5343042" y="2438400"/>
                  </a:lnTo>
                  <a:lnTo>
                    <a:pt x="5345112" y="2438400"/>
                  </a:lnTo>
                  <a:lnTo>
                    <a:pt x="5339435" y="2425700"/>
                  </a:lnTo>
                  <a:lnTo>
                    <a:pt x="5326545" y="2425700"/>
                  </a:lnTo>
                  <a:lnTo>
                    <a:pt x="5332666" y="2413000"/>
                  </a:lnTo>
                  <a:lnTo>
                    <a:pt x="5327574" y="2400300"/>
                  </a:lnTo>
                  <a:lnTo>
                    <a:pt x="5317845" y="2387600"/>
                  </a:lnTo>
                  <a:lnTo>
                    <a:pt x="5310048" y="2374900"/>
                  </a:lnTo>
                  <a:lnTo>
                    <a:pt x="5254371" y="2374900"/>
                  </a:lnTo>
                  <a:lnTo>
                    <a:pt x="5250243" y="2362200"/>
                  </a:lnTo>
                  <a:lnTo>
                    <a:pt x="5244058" y="2362200"/>
                  </a:lnTo>
                  <a:lnTo>
                    <a:pt x="5237873" y="2374900"/>
                  </a:lnTo>
                  <a:lnTo>
                    <a:pt x="5237873" y="2362200"/>
                  </a:lnTo>
                  <a:lnTo>
                    <a:pt x="5233746" y="2362200"/>
                  </a:lnTo>
                  <a:lnTo>
                    <a:pt x="5229631" y="2374900"/>
                  </a:lnTo>
                  <a:lnTo>
                    <a:pt x="5231689" y="2362200"/>
                  </a:lnTo>
                  <a:lnTo>
                    <a:pt x="5235816" y="2349500"/>
                  </a:lnTo>
                  <a:lnTo>
                    <a:pt x="5163896" y="2349500"/>
                  </a:lnTo>
                  <a:lnTo>
                    <a:pt x="5150459" y="2336800"/>
                  </a:lnTo>
                  <a:lnTo>
                    <a:pt x="5136832" y="2324100"/>
                  </a:lnTo>
                  <a:lnTo>
                    <a:pt x="5112728" y="2311400"/>
                  </a:lnTo>
                  <a:lnTo>
                    <a:pt x="5087848" y="2298700"/>
                  </a:lnTo>
                  <a:lnTo>
                    <a:pt x="5063756" y="2286000"/>
                  </a:lnTo>
                  <a:lnTo>
                    <a:pt x="5041976" y="2273300"/>
                  </a:lnTo>
                  <a:lnTo>
                    <a:pt x="5034140" y="2273300"/>
                  </a:lnTo>
                  <a:lnTo>
                    <a:pt x="5024183" y="2286000"/>
                  </a:lnTo>
                  <a:lnTo>
                    <a:pt x="5004854" y="2286000"/>
                  </a:lnTo>
                  <a:lnTo>
                    <a:pt x="4999634" y="2298700"/>
                  </a:lnTo>
                  <a:lnTo>
                    <a:pt x="4991506" y="2324100"/>
                  </a:lnTo>
                  <a:lnTo>
                    <a:pt x="4989385" y="2324100"/>
                  </a:lnTo>
                  <a:lnTo>
                    <a:pt x="4983975" y="2311400"/>
                  </a:lnTo>
                  <a:lnTo>
                    <a:pt x="4981905" y="2311400"/>
                  </a:lnTo>
                  <a:lnTo>
                    <a:pt x="4980787" y="2324100"/>
                  </a:lnTo>
                  <a:lnTo>
                    <a:pt x="4977460" y="2324100"/>
                  </a:lnTo>
                  <a:lnTo>
                    <a:pt x="4977015" y="2311400"/>
                  </a:lnTo>
                  <a:lnTo>
                    <a:pt x="4972761" y="2311400"/>
                  </a:lnTo>
                  <a:lnTo>
                    <a:pt x="4966703" y="2336800"/>
                  </a:lnTo>
                  <a:lnTo>
                    <a:pt x="4960645" y="2349500"/>
                  </a:lnTo>
                  <a:lnTo>
                    <a:pt x="4955362" y="2362200"/>
                  </a:lnTo>
                  <a:lnTo>
                    <a:pt x="4945570" y="2374900"/>
                  </a:lnTo>
                  <a:lnTo>
                    <a:pt x="4932680" y="2387600"/>
                  </a:lnTo>
                  <a:lnTo>
                    <a:pt x="4918240" y="2400300"/>
                  </a:lnTo>
                  <a:lnTo>
                    <a:pt x="4892497" y="2400300"/>
                  </a:lnTo>
                  <a:lnTo>
                    <a:pt x="4890655" y="2413000"/>
                  </a:lnTo>
                  <a:lnTo>
                    <a:pt x="4895393" y="2425700"/>
                  </a:lnTo>
                  <a:lnTo>
                    <a:pt x="4903813" y="2438400"/>
                  </a:lnTo>
                  <a:lnTo>
                    <a:pt x="4918049" y="2451100"/>
                  </a:lnTo>
                  <a:lnTo>
                    <a:pt x="4932680" y="2451100"/>
                  </a:lnTo>
                  <a:lnTo>
                    <a:pt x="4947310" y="2463800"/>
                  </a:lnTo>
                  <a:lnTo>
                    <a:pt x="4961547" y="2463800"/>
                  </a:lnTo>
                  <a:lnTo>
                    <a:pt x="4969370" y="2476500"/>
                  </a:lnTo>
                  <a:lnTo>
                    <a:pt x="4982426" y="2489200"/>
                  </a:lnTo>
                  <a:lnTo>
                    <a:pt x="4994313" y="2501900"/>
                  </a:lnTo>
                  <a:lnTo>
                    <a:pt x="4998669" y="2501900"/>
                  </a:lnTo>
                  <a:lnTo>
                    <a:pt x="5023282" y="2514600"/>
                  </a:lnTo>
                  <a:lnTo>
                    <a:pt x="5045583" y="2527300"/>
                  </a:lnTo>
                  <a:lnTo>
                    <a:pt x="5067097" y="2540000"/>
                  </a:lnTo>
                  <a:lnTo>
                    <a:pt x="5089398" y="2552700"/>
                  </a:lnTo>
                  <a:lnTo>
                    <a:pt x="5107406" y="2565400"/>
                  </a:lnTo>
                  <a:lnTo>
                    <a:pt x="5122138" y="2578100"/>
                  </a:lnTo>
                  <a:lnTo>
                    <a:pt x="5134927" y="2603500"/>
                  </a:lnTo>
                  <a:lnTo>
                    <a:pt x="5147145" y="2616200"/>
                  </a:lnTo>
                  <a:lnTo>
                    <a:pt x="5152847" y="2628900"/>
                  </a:lnTo>
                  <a:lnTo>
                    <a:pt x="5157190" y="2641600"/>
                  </a:lnTo>
                  <a:lnTo>
                    <a:pt x="5159616" y="2641600"/>
                  </a:lnTo>
                  <a:lnTo>
                    <a:pt x="5159514" y="2654300"/>
                  </a:lnTo>
                  <a:lnTo>
                    <a:pt x="5152809" y="2654300"/>
                  </a:lnTo>
                  <a:lnTo>
                    <a:pt x="5146751" y="2667000"/>
                  </a:lnTo>
                  <a:lnTo>
                    <a:pt x="5136832" y="2667000"/>
                  </a:lnTo>
                  <a:lnTo>
                    <a:pt x="5140960" y="2679700"/>
                  </a:lnTo>
                  <a:lnTo>
                    <a:pt x="5154676" y="2679700"/>
                  </a:lnTo>
                  <a:lnTo>
                    <a:pt x="5170335" y="2692400"/>
                  </a:lnTo>
                  <a:lnTo>
                    <a:pt x="5202821" y="2692400"/>
                  </a:lnTo>
                  <a:lnTo>
                    <a:pt x="5194414" y="2705100"/>
                  </a:lnTo>
                  <a:lnTo>
                    <a:pt x="5182197" y="2705100"/>
                  </a:lnTo>
                  <a:lnTo>
                    <a:pt x="5176012" y="2717800"/>
                  </a:lnTo>
                  <a:lnTo>
                    <a:pt x="5165953" y="2717800"/>
                  </a:lnTo>
                  <a:lnTo>
                    <a:pt x="5167020" y="2730500"/>
                  </a:lnTo>
                  <a:lnTo>
                    <a:pt x="5163642" y="2743200"/>
                  </a:lnTo>
                  <a:lnTo>
                    <a:pt x="5149456" y="2743200"/>
                  </a:lnTo>
                  <a:lnTo>
                    <a:pt x="5147691" y="2755900"/>
                  </a:lnTo>
                  <a:lnTo>
                    <a:pt x="5149202" y="2768600"/>
                  </a:lnTo>
                  <a:lnTo>
                    <a:pt x="5157317" y="2781300"/>
                  </a:lnTo>
                  <a:lnTo>
                    <a:pt x="5169306" y="2794000"/>
                  </a:lnTo>
                  <a:lnTo>
                    <a:pt x="5180520" y="2806700"/>
                  </a:lnTo>
                  <a:lnTo>
                    <a:pt x="5186324" y="2819400"/>
                  </a:lnTo>
                  <a:lnTo>
                    <a:pt x="5190452" y="2819400"/>
                  </a:lnTo>
                  <a:lnTo>
                    <a:pt x="5190452" y="2832100"/>
                  </a:lnTo>
                  <a:lnTo>
                    <a:pt x="5188382" y="2832100"/>
                  </a:lnTo>
                  <a:lnTo>
                    <a:pt x="5194566" y="2844800"/>
                  </a:lnTo>
                  <a:lnTo>
                    <a:pt x="5206390" y="2844800"/>
                  </a:lnTo>
                  <a:lnTo>
                    <a:pt x="5222151" y="2857500"/>
                  </a:lnTo>
                  <a:lnTo>
                    <a:pt x="5237518" y="2870200"/>
                  </a:lnTo>
                  <a:lnTo>
                    <a:pt x="5246128" y="2882900"/>
                  </a:lnTo>
                  <a:lnTo>
                    <a:pt x="5257012" y="2895600"/>
                  </a:lnTo>
                  <a:lnTo>
                    <a:pt x="5309959" y="2895600"/>
                  </a:lnTo>
                  <a:lnTo>
                    <a:pt x="5327320" y="2908300"/>
                  </a:lnTo>
                  <a:lnTo>
                    <a:pt x="5344299" y="2908300"/>
                  </a:lnTo>
                  <a:lnTo>
                    <a:pt x="5359539" y="2921000"/>
                  </a:lnTo>
                  <a:lnTo>
                    <a:pt x="5382133" y="2921000"/>
                  </a:lnTo>
                  <a:lnTo>
                    <a:pt x="5404142" y="2933700"/>
                  </a:lnTo>
                  <a:lnTo>
                    <a:pt x="5474513" y="2933700"/>
                  </a:lnTo>
                  <a:lnTo>
                    <a:pt x="5489130" y="2921000"/>
                  </a:lnTo>
                  <a:lnTo>
                    <a:pt x="5498160" y="2921000"/>
                  </a:lnTo>
                  <a:lnTo>
                    <a:pt x="5501830" y="2895600"/>
                  </a:lnTo>
                  <a:lnTo>
                    <a:pt x="5505501" y="2882900"/>
                  </a:lnTo>
                  <a:lnTo>
                    <a:pt x="5508015" y="2870200"/>
                  </a:lnTo>
                  <a:lnTo>
                    <a:pt x="5516270" y="2870200"/>
                  </a:lnTo>
                  <a:lnTo>
                    <a:pt x="5519623" y="2857500"/>
                  </a:lnTo>
                  <a:lnTo>
                    <a:pt x="5518328" y="2844800"/>
                  </a:lnTo>
                  <a:lnTo>
                    <a:pt x="5513425" y="2844800"/>
                  </a:lnTo>
                  <a:lnTo>
                    <a:pt x="5518035" y="2832100"/>
                  </a:lnTo>
                  <a:lnTo>
                    <a:pt x="5523166" y="2832100"/>
                  </a:lnTo>
                  <a:lnTo>
                    <a:pt x="5524932" y="2820047"/>
                  </a:lnTo>
                  <a:lnTo>
                    <a:pt x="5524512" y="2819400"/>
                  </a:lnTo>
                  <a:lnTo>
                    <a:pt x="5525033" y="2819400"/>
                  </a:lnTo>
                  <a:lnTo>
                    <a:pt x="5524932" y="2820047"/>
                  </a:lnTo>
                  <a:lnTo>
                    <a:pt x="5532767" y="2832100"/>
                  </a:lnTo>
                  <a:lnTo>
                    <a:pt x="5532767" y="2819400"/>
                  </a:lnTo>
                  <a:lnTo>
                    <a:pt x="5530634" y="2819400"/>
                  </a:lnTo>
                  <a:lnTo>
                    <a:pt x="5526646" y="2794000"/>
                  </a:lnTo>
                  <a:lnTo>
                    <a:pt x="5530697" y="2781300"/>
                  </a:lnTo>
                  <a:lnTo>
                    <a:pt x="5524512" y="2781300"/>
                  </a:lnTo>
                  <a:lnTo>
                    <a:pt x="5522455" y="2768600"/>
                  </a:lnTo>
                  <a:lnTo>
                    <a:pt x="5523484" y="2768600"/>
                  </a:lnTo>
                  <a:lnTo>
                    <a:pt x="5528259" y="2755900"/>
                  </a:lnTo>
                  <a:lnTo>
                    <a:pt x="5536755" y="2755900"/>
                  </a:lnTo>
                  <a:lnTo>
                    <a:pt x="5545137" y="2743200"/>
                  </a:lnTo>
                  <a:lnTo>
                    <a:pt x="5555056" y="2717800"/>
                  </a:lnTo>
                  <a:lnTo>
                    <a:pt x="5564695" y="2717800"/>
                  </a:lnTo>
                  <a:lnTo>
                    <a:pt x="5563438" y="2705100"/>
                  </a:lnTo>
                  <a:lnTo>
                    <a:pt x="5560250" y="2692400"/>
                  </a:lnTo>
                  <a:lnTo>
                    <a:pt x="5553392" y="2692400"/>
                  </a:lnTo>
                  <a:lnTo>
                    <a:pt x="5555805" y="2679700"/>
                  </a:lnTo>
                  <a:lnTo>
                    <a:pt x="5563438" y="2667000"/>
                  </a:lnTo>
                  <a:lnTo>
                    <a:pt x="5572239" y="2667000"/>
                  </a:lnTo>
                  <a:lnTo>
                    <a:pt x="5578132" y="2654300"/>
                  </a:lnTo>
                  <a:lnTo>
                    <a:pt x="5576074" y="2654300"/>
                  </a:lnTo>
                  <a:lnTo>
                    <a:pt x="5582259" y="2641600"/>
                  </a:lnTo>
                  <a:lnTo>
                    <a:pt x="5586387" y="2641600"/>
                  </a:lnTo>
                  <a:close/>
                </a:path>
                <a:path w="6489700" h="3363595">
                  <a:moveTo>
                    <a:pt x="5595213" y="2413000"/>
                  </a:moveTo>
                  <a:lnTo>
                    <a:pt x="5594629" y="2400300"/>
                  </a:lnTo>
                  <a:lnTo>
                    <a:pt x="5593080" y="2400300"/>
                  </a:lnTo>
                  <a:lnTo>
                    <a:pt x="5595213" y="2413000"/>
                  </a:lnTo>
                  <a:close/>
                </a:path>
                <a:path w="6489700" h="3363595">
                  <a:moveTo>
                    <a:pt x="5596394" y="1803400"/>
                  </a:moveTo>
                  <a:lnTo>
                    <a:pt x="5594629" y="1790700"/>
                  </a:lnTo>
                  <a:lnTo>
                    <a:pt x="5567045" y="1790700"/>
                  </a:lnTo>
                  <a:lnTo>
                    <a:pt x="5557799" y="1803400"/>
                  </a:lnTo>
                  <a:lnTo>
                    <a:pt x="5559577" y="1816100"/>
                  </a:lnTo>
                  <a:lnTo>
                    <a:pt x="5572874" y="1828800"/>
                  </a:lnTo>
                  <a:lnTo>
                    <a:pt x="5587149" y="1816100"/>
                  </a:lnTo>
                  <a:lnTo>
                    <a:pt x="5596394" y="1803400"/>
                  </a:lnTo>
                  <a:close/>
                </a:path>
                <a:path w="6489700" h="3363595">
                  <a:moveTo>
                    <a:pt x="5599265" y="889000"/>
                  </a:moveTo>
                  <a:lnTo>
                    <a:pt x="5591861" y="876300"/>
                  </a:lnTo>
                  <a:lnTo>
                    <a:pt x="5589600" y="876300"/>
                  </a:lnTo>
                  <a:lnTo>
                    <a:pt x="5595150" y="889000"/>
                  </a:lnTo>
                  <a:lnTo>
                    <a:pt x="5599265" y="889000"/>
                  </a:lnTo>
                  <a:close/>
                </a:path>
                <a:path w="6489700" h="3363595">
                  <a:moveTo>
                    <a:pt x="5601728" y="2432431"/>
                  </a:moveTo>
                  <a:lnTo>
                    <a:pt x="5599265" y="2425700"/>
                  </a:lnTo>
                  <a:lnTo>
                    <a:pt x="5598401" y="2425700"/>
                  </a:lnTo>
                  <a:lnTo>
                    <a:pt x="5601728" y="2432431"/>
                  </a:lnTo>
                  <a:close/>
                </a:path>
                <a:path w="6489700" h="3363595">
                  <a:moveTo>
                    <a:pt x="5604688" y="2438400"/>
                  </a:moveTo>
                  <a:lnTo>
                    <a:pt x="5601728" y="2432431"/>
                  </a:lnTo>
                  <a:lnTo>
                    <a:pt x="5603913" y="2438400"/>
                  </a:lnTo>
                  <a:lnTo>
                    <a:pt x="5604688" y="2438400"/>
                  </a:lnTo>
                  <a:close/>
                </a:path>
                <a:path w="6489700" h="3363595">
                  <a:moveTo>
                    <a:pt x="5607609" y="838200"/>
                  </a:moveTo>
                  <a:lnTo>
                    <a:pt x="5601589" y="825500"/>
                  </a:lnTo>
                  <a:lnTo>
                    <a:pt x="5592280" y="825500"/>
                  </a:lnTo>
                  <a:lnTo>
                    <a:pt x="5598490" y="838200"/>
                  </a:lnTo>
                  <a:lnTo>
                    <a:pt x="5598757" y="838200"/>
                  </a:lnTo>
                  <a:lnTo>
                    <a:pt x="5607609" y="838200"/>
                  </a:lnTo>
                  <a:close/>
                </a:path>
                <a:path w="6489700" h="3363595">
                  <a:moveTo>
                    <a:pt x="5613184" y="2451100"/>
                  </a:moveTo>
                  <a:lnTo>
                    <a:pt x="5610580" y="2438400"/>
                  </a:lnTo>
                  <a:lnTo>
                    <a:pt x="5609069" y="2438400"/>
                  </a:lnTo>
                  <a:lnTo>
                    <a:pt x="5608548" y="2438400"/>
                  </a:lnTo>
                  <a:lnTo>
                    <a:pt x="5613184" y="2451100"/>
                  </a:lnTo>
                  <a:close/>
                </a:path>
                <a:path w="6489700" h="3363595">
                  <a:moveTo>
                    <a:pt x="5624169" y="883691"/>
                  </a:moveTo>
                  <a:lnTo>
                    <a:pt x="5619381" y="876300"/>
                  </a:lnTo>
                  <a:lnTo>
                    <a:pt x="5616283" y="876300"/>
                  </a:lnTo>
                  <a:lnTo>
                    <a:pt x="5617197" y="877912"/>
                  </a:lnTo>
                  <a:lnTo>
                    <a:pt x="5624169" y="883691"/>
                  </a:lnTo>
                  <a:close/>
                </a:path>
                <a:path w="6489700" h="3363595">
                  <a:moveTo>
                    <a:pt x="5629681" y="1727200"/>
                  </a:moveTo>
                  <a:lnTo>
                    <a:pt x="5627624" y="1714500"/>
                  </a:lnTo>
                  <a:lnTo>
                    <a:pt x="5623496" y="1714500"/>
                  </a:lnTo>
                  <a:lnTo>
                    <a:pt x="5629681" y="1727200"/>
                  </a:lnTo>
                  <a:close/>
                </a:path>
                <a:path w="6489700" h="3363595">
                  <a:moveTo>
                    <a:pt x="5643029" y="850900"/>
                  </a:moveTo>
                  <a:lnTo>
                    <a:pt x="5642064" y="838200"/>
                  </a:lnTo>
                  <a:lnTo>
                    <a:pt x="5627497" y="825500"/>
                  </a:lnTo>
                  <a:lnTo>
                    <a:pt x="5610809" y="811695"/>
                  </a:lnTo>
                  <a:lnTo>
                    <a:pt x="5610809" y="825500"/>
                  </a:lnTo>
                  <a:lnTo>
                    <a:pt x="5609933" y="825500"/>
                  </a:lnTo>
                  <a:lnTo>
                    <a:pt x="5606339" y="818781"/>
                  </a:lnTo>
                  <a:lnTo>
                    <a:pt x="5602363" y="812800"/>
                  </a:lnTo>
                  <a:lnTo>
                    <a:pt x="5596725" y="812800"/>
                  </a:lnTo>
                  <a:lnTo>
                    <a:pt x="5590502" y="800100"/>
                  </a:lnTo>
                  <a:lnTo>
                    <a:pt x="5594693" y="800100"/>
                  </a:lnTo>
                  <a:lnTo>
                    <a:pt x="5602363" y="812800"/>
                  </a:lnTo>
                  <a:lnTo>
                    <a:pt x="5603138" y="812800"/>
                  </a:lnTo>
                  <a:lnTo>
                    <a:pt x="5606339" y="818781"/>
                  </a:lnTo>
                  <a:lnTo>
                    <a:pt x="5610809" y="825500"/>
                  </a:lnTo>
                  <a:lnTo>
                    <a:pt x="5610809" y="811695"/>
                  </a:lnTo>
                  <a:lnTo>
                    <a:pt x="5596814" y="800100"/>
                  </a:lnTo>
                  <a:lnTo>
                    <a:pt x="5582259" y="787400"/>
                  </a:lnTo>
                  <a:lnTo>
                    <a:pt x="5574487" y="787400"/>
                  </a:lnTo>
                  <a:lnTo>
                    <a:pt x="5564987" y="774700"/>
                  </a:lnTo>
                  <a:lnTo>
                    <a:pt x="5560504" y="774700"/>
                  </a:lnTo>
                  <a:lnTo>
                    <a:pt x="5567819" y="787400"/>
                  </a:lnTo>
                  <a:lnTo>
                    <a:pt x="5556872" y="774522"/>
                  </a:lnTo>
                  <a:lnTo>
                    <a:pt x="5546420" y="762000"/>
                  </a:lnTo>
                  <a:lnTo>
                    <a:pt x="5536209" y="762000"/>
                  </a:lnTo>
                  <a:lnTo>
                    <a:pt x="5526583" y="749300"/>
                  </a:lnTo>
                  <a:lnTo>
                    <a:pt x="5522836" y="749300"/>
                  </a:lnTo>
                  <a:lnTo>
                    <a:pt x="5515241" y="736600"/>
                  </a:lnTo>
                  <a:lnTo>
                    <a:pt x="5506732" y="736600"/>
                  </a:lnTo>
                  <a:lnTo>
                    <a:pt x="5508625" y="749300"/>
                  </a:lnTo>
                  <a:lnTo>
                    <a:pt x="5508015" y="749300"/>
                  </a:lnTo>
                  <a:lnTo>
                    <a:pt x="5517654" y="762000"/>
                  </a:lnTo>
                  <a:lnTo>
                    <a:pt x="5527865" y="774700"/>
                  </a:lnTo>
                  <a:lnTo>
                    <a:pt x="5538470" y="787400"/>
                  </a:lnTo>
                  <a:lnTo>
                    <a:pt x="5553253" y="787400"/>
                  </a:lnTo>
                  <a:lnTo>
                    <a:pt x="5559577" y="800100"/>
                  </a:lnTo>
                  <a:lnTo>
                    <a:pt x="5573293" y="800100"/>
                  </a:lnTo>
                  <a:lnTo>
                    <a:pt x="5593270" y="812800"/>
                  </a:lnTo>
                  <a:lnTo>
                    <a:pt x="5602884" y="825500"/>
                  </a:lnTo>
                  <a:lnTo>
                    <a:pt x="5605323" y="825500"/>
                  </a:lnTo>
                  <a:lnTo>
                    <a:pt x="5616283" y="838200"/>
                  </a:lnTo>
                  <a:lnTo>
                    <a:pt x="5629681" y="838200"/>
                  </a:lnTo>
                  <a:lnTo>
                    <a:pt x="5633364" y="850900"/>
                  </a:lnTo>
                  <a:lnTo>
                    <a:pt x="5643029" y="850900"/>
                  </a:lnTo>
                  <a:close/>
                </a:path>
                <a:path w="6489700" h="3363595">
                  <a:moveTo>
                    <a:pt x="5643448" y="876668"/>
                  </a:moveTo>
                  <a:lnTo>
                    <a:pt x="5634583" y="863600"/>
                  </a:lnTo>
                  <a:lnTo>
                    <a:pt x="5616956" y="850900"/>
                  </a:lnTo>
                  <a:lnTo>
                    <a:pt x="5598757" y="838200"/>
                  </a:lnTo>
                  <a:lnTo>
                    <a:pt x="5602884" y="850900"/>
                  </a:lnTo>
                  <a:lnTo>
                    <a:pt x="5609069" y="850900"/>
                  </a:lnTo>
                  <a:lnTo>
                    <a:pt x="5617311" y="863600"/>
                  </a:lnTo>
                  <a:lnTo>
                    <a:pt x="5630583" y="863600"/>
                  </a:lnTo>
                  <a:lnTo>
                    <a:pt x="5643448" y="876668"/>
                  </a:lnTo>
                  <a:close/>
                </a:path>
                <a:path w="6489700" h="3363595">
                  <a:moveTo>
                    <a:pt x="5666575" y="863320"/>
                  </a:moveTo>
                  <a:lnTo>
                    <a:pt x="5658561" y="850900"/>
                  </a:lnTo>
                  <a:lnTo>
                    <a:pt x="5656491" y="850900"/>
                  </a:lnTo>
                  <a:lnTo>
                    <a:pt x="5666575" y="863320"/>
                  </a:lnTo>
                  <a:close/>
                </a:path>
                <a:path w="6489700" h="3363595">
                  <a:moveTo>
                    <a:pt x="5666803" y="863600"/>
                  </a:moveTo>
                  <a:lnTo>
                    <a:pt x="5666575" y="863320"/>
                  </a:lnTo>
                  <a:lnTo>
                    <a:pt x="5666752" y="863600"/>
                  </a:lnTo>
                  <a:close/>
                </a:path>
                <a:path w="6489700" h="3363595">
                  <a:moveTo>
                    <a:pt x="5668861" y="901700"/>
                  </a:moveTo>
                  <a:lnTo>
                    <a:pt x="5655589" y="889000"/>
                  </a:lnTo>
                  <a:lnTo>
                    <a:pt x="5643448" y="876668"/>
                  </a:lnTo>
                  <a:lnTo>
                    <a:pt x="5651817" y="889000"/>
                  </a:lnTo>
                  <a:lnTo>
                    <a:pt x="5668861" y="901700"/>
                  </a:lnTo>
                  <a:close/>
                </a:path>
                <a:path w="6489700" h="3363595">
                  <a:moveTo>
                    <a:pt x="5690260" y="2806700"/>
                  </a:moveTo>
                  <a:lnTo>
                    <a:pt x="5689193" y="2794000"/>
                  </a:lnTo>
                  <a:lnTo>
                    <a:pt x="5689485" y="2806700"/>
                  </a:lnTo>
                  <a:lnTo>
                    <a:pt x="5690260" y="2806700"/>
                  </a:lnTo>
                  <a:close/>
                </a:path>
                <a:path w="6489700" h="3363595">
                  <a:moveTo>
                    <a:pt x="5704408" y="2794000"/>
                  </a:moveTo>
                  <a:lnTo>
                    <a:pt x="5703151" y="2781300"/>
                  </a:lnTo>
                  <a:lnTo>
                    <a:pt x="5697740" y="2781300"/>
                  </a:lnTo>
                  <a:lnTo>
                    <a:pt x="5699798" y="2794000"/>
                  </a:lnTo>
                  <a:lnTo>
                    <a:pt x="5704408" y="2794000"/>
                  </a:lnTo>
                  <a:close/>
                </a:path>
                <a:path w="6489700" h="3363595">
                  <a:moveTo>
                    <a:pt x="5710174" y="2692400"/>
                  </a:moveTo>
                  <a:lnTo>
                    <a:pt x="5704433" y="2679700"/>
                  </a:lnTo>
                  <a:lnTo>
                    <a:pt x="5697931" y="2667000"/>
                  </a:lnTo>
                  <a:lnTo>
                    <a:pt x="5695670" y="2654300"/>
                  </a:lnTo>
                  <a:lnTo>
                    <a:pt x="5696864" y="2641600"/>
                  </a:lnTo>
                  <a:lnTo>
                    <a:pt x="5697474" y="2641600"/>
                  </a:lnTo>
                  <a:lnTo>
                    <a:pt x="5697702" y="2628900"/>
                  </a:lnTo>
                  <a:lnTo>
                    <a:pt x="5697740" y="2616200"/>
                  </a:lnTo>
                  <a:lnTo>
                    <a:pt x="5692673" y="2590800"/>
                  </a:lnTo>
                  <a:lnTo>
                    <a:pt x="5680468" y="2552700"/>
                  </a:lnTo>
                  <a:lnTo>
                    <a:pt x="5673001" y="2540000"/>
                  </a:lnTo>
                  <a:lnTo>
                    <a:pt x="5665546" y="2527300"/>
                  </a:lnTo>
                  <a:lnTo>
                    <a:pt x="5652363" y="2501900"/>
                  </a:lnTo>
                  <a:lnTo>
                    <a:pt x="5646280" y="2501900"/>
                  </a:lnTo>
                  <a:lnTo>
                    <a:pt x="5642318" y="2489200"/>
                  </a:lnTo>
                  <a:lnTo>
                    <a:pt x="5638736" y="2476500"/>
                  </a:lnTo>
                  <a:lnTo>
                    <a:pt x="5633809" y="2463800"/>
                  </a:lnTo>
                  <a:lnTo>
                    <a:pt x="5627649" y="2451100"/>
                  </a:lnTo>
                  <a:lnTo>
                    <a:pt x="5613184" y="2451100"/>
                  </a:lnTo>
                  <a:lnTo>
                    <a:pt x="5611126" y="2451100"/>
                  </a:lnTo>
                  <a:lnTo>
                    <a:pt x="5601525" y="2438400"/>
                  </a:lnTo>
                  <a:lnTo>
                    <a:pt x="5579224" y="2438400"/>
                  </a:lnTo>
                  <a:lnTo>
                    <a:pt x="5571947" y="2425700"/>
                  </a:lnTo>
                  <a:lnTo>
                    <a:pt x="5571591" y="2425700"/>
                  </a:lnTo>
                  <a:lnTo>
                    <a:pt x="5572201" y="2413000"/>
                  </a:lnTo>
                  <a:lnTo>
                    <a:pt x="5567819" y="2413000"/>
                  </a:lnTo>
                  <a:lnTo>
                    <a:pt x="5571007" y="2400300"/>
                  </a:lnTo>
                  <a:lnTo>
                    <a:pt x="5576328" y="2400300"/>
                  </a:lnTo>
                  <a:lnTo>
                    <a:pt x="5582031" y="2387600"/>
                  </a:lnTo>
                  <a:lnTo>
                    <a:pt x="5586387" y="2387600"/>
                  </a:lnTo>
                  <a:lnTo>
                    <a:pt x="5578932" y="2362200"/>
                  </a:lnTo>
                  <a:lnTo>
                    <a:pt x="5567045" y="2349500"/>
                  </a:lnTo>
                  <a:lnTo>
                    <a:pt x="5552452" y="2336800"/>
                  </a:lnTo>
                  <a:lnTo>
                    <a:pt x="5536895" y="2324100"/>
                  </a:lnTo>
                  <a:lnTo>
                    <a:pt x="5533695" y="2324100"/>
                  </a:lnTo>
                  <a:lnTo>
                    <a:pt x="5530697" y="2311400"/>
                  </a:lnTo>
                  <a:lnTo>
                    <a:pt x="5536400" y="2336800"/>
                  </a:lnTo>
                  <a:lnTo>
                    <a:pt x="5542305" y="2362200"/>
                  </a:lnTo>
                  <a:lnTo>
                    <a:pt x="5550128" y="2374900"/>
                  </a:lnTo>
                  <a:lnTo>
                    <a:pt x="5554167" y="2383828"/>
                  </a:lnTo>
                  <a:lnTo>
                    <a:pt x="5557126" y="2387600"/>
                  </a:lnTo>
                  <a:lnTo>
                    <a:pt x="5561635" y="2400300"/>
                  </a:lnTo>
                  <a:lnTo>
                    <a:pt x="5554167" y="2383828"/>
                  </a:lnTo>
                  <a:lnTo>
                    <a:pt x="5547195" y="2374900"/>
                  </a:lnTo>
                  <a:lnTo>
                    <a:pt x="5537276" y="2374900"/>
                  </a:lnTo>
                  <a:lnTo>
                    <a:pt x="5532767" y="2362200"/>
                  </a:lnTo>
                  <a:lnTo>
                    <a:pt x="5533631" y="2387600"/>
                  </a:lnTo>
                  <a:lnTo>
                    <a:pt x="5535079" y="2387600"/>
                  </a:lnTo>
                  <a:lnTo>
                    <a:pt x="5540019" y="2400300"/>
                  </a:lnTo>
                  <a:lnTo>
                    <a:pt x="5551322" y="2400300"/>
                  </a:lnTo>
                  <a:lnTo>
                    <a:pt x="5549265" y="2413000"/>
                  </a:lnTo>
                  <a:lnTo>
                    <a:pt x="5551322" y="2413000"/>
                  </a:lnTo>
                  <a:lnTo>
                    <a:pt x="5553392" y="2425700"/>
                  </a:lnTo>
                  <a:lnTo>
                    <a:pt x="5553392" y="2413000"/>
                  </a:lnTo>
                  <a:lnTo>
                    <a:pt x="5555450" y="2413000"/>
                  </a:lnTo>
                  <a:lnTo>
                    <a:pt x="5561635" y="2425700"/>
                  </a:lnTo>
                  <a:lnTo>
                    <a:pt x="5558536" y="2425700"/>
                  </a:lnTo>
                  <a:lnTo>
                    <a:pt x="5561635" y="2438400"/>
                  </a:lnTo>
                  <a:lnTo>
                    <a:pt x="5566270" y="2451100"/>
                  </a:lnTo>
                  <a:lnTo>
                    <a:pt x="5567819" y="2451100"/>
                  </a:lnTo>
                  <a:lnTo>
                    <a:pt x="5572137" y="2463800"/>
                  </a:lnTo>
                  <a:lnTo>
                    <a:pt x="5579999" y="2476500"/>
                  </a:lnTo>
                  <a:lnTo>
                    <a:pt x="5584317" y="2489200"/>
                  </a:lnTo>
                  <a:lnTo>
                    <a:pt x="5587416" y="2501900"/>
                  </a:lnTo>
                  <a:lnTo>
                    <a:pt x="5585866" y="2514600"/>
                  </a:lnTo>
                  <a:lnTo>
                    <a:pt x="5581993" y="2514600"/>
                  </a:lnTo>
                  <a:lnTo>
                    <a:pt x="5578132" y="2527300"/>
                  </a:lnTo>
                  <a:lnTo>
                    <a:pt x="5578678" y="2540000"/>
                  </a:lnTo>
                  <a:lnTo>
                    <a:pt x="5576074" y="2540000"/>
                  </a:lnTo>
                  <a:lnTo>
                    <a:pt x="5570944" y="2527300"/>
                  </a:lnTo>
                  <a:lnTo>
                    <a:pt x="5545137" y="2527300"/>
                  </a:lnTo>
                  <a:lnTo>
                    <a:pt x="5556440" y="2540000"/>
                  </a:lnTo>
                  <a:lnTo>
                    <a:pt x="5564467" y="2552700"/>
                  </a:lnTo>
                  <a:lnTo>
                    <a:pt x="5572112" y="2552700"/>
                  </a:lnTo>
                  <a:lnTo>
                    <a:pt x="5582259" y="2565400"/>
                  </a:lnTo>
                  <a:lnTo>
                    <a:pt x="5580812" y="2578100"/>
                  </a:lnTo>
                  <a:lnTo>
                    <a:pt x="5590768" y="2616200"/>
                  </a:lnTo>
                  <a:lnTo>
                    <a:pt x="5605742" y="2628900"/>
                  </a:lnTo>
                  <a:lnTo>
                    <a:pt x="5619381" y="2641600"/>
                  </a:lnTo>
                  <a:lnTo>
                    <a:pt x="5621439" y="2628900"/>
                  </a:lnTo>
                  <a:lnTo>
                    <a:pt x="5619381" y="2628900"/>
                  </a:lnTo>
                  <a:lnTo>
                    <a:pt x="5615254" y="2616200"/>
                  </a:lnTo>
                  <a:lnTo>
                    <a:pt x="5624627" y="2628900"/>
                  </a:lnTo>
                  <a:lnTo>
                    <a:pt x="5631485" y="2641600"/>
                  </a:lnTo>
                  <a:lnTo>
                    <a:pt x="5639994" y="2641600"/>
                  </a:lnTo>
                  <a:lnTo>
                    <a:pt x="5644921" y="2654300"/>
                  </a:lnTo>
                  <a:lnTo>
                    <a:pt x="5653138" y="2667000"/>
                  </a:lnTo>
                  <a:lnTo>
                    <a:pt x="5659425" y="2692400"/>
                  </a:lnTo>
                  <a:lnTo>
                    <a:pt x="5658561" y="2717800"/>
                  </a:lnTo>
                  <a:lnTo>
                    <a:pt x="5661228" y="2730500"/>
                  </a:lnTo>
                  <a:lnTo>
                    <a:pt x="5670677" y="2755900"/>
                  </a:lnTo>
                  <a:lnTo>
                    <a:pt x="5679719" y="2768600"/>
                  </a:lnTo>
                  <a:lnTo>
                    <a:pt x="5681243" y="2781300"/>
                  </a:lnTo>
                  <a:lnTo>
                    <a:pt x="5680913" y="2781300"/>
                  </a:lnTo>
                  <a:lnTo>
                    <a:pt x="5686399" y="2794000"/>
                  </a:lnTo>
                  <a:lnTo>
                    <a:pt x="5689193" y="2794000"/>
                  </a:lnTo>
                  <a:lnTo>
                    <a:pt x="5697740" y="2794000"/>
                  </a:lnTo>
                  <a:lnTo>
                    <a:pt x="5697740" y="2781300"/>
                  </a:lnTo>
                  <a:lnTo>
                    <a:pt x="5691556" y="2781300"/>
                  </a:lnTo>
                  <a:lnTo>
                    <a:pt x="5689587" y="2768600"/>
                  </a:lnTo>
                  <a:lnTo>
                    <a:pt x="5695353" y="2768600"/>
                  </a:lnTo>
                  <a:lnTo>
                    <a:pt x="5690006" y="2743200"/>
                  </a:lnTo>
                  <a:lnTo>
                    <a:pt x="5686971" y="2730500"/>
                  </a:lnTo>
                  <a:lnTo>
                    <a:pt x="5693613" y="2717800"/>
                  </a:lnTo>
                  <a:lnTo>
                    <a:pt x="5690095" y="2717800"/>
                  </a:lnTo>
                  <a:lnTo>
                    <a:pt x="5688711" y="2705100"/>
                  </a:lnTo>
                  <a:lnTo>
                    <a:pt x="5689257" y="2705100"/>
                  </a:lnTo>
                  <a:lnTo>
                    <a:pt x="5691556" y="2692400"/>
                  </a:lnTo>
                  <a:lnTo>
                    <a:pt x="5695315" y="2692400"/>
                  </a:lnTo>
                  <a:lnTo>
                    <a:pt x="5700052" y="2705100"/>
                  </a:lnTo>
                  <a:lnTo>
                    <a:pt x="5710110" y="2705100"/>
                  </a:lnTo>
                  <a:lnTo>
                    <a:pt x="5710174" y="2692400"/>
                  </a:lnTo>
                  <a:close/>
                </a:path>
                <a:path w="6489700" h="3363595">
                  <a:moveTo>
                    <a:pt x="5713654" y="951611"/>
                  </a:moveTo>
                  <a:lnTo>
                    <a:pt x="5705983" y="939800"/>
                  </a:lnTo>
                  <a:lnTo>
                    <a:pt x="5703925" y="939800"/>
                  </a:lnTo>
                  <a:lnTo>
                    <a:pt x="5707786" y="947724"/>
                  </a:lnTo>
                  <a:lnTo>
                    <a:pt x="5713654" y="951611"/>
                  </a:lnTo>
                  <a:close/>
                </a:path>
                <a:path w="6489700" h="3363595">
                  <a:moveTo>
                    <a:pt x="5716295" y="2679700"/>
                  </a:moveTo>
                  <a:lnTo>
                    <a:pt x="5712168" y="2679700"/>
                  </a:lnTo>
                  <a:lnTo>
                    <a:pt x="5712168" y="2692400"/>
                  </a:lnTo>
                  <a:lnTo>
                    <a:pt x="5716295" y="2679700"/>
                  </a:lnTo>
                  <a:close/>
                </a:path>
                <a:path w="6489700" h="3363595">
                  <a:moveTo>
                    <a:pt x="5721451" y="977900"/>
                  </a:moveTo>
                  <a:lnTo>
                    <a:pt x="5720308" y="974102"/>
                  </a:lnTo>
                  <a:lnTo>
                    <a:pt x="5720067" y="973886"/>
                  </a:lnTo>
                  <a:lnTo>
                    <a:pt x="5721451" y="977900"/>
                  </a:lnTo>
                  <a:close/>
                </a:path>
                <a:path w="6489700" h="3363595">
                  <a:moveTo>
                    <a:pt x="5743105" y="927100"/>
                  </a:moveTo>
                  <a:lnTo>
                    <a:pt x="5727573" y="914400"/>
                  </a:lnTo>
                  <a:lnTo>
                    <a:pt x="5703925" y="889000"/>
                  </a:lnTo>
                  <a:lnTo>
                    <a:pt x="5678729" y="863600"/>
                  </a:lnTo>
                  <a:lnTo>
                    <a:pt x="5658561" y="850900"/>
                  </a:lnTo>
                  <a:lnTo>
                    <a:pt x="5666803" y="863600"/>
                  </a:lnTo>
                  <a:lnTo>
                    <a:pt x="5666854" y="863752"/>
                  </a:lnTo>
                  <a:lnTo>
                    <a:pt x="5674957" y="876300"/>
                  </a:lnTo>
                  <a:lnTo>
                    <a:pt x="5695416" y="901700"/>
                  </a:lnTo>
                  <a:lnTo>
                    <a:pt x="5718581" y="914400"/>
                  </a:lnTo>
                  <a:lnTo>
                    <a:pt x="5743105" y="927100"/>
                  </a:lnTo>
                  <a:close/>
                </a:path>
                <a:path w="6489700" h="3363595">
                  <a:moveTo>
                    <a:pt x="5830341" y="1378927"/>
                  </a:moveTo>
                  <a:lnTo>
                    <a:pt x="5825591" y="1371600"/>
                  </a:lnTo>
                  <a:lnTo>
                    <a:pt x="5823534" y="1371600"/>
                  </a:lnTo>
                  <a:lnTo>
                    <a:pt x="5830176" y="1379791"/>
                  </a:lnTo>
                  <a:lnTo>
                    <a:pt x="5830341" y="1378927"/>
                  </a:lnTo>
                  <a:close/>
                </a:path>
                <a:path w="6489700" h="3363595">
                  <a:moveTo>
                    <a:pt x="5859538" y="1423174"/>
                  </a:moveTo>
                  <a:lnTo>
                    <a:pt x="5859450" y="1422400"/>
                  </a:lnTo>
                  <a:lnTo>
                    <a:pt x="5858586" y="1422400"/>
                  </a:lnTo>
                  <a:lnTo>
                    <a:pt x="5859538" y="1423174"/>
                  </a:lnTo>
                  <a:close/>
                </a:path>
                <a:path w="6489700" h="3363595">
                  <a:moveTo>
                    <a:pt x="5893638" y="1917700"/>
                  </a:moveTo>
                  <a:lnTo>
                    <a:pt x="5893282" y="1917001"/>
                  </a:lnTo>
                  <a:lnTo>
                    <a:pt x="5893384" y="1917700"/>
                  </a:lnTo>
                  <a:lnTo>
                    <a:pt x="5893638" y="1917700"/>
                  </a:lnTo>
                  <a:close/>
                </a:path>
                <a:path w="6489700" h="3363595">
                  <a:moveTo>
                    <a:pt x="5955512" y="1549400"/>
                  </a:moveTo>
                  <a:lnTo>
                    <a:pt x="5951385" y="1536700"/>
                  </a:lnTo>
                  <a:lnTo>
                    <a:pt x="5950128" y="1536700"/>
                  </a:lnTo>
                  <a:lnTo>
                    <a:pt x="5955512" y="1549400"/>
                  </a:lnTo>
                  <a:close/>
                </a:path>
                <a:path w="6489700" h="3363595">
                  <a:moveTo>
                    <a:pt x="5970816" y="1744637"/>
                  </a:moveTo>
                  <a:lnTo>
                    <a:pt x="5970778" y="1739900"/>
                  </a:lnTo>
                  <a:lnTo>
                    <a:pt x="5967882" y="1739900"/>
                  </a:lnTo>
                  <a:lnTo>
                    <a:pt x="5970816" y="1744637"/>
                  </a:lnTo>
                  <a:close/>
                </a:path>
                <a:path w="6489700" h="3363595">
                  <a:moveTo>
                    <a:pt x="5976124" y="1879600"/>
                  </a:moveTo>
                  <a:lnTo>
                    <a:pt x="5974677" y="1866900"/>
                  </a:lnTo>
                  <a:lnTo>
                    <a:pt x="5970714" y="1841500"/>
                  </a:lnTo>
                  <a:lnTo>
                    <a:pt x="5964821" y="1828800"/>
                  </a:lnTo>
                  <a:lnTo>
                    <a:pt x="5959183" y="1828800"/>
                  </a:lnTo>
                  <a:lnTo>
                    <a:pt x="5959894" y="1832432"/>
                  </a:lnTo>
                  <a:lnTo>
                    <a:pt x="5962497" y="1841500"/>
                  </a:lnTo>
                  <a:lnTo>
                    <a:pt x="5961697" y="1841500"/>
                  </a:lnTo>
                  <a:lnTo>
                    <a:pt x="5959894" y="1832432"/>
                  </a:lnTo>
                  <a:lnTo>
                    <a:pt x="5958852" y="1828800"/>
                  </a:lnTo>
                  <a:lnTo>
                    <a:pt x="5954153" y="1828800"/>
                  </a:lnTo>
                  <a:lnTo>
                    <a:pt x="5949315" y="1816100"/>
                  </a:lnTo>
                  <a:lnTo>
                    <a:pt x="5945200" y="1828800"/>
                  </a:lnTo>
                  <a:lnTo>
                    <a:pt x="5944425" y="1828800"/>
                  </a:lnTo>
                  <a:lnTo>
                    <a:pt x="5944006" y="1841500"/>
                  </a:lnTo>
                  <a:lnTo>
                    <a:pt x="5941072" y="1828800"/>
                  </a:lnTo>
                  <a:lnTo>
                    <a:pt x="5940526" y="1841500"/>
                  </a:lnTo>
                  <a:lnTo>
                    <a:pt x="5942876" y="1854200"/>
                  </a:lnTo>
                  <a:lnTo>
                    <a:pt x="5944844" y="1854200"/>
                  </a:lnTo>
                  <a:lnTo>
                    <a:pt x="5943130" y="1866900"/>
                  </a:lnTo>
                  <a:lnTo>
                    <a:pt x="5907557" y="1866900"/>
                  </a:lnTo>
                  <a:lnTo>
                    <a:pt x="5900534" y="1854200"/>
                  </a:lnTo>
                  <a:lnTo>
                    <a:pt x="5903950" y="1854200"/>
                  </a:lnTo>
                  <a:lnTo>
                    <a:pt x="5896902" y="1841500"/>
                  </a:lnTo>
                  <a:lnTo>
                    <a:pt x="5889256" y="1841500"/>
                  </a:lnTo>
                  <a:lnTo>
                    <a:pt x="5882779" y="1854200"/>
                  </a:lnTo>
                  <a:lnTo>
                    <a:pt x="5879211" y="1866900"/>
                  </a:lnTo>
                  <a:lnTo>
                    <a:pt x="5871565" y="1854200"/>
                  </a:lnTo>
                  <a:lnTo>
                    <a:pt x="5859869" y="1841500"/>
                  </a:lnTo>
                  <a:lnTo>
                    <a:pt x="5847016" y="1828800"/>
                  </a:lnTo>
                  <a:lnTo>
                    <a:pt x="5835904" y="1816100"/>
                  </a:lnTo>
                  <a:lnTo>
                    <a:pt x="5826455" y="1816100"/>
                  </a:lnTo>
                  <a:lnTo>
                    <a:pt x="5809869" y="1803400"/>
                  </a:lnTo>
                  <a:lnTo>
                    <a:pt x="5794438" y="1790700"/>
                  </a:lnTo>
                  <a:lnTo>
                    <a:pt x="5788469" y="1803400"/>
                  </a:lnTo>
                  <a:lnTo>
                    <a:pt x="5783084" y="1803400"/>
                  </a:lnTo>
                  <a:lnTo>
                    <a:pt x="5773267" y="1790700"/>
                  </a:lnTo>
                  <a:lnTo>
                    <a:pt x="5762142" y="1790700"/>
                  </a:lnTo>
                  <a:lnTo>
                    <a:pt x="5767590" y="1803400"/>
                  </a:lnTo>
                  <a:lnTo>
                    <a:pt x="5774042" y="1803400"/>
                  </a:lnTo>
                  <a:lnTo>
                    <a:pt x="5780354" y="1816100"/>
                  </a:lnTo>
                  <a:lnTo>
                    <a:pt x="5778157" y="1816100"/>
                  </a:lnTo>
                  <a:lnTo>
                    <a:pt x="5772874" y="1828800"/>
                  </a:lnTo>
                  <a:lnTo>
                    <a:pt x="5770626" y="1828800"/>
                  </a:lnTo>
                  <a:lnTo>
                    <a:pt x="5772493" y="1841500"/>
                  </a:lnTo>
                  <a:lnTo>
                    <a:pt x="5778157" y="1841500"/>
                  </a:lnTo>
                  <a:lnTo>
                    <a:pt x="5777446" y="1854200"/>
                  </a:lnTo>
                  <a:lnTo>
                    <a:pt x="5779897" y="1854200"/>
                  </a:lnTo>
                  <a:lnTo>
                    <a:pt x="5788469" y="1866900"/>
                  </a:lnTo>
                  <a:lnTo>
                    <a:pt x="5800229" y="1854200"/>
                  </a:lnTo>
                  <a:lnTo>
                    <a:pt x="5803684" y="1841500"/>
                  </a:lnTo>
                  <a:lnTo>
                    <a:pt x="5802096" y="1828800"/>
                  </a:lnTo>
                  <a:lnTo>
                    <a:pt x="5801258" y="1828800"/>
                  </a:lnTo>
                  <a:lnTo>
                    <a:pt x="5798528" y="1816100"/>
                  </a:lnTo>
                  <a:lnTo>
                    <a:pt x="5793854" y="1803400"/>
                  </a:lnTo>
                  <a:lnTo>
                    <a:pt x="5795823" y="1803400"/>
                  </a:lnTo>
                  <a:lnTo>
                    <a:pt x="5807938" y="1816100"/>
                  </a:lnTo>
                  <a:lnTo>
                    <a:pt x="5813222" y="1828800"/>
                  </a:lnTo>
                  <a:lnTo>
                    <a:pt x="5817349" y="1828800"/>
                  </a:lnTo>
                  <a:lnTo>
                    <a:pt x="5825591" y="1841500"/>
                  </a:lnTo>
                  <a:lnTo>
                    <a:pt x="5815381" y="1841500"/>
                  </a:lnTo>
                  <a:lnTo>
                    <a:pt x="5809094" y="1828800"/>
                  </a:lnTo>
                  <a:lnTo>
                    <a:pt x="5811380" y="1841500"/>
                  </a:lnTo>
                  <a:lnTo>
                    <a:pt x="5815025" y="1854200"/>
                  </a:lnTo>
                  <a:lnTo>
                    <a:pt x="5819826" y="1866900"/>
                  </a:lnTo>
                  <a:lnTo>
                    <a:pt x="5841543" y="1866900"/>
                  </a:lnTo>
                  <a:lnTo>
                    <a:pt x="5846216" y="1879600"/>
                  </a:lnTo>
                  <a:lnTo>
                    <a:pt x="5852401" y="1866900"/>
                  </a:lnTo>
                  <a:lnTo>
                    <a:pt x="5860643" y="1879600"/>
                  </a:lnTo>
                  <a:lnTo>
                    <a:pt x="5858357" y="1866900"/>
                  </a:lnTo>
                  <a:lnTo>
                    <a:pt x="5848528" y="1854200"/>
                  </a:lnTo>
                  <a:lnTo>
                    <a:pt x="5840031" y="1854200"/>
                  </a:lnTo>
                  <a:lnTo>
                    <a:pt x="5834900" y="1841500"/>
                  </a:lnTo>
                  <a:lnTo>
                    <a:pt x="5835993" y="1841500"/>
                  </a:lnTo>
                  <a:lnTo>
                    <a:pt x="5848528" y="1854200"/>
                  </a:lnTo>
                  <a:lnTo>
                    <a:pt x="5850852" y="1854200"/>
                  </a:lnTo>
                  <a:lnTo>
                    <a:pt x="5859170" y="1866900"/>
                  </a:lnTo>
                  <a:lnTo>
                    <a:pt x="5864771" y="1866900"/>
                  </a:lnTo>
                  <a:lnTo>
                    <a:pt x="5860643" y="1879600"/>
                  </a:lnTo>
                  <a:lnTo>
                    <a:pt x="5863704" y="1879600"/>
                  </a:lnTo>
                  <a:lnTo>
                    <a:pt x="5865025" y="1892300"/>
                  </a:lnTo>
                  <a:lnTo>
                    <a:pt x="5866739" y="1905000"/>
                  </a:lnTo>
                  <a:lnTo>
                    <a:pt x="5887199" y="1905000"/>
                  </a:lnTo>
                  <a:lnTo>
                    <a:pt x="5893282" y="1917001"/>
                  </a:lnTo>
                  <a:lnTo>
                    <a:pt x="5891581" y="1905000"/>
                  </a:lnTo>
                  <a:lnTo>
                    <a:pt x="5895708" y="1905000"/>
                  </a:lnTo>
                  <a:lnTo>
                    <a:pt x="5901537" y="1917700"/>
                  </a:lnTo>
                  <a:lnTo>
                    <a:pt x="5906782" y="1917700"/>
                  </a:lnTo>
                  <a:lnTo>
                    <a:pt x="5911659" y="1930400"/>
                  </a:lnTo>
                  <a:lnTo>
                    <a:pt x="5916320" y="1930400"/>
                  </a:lnTo>
                  <a:lnTo>
                    <a:pt x="5914263" y="1917700"/>
                  </a:lnTo>
                  <a:lnTo>
                    <a:pt x="5924575" y="1930400"/>
                  </a:lnTo>
                  <a:lnTo>
                    <a:pt x="5922937" y="1930400"/>
                  </a:lnTo>
                  <a:lnTo>
                    <a:pt x="5923280" y="1943100"/>
                  </a:lnTo>
                  <a:lnTo>
                    <a:pt x="5944070" y="1943100"/>
                  </a:lnTo>
                  <a:lnTo>
                    <a:pt x="5940818" y="1955800"/>
                  </a:lnTo>
                  <a:lnTo>
                    <a:pt x="5961532" y="1955800"/>
                  </a:lnTo>
                  <a:lnTo>
                    <a:pt x="5963501" y="1930400"/>
                  </a:lnTo>
                  <a:lnTo>
                    <a:pt x="5966625" y="1917700"/>
                  </a:lnTo>
                  <a:lnTo>
                    <a:pt x="5969940" y="1917700"/>
                  </a:lnTo>
                  <a:lnTo>
                    <a:pt x="5970041" y="1905000"/>
                  </a:lnTo>
                  <a:lnTo>
                    <a:pt x="5972264" y="1905000"/>
                  </a:lnTo>
                  <a:lnTo>
                    <a:pt x="5974867" y="1892300"/>
                  </a:lnTo>
                  <a:lnTo>
                    <a:pt x="5976124" y="1879600"/>
                  </a:lnTo>
                  <a:close/>
                </a:path>
                <a:path w="6489700" h="3363595">
                  <a:moveTo>
                    <a:pt x="5993396" y="1231900"/>
                  </a:moveTo>
                  <a:lnTo>
                    <a:pt x="5990526" y="1219200"/>
                  </a:lnTo>
                  <a:lnTo>
                    <a:pt x="5988507" y="1219200"/>
                  </a:lnTo>
                  <a:lnTo>
                    <a:pt x="5992787" y="1231900"/>
                  </a:lnTo>
                  <a:lnTo>
                    <a:pt x="5993396" y="1231900"/>
                  </a:lnTo>
                  <a:close/>
                </a:path>
                <a:path w="6489700" h="3363595">
                  <a:moveTo>
                    <a:pt x="6007062" y="1701800"/>
                  </a:moveTo>
                  <a:lnTo>
                    <a:pt x="5994527" y="1676400"/>
                  </a:lnTo>
                  <a:lnTo>
                    <a:pt x="5988545" y="1663700"/>
                  </a:lnTo>
                  <a:lnTo>
                    <a:pt x="5982576" y="1651000"/>
                  </a:lnTo>
                  <a:lnTo>
                    <a:pt x="5972556" y="1612900"/>
                  </a:lnTo>
                  <a:lnTo>
                    <a:pt x="5965812" y="1587500"/>
                  </a:lnTo>
                  <a:lnTo>
                    <a:pt x="5960440" y="1587500"/>
                  </a:lnTo>
                  <a:lnTo>
                    <a:pt x="5958344" y="1574800"/>
                  </a:lnTo>
                  <a:lnTo>
                    <a:pt x="5957405" y="1562100"/>
                  </a:lnTo>
                  <a:lnTo>
                    <a:pt x="5955512" y="1549400"/>
                  </a:lnTo>
                  <a:lnTo>
                    <a:pt x="5953442" y="1549400"/>
                  </a:lnTo>
                  <a:lnTo>
                    <a:pt x="5949315" y="1536700"/>
                  </a:lnTo>
                  <a:lnTo>
                    <a:pt x="5950128" y="1536700"/>
                  </a:lnTo>
                  <a:lnTo>
                    <a:pt x="5946762" y="1524000"/>
                  </a:lnTo>
                  <a:lnTo>
                    <a:pt x="5943397" y="1511300"/>
                  </a:lnTo>
                  <a:lnTo>
                    <a:pt x="5935497" y="1498600"/>
                  </a:lnTo>
                  <a:lnTo>
                    <a:pt x="5926633" y="1485900"/>
                  </a:lnTo>
                  <a:lnTo>
                    <a:pt x="5929731" y="1498600"/>
                  </a:lnTo>
                  <a:lnTo>
                    <a:pt x="5935916" y="1511300"/>
                  </a:lnTo>
                  <a:lnTo>
                    <a:pt x="5934888" y="1511300"/>
                  </a:lnTo>
                  <a:lnTo>
                    <a:pt x="5939015" y="1524000"/>
                  </a:lnTo>
                  <a:lnTo>
                    <a:pt x="5932817" y="1524000"/>
                  </a:lnTo>
                  <a:lnTo>
                    <a:pt x="5930760" y="1511300"/>
                  </a:lnTo>
                  <a:lnTo>
                    <a:pt x="5926633" y="1511300"/>
                  </a:lnTo>
                  <a:lnTo>
                    <a:pt x="5929503" y="1524000"/>
                  </a:lnTo>
                  <a:lnTo>
                    <a:pt x="5934113" y="1536700"/>
                  </a:lnTo>
                  <a:lnTo>
                    <a:pt x="5939104" y="1562100"/>
                  </a:lnTo>
                  <a:lnTo>
                    <a:pt x="5943130" y="1574800"/>
                  </a:lnTo>
                  <a:lnTo>
                    <a:pt x="5948832" y="1587500"/>
                  </a:lnTo>
                  <a:lnTo>
                    <a:pt x="5953188" y="1600200"/>
                  </a:lnTo>
                  <a:lnTo>
                    <a:pt x="5955601" y="1625600"/>
                  </a:lnTo>
                  <a:lnTo>
                    <a:pt x="5955512" y="1638300"/>
                  </a:lnTo>
                  <a:lnTo>
                    <a:pt x="5956503" y="1651000"/>
                  </a:lnTo>
                  <a:lnTo>
                    <a:pt x="5958852" y="1663700"/>
                  </a:lnTo>
                  <a:lnTo>
                    <a:pt x="5961596" y="1676400"/>
                  </a:lnTo>
                  <a:lnTo>
                    <a:pt x="5965914" y="1701800"/>
                  </a:lnTo>
                  <a:lnTo>
                    <a:pt x="5967107" y="1701800"/>
                  </a:lnTo>
                  <a:lnTo>
                    <a:pt x="5968682" y="1714500"/>
                  </a:lnTo>
                  <a:lnTo>
                    <a:pt x="5972010" y="1727200"/>
                  </a:lnTo>
                  <a:lnTo>
                    <a:pt x="5976124" y="1727200"/>
                  </a:lnTo>
                  <a:lnTo>
                    <a:pt x="5972010" y="1714500"/>
                  </a:lnTo>
                  <a:lnTo>
                    <a:pt x="5978195" y="1714500"/>
                  </a:lnTo>
                  <a:lnTo>
                    <a:pt x="5984252" y="1727200"/>
                  </a:lnTo>
                  <a:lnTo>
                    <a:pt x="5987986" y="1739900"/>
                  </a:lnTo>
                  <a:lnTo>
                    <a:pt x="5990945" y="1739900"/>
                  </a:lnTo>
                  <a:lnTo>
                    <a:pt x="5994692" y="1752600"/>
                  </a:lnTo>
                  <a:lnTo>
                    <a:pt x="5996038" y="1739900"/>
                  </a:lnTo>
                  <a:lnTo>
                    <a:pt x="5993142" y="1739900"/>
                  </a:lnTo>
                  <a:lnTo>
                    <a:pt x="5989472" y="1727200"/>
                  </a:lnTo>
                  <a:lnTo>
                    <a:pt x="5988507" y="1727200"/>
                  </a:lnTo>
                  <a:lnTo>
                    <a:pt x="5983694" y="1714500"/>
                  </a:lnTo>
                  <a:lnTo>
                    <a:pt x="5977928" y="1689100"/>
                  </a:lnTo>
                  <a:lnTo>
                    <a:pt x="5974867" y="1663700"/>
                  </a:lnTo>
                  <a:lnTo>
                    <a:pt x="5987046" y="1663700"/>
                  </a:lnTo>
                  <a:lnTo>
                    <a:pt x="5994946" y="1689100"/>
                  </a:lnTo>
                  <a:lnTo>
                    <a:pt x="6001677" y="1701800"/>
                  </a:lnTo>
                  <a:lnTo>
                    <a:pt x="6007062" y="1701800"/>
                  </a:lnTo>
                  <a:close/>
                </a:path>
                <a:path w="6489700" h="3363595">
                  <a:moveTo>
                    <a:pt x="6042114" y="1879600"/>
                  </a:moveTo>
                  <a:lnTo>
                    <a:pt x="6038735" y="1866900"/>
                  </a:lnTo>
                  <a:lnTo>
                    <a:pt x="6031966" y="1854200"/>
                  </a:lnTo>
                  <a:lnTo>
                    <a:pt x="6029744" y="1841500"/>
                  </a:lnTo>
                  <a:lnTo>
                    <a:pt x="6022111" y="1828800"/>
                  </a:lnTo>
                  <a:lnTo>
                    <a:pt x="6004230" y="1790700"/>
                  </a:lnTo>
                  <a:lnTo>
                    <a:pt x="5983630" y="1765300"/>
                  </a:lnTo>
                  <a:lnTo>
                    <a:pt x="5970816" y="1744637"/>
                  </a:lnTo>
                  <a:lnTo>
                    <a:pt x="5970968" y="1765300"/>
                  </a:lnTo>
                  <a:lnTo>
                    <a:pt x="5969622" y="1778000"/>
                  </a:lnTo>
                  <a:lnTo>
                    <a:pt x="5967882" y="1790700"/>
                  </a:lnTo>
                  <a:lnTo>
                    <a:pt x="5965304" y="1778000"/>
                  </a:lnTo>
                  <a:lnTo>
                    <a:pt x="5959627" y="1778000"/>
                  </a:lnTo>
                  <a:lnTo>
                    <a:pt x="5953963" y="1765300"/>
                  </a:lnTo>
                  <a:lnTo>
                    <a:pt x="5951385" y="1765300"/>
                  </a:lnTo>
                  <a:lnTo>
                    <a:pt x="5949899" y="1778000"/>
                  </a:lnTo>
                  <a:lnTo>
                    <a:pt x="5950356" y="1790700"/>
                  </a:lnTo>
                  <a:lnTo>
                    <a:pt x="5955436" y="1816100"/>
                  </a:lnTo>
                  <a:lnTo>
                    <a:pt x="5967882" y="1828800"/>
                  </a:lnTo>
                  <a:lnTo>
                    <a:pt x="5955512" y="1790700"/>
                  </a:lnTo>
                  <a:lnTo>
                    <a:pt x="5960376" y="1803400"/>
                  </a:lnTo>
                  <a:lnTo>
                    <a:pt x="5982474" y="1828800"/>
                  </a:lnTo>
                  <a:lnTo>
                    <a:pt x="5988507" y="1828800"/>
                  </a:lnTo>
                  <a:lnTo>
                    <a:pt x="5998388" y="1854200"/>
                  </a:lnTo>
                  <a:lnTo>
                    <a:pt x="6016625" y="1854200"/>
                  </a:lnTo>
                  <a:lnTo>
                    <a:pt x="6027686" y="1866900"/>
                  </a:lnTo>
                  <a:lnTo>
                    <a:pt x="6037999" y="1879600"/>
                  </a:lnTo>
                  <a:lnTo>
                    <a:pt x="6042114" y="1879600"/>
                  </a:lnTo>
                  <a:close/>
                </a:path>
                <a:path w="6489700" h="3363595">
                  <a:moveTo>
                    <a:pt x="6053658" y="1854200"/>
                  </a:moveTo>
                  <a:lnTo>
                    <a:pt x="6047562" y="1854200"/>
                  </a:lnTo>
                  <a:lnTo>
                    <a:pt x="6050369" y="1866900"/>
                  </a:lnTo>
                  <a:lnTo>
                    <a:pt x="6053658" y="1854200"/>
                  </a:lnTo>
                  <a:close/>
                </a:path>
                <a:path w="6489700" h="3363595">
                  <a:moveTo>
                    <a:pt x="6068923" y="1866900"/>
                  </a:moveTo>
                  <a:lnTo>
                    <a:pt x="6060681" y="1854200"/>
                  </a:lnTo>
                  <a:lnTo>
                    <a:pt x="6056554" y="1866900"/>
                  </a:lnTo>
                  <a:lnTo>
                    <a:pt x="6068923" y="1866900"/>
                  </a:lnTo>
                  <a:close/>
                </a:path>
                <a:path w="6489700" h="3363595">
                  <a:moveTo>
                    <a:pt x="6070993" y="1854200"/>
                  </a:moveTo>
                  <a:lnTo>
                    <a:pt x="6068923" y="1866900"/>
                  </a:lnTo>
                  <a:lnTo>
                    <a:pt x="6070993" y="1866900"/>
                  </a:lnTo>
                  <a:lnTo>
                    <a:pt x="6070993" y="1854200"/>
                  </a:lnTo>
                  <a:close/>
                </a:path>
                <a:path w="6489700" h="3363595">
                  <a:moveTo>
                    <a:pt x="6081992" y="1875370"/>
                  </a:moveTo>
                  <a:lnTo>
                    <a:pt x="6075108" y="1866900"/>
                  </a:lnTo>
                  <a:lnTo>
                    <a:pt x="6070993" y="1866900"/>
                  </a:lnTo>
                  <a:lnTo>
                    <a:pt x="6081992" y="1875370"/>
                  </a:lnTo>
                  <a:close/>
                </a:path>
                <a:path w="6489700" h="3363595">
                  <a:moveTo>
                    <a:pt x="6087491" y="1879600"/>
                  </a:moveTo>
                  <a:lnTo>
                    <a:pt x="6081992" y="1875370"/>
                  </a:lnTo>
                  <a:lnTo>
                    <a:pt x="6085421" y="1879600"/>
                  </a:lnTo>
                  <a:lnTo>
                    <a:pt x="6087491" y="1879600"/>
                  </a:lnTo>
                  <a:close/>
                </a:path>
                <a:path w="6489700" h="3363595">
                  <a:moveTo>
                    <a:pt x="6110173" y="1892300"/>
                  </a:moveTo>
                  <a:lnTo>
                    <a:pt x="6102731" y="1879600"/>
                  </a:lnTo>
                  <a:lnTo>
                    <a:pt x="6100115" y="1879600"/>
                  </a:lnTo>
                  <a:lnTo>
                    <a:pt x="6107366" y="1892300"/>
                  </a:lnTo>
                  <a:lnTo>
                    <a:pt x="6110173" y="1892300"/>
                  </a:lnTo>
                  <a:close/>
                </a:path>
                <a:path w="6489700" h="3363595">
                  <a:moveTo>
                    <a:pt x="6132830" y="1409357"/>
                  </a:moveTo>
                  <a:lnTo>
                    <a:pt x="6131890" y="1397000"/>
                  </a:lnTo>
                  <a:lnTo>
                    <a:pt x="6123571" y="1384300"/>
                  </a:lnTo>
                  <a:lnTo>
                    <a:pt x="6113716" y="1371600"/>
                  </a:lnTo>
                  <a:lnTo>
                    <a:pt x="6108103" y="1371600"/>
                  </a:lnTo>
                  <a:lnTo>
                    <a:pt x="6116358" y="1384300"/>
                  </a:lnTo>
                  <a:lnTo>
                    <a:pt x="6118936" y="1384300"/>
                  </a:lnTo>
                  <a:lnTo>
                    <a:pt x="6128207" y="1397000"/>
                  </a:lnTo>
                  <a:lnTo>
                    <a:pt x="6132449" y="1408595"/>
                  </a:lnTo>
                  <a:lnTo>
                    <a:pt x="6132830" y="1409357"/>
                  </a:lnTo>
                  <a:close/>
                </a:path>
                <a:path w="6489700" h="3363595">
                  <a:moveTo>
                    <a:pt x="6134913" y="1892300"/>
                  </a:moveTo>
                  <a:lnTo>
                    <a:pt x="6126670" y="1892300"/>
                  </a:lnTo>
                  <a:lnTo>
                    <a:pt x="6126670" y="1905000"/>
                  </a:lnTo>
                  <a:lnTo>
                    <a:pt x="6128728" y="1905000"/>
                  </a:lnTo>
                  <a:lnTo>
                    <a:pt x="6134913" y="1892300"/>
                  </a:lnTo>
                  <a:close/>
                </a:path>
                <a:path w="6489700" h="3363595">
                  <a:moveTo>
                    <a:pt x="6162014" y="1892300"/>
                  </a:moveTo>
                  <a:lnTo>
                    <a:pt x="6160948" y="1879600"/>
                  </a:lnTo>
                  <a:lnTo>
                    <a:pt x="6160274" y="1879600"/>
                  </a:lnTo>
                  <a:lnTo>
                    <a:pt x="6161722" y="1892300"/>
                  </a:lnTo>
                  <a:lnTo>
                    <a:pt x="6162014" y="1892300"/>
                  </a:lnTo>
                  <a:close/>
                </a:path>
                <a:path w="6489700" h="3363595">
                  <a:moveTo>
                    <a:pt x="6179540" y="1866900"/>
                  </a:moveTo>
                  <a:lnTo>
                    <a:pt x="6167907" y="1866900"/>
                  </a:lnTo>
                  <a:lnTo>
                    <a:pt x="6170549" y="1879600"/>
                  </a:lnTo>
                  <a:lnTo>
                    <a:pt x="6172035" y="1879600"/>
                  </a:lnTo>
                  <a:lnTo>
                    <a:pt x="6179540" y="1866900"/>
                  </a:lnTo>
                  <a:close/>
                </a:path>
                <a:path w="6489700" h="3363595">
                  <a:moveTo>
                    <a:pt x="6180760" y="1625600"/>
                  </a:moveTo>
                  <a:lnTo>
                    <a:pt x="6172276" y="1612900"/>
                  </a:lnTo>
                  <a:lnTo>
                    <a:pt x="6178994" y="1625600"/>
                  </a:lnTo>
                  <a:lnTo>
                    <a:pt x="6180760" y="1625600"/>
                  </a:lnTo>
                  <a:close/>
                </a:path>
                <a:path w="6489700" h="3363595">
                  <a:moveTo>
                    <a:pt x="6235192" y="1739900"/>
                  </a:moveTo>
                  <a:lnTo>
                    <a:pt x="6227838" y="1739900"/>
                  </a:lnTo>
                  <a:lnTo>
                    <a:pt x="6223584" y="1727200"/>
                  </a:lnTo>
                  <a:lnTo>
                    <a:pt x="6221463" y="1739900"/>
                  </a:lnTo>
                  <a:lnTo>
                    <a:pt x="6225133" y="1739900"/>
                  </a:lnTo>
                  <a:lnTo>
                    <a:pt x="6231128" y="1752600"/>
                  </a:lnTo>
                  <a:lnTo>
                    <a:pt x="6233934" y="1752600"/>
                  </a:lnTo>
                  <a:lnTo>
                    <a:pt x="6235192" y="1739900"/>
                  </a:lnTo>
                  <a:close/>
                </a:path>
                <a:path w="6489700" h="3363595">
                  <a:moveTo>
                    <a:pt x="6489611" y="1943100"/>
                  </a:moveTo>
                  <a:lnTo>
                    <a:pt x="6476174" y="1917700"/>
                  </a:lnTo>
                  <a:lnTo>
                    <a:pt x="6450165" y="1866900"/>
                  </a:lnTo>
                  <a:lnTo>
                    <a:pt x="6441376" y="1854200"/>
                  </a:lnTo>
                  <a:lnTo>
                    <a:pt x="6423774" y="1828800"/>
                  </a:lnTo>
                  <a:lnTo>
                    <a:pt x="6409182" y="1803400"/>
                  </a:lnTo>
                  <a:lnTo>
                    <a:pt x="6415913" y="1816100"/>
                  </a:lnTo>
                  <a:lnTo>
                    <a:pt x="6422707" y="1828546"/>
                  </a:lnTo>
                  <a:lnTo>
                    <a:pt x="6422911" y="1828800"/>
                  </a:lnTo>
                  <a:lnTo>
                    <a:pt x="6423126" y="1829435"/>
                  </a:lnTo>
                  <a:lnTo>
                    <a:pt x="6428613" y="1841500"/>
                  </a:lnTo>
                  <a:lnTo>
                    <a:pt x="6431864" y="1854200"/>
                  </a:lnTo>
                  <a:lnTo>
                    <a:pt x="6423126" y="1829435"/>
                  </a:lnTo>
                  <a:lnTo>
                    <a:pt x="6422847" y="1828800"/>
                  </a:lnTo>
                  <a:lnTo>
                    <a:pt x="6422707" y="1828546"/>
                  </a:lnTo>
                  <a:lnTo>
                    <a:pt x="6412789" y="1816100"/>
                  </a:lnTo>
                  <a:lnTo>
                    <a:pt x="6403441" y="1790700"/>
                  </a:lnTo>
                  <a:lnTo>
                    <a:pt x="6396812" y="1778000"/>
                  </a:lnTo>
                  <a:lnTo>
                    <a:pt x="6389979" y="1765300"/>
                  </a:lnTo>
                  <a:lnTo>
                    <a:pt x="6348997" y="1689100"/>
                  </a:lnTo>
                  <a:lnTo>
                    <a:pt x="6345250" y="1682140"/>
                  </a:lnTo>
                  <a:lnTo>
                    <a:pt x="6345250" y="1765300"/>
                  </a:lnTo>
                  <a:lnTo>
                    <a:pt x="6341135" y="1752600"/>
                  </a:lnTo>
                  <a:lnTo>
                    <a:pt x="6341834" y="1752600"/>
                  </a:lnTo>
                  <a:lnTo>
                    <a:pt x="6345250" y="1765300"/>
                  </a:lnTo>
                  <a:lnTo>
                    <a:pt x="6345250" y="1682140"/>
                  </a:lnTo>
                  <a:lnTo>
                    <a:pt x="6342164" y="1676400"/>
                  </a:lnTo>
                  <a:lnTo>
                    <a:pt x="6339065" y="1672310"/>
                  </a:lnTo>
                  <a:lnTo>
                    <a:pt x="6339065" y="1752600"/>
                  </a:lnTo>
                  <a:lnTo>
                    <a:pt x="6338036" y="1752600"/>
                  </a:lnTo>
                  <a:lnTo>
                    <a:pt x="6334239" y="1739900"/>
                  </a:lnTo>
                  <a:lnTo>
                    <a:pt x="6334950" y="1739900"/>
                  </a:lnTo>
                  <a:lnTo>
                    <a:pt x="6339065" y="1752600"/>
                  </a:lnTo>
                  <a:lnTo>
                    <a:pt x="6339065" y="1672310"/>
                  </a:lnTo>
                  <a:lnTo>
                    <a:pt x="6332880" y="1664157"/>
                  </a:lnTo>
                  <a:lnTo>
                    <a:pt x="6332880" y="1739900"/>
                  </a:lnTo>
                  <a:lnTo>
                    <a:pt x="6332588" y="1739900"/>
                  </a:lnTo>
                  <a:lnTo>
                    <a:pt x="6328753" y="1727200"/>
                  </a:lnTo>
                  <a:lnTo>
                    <a:pt x="6332880" y="1739900"/>
                  </a:lnTo>
                  <a:lnTo>
                    <a:pt x="6332880" y="1664157"/>
                  </a:lnTo>
                  <a:lnTo>
                    <a:pt x="6313297" y="1638300"/>
                  </a:lnTo>
                  <a:lnTo>
                    <a:pt x="6281331" y="1587500"/>
                  </a:lnTo>
                  <a:lnTo>
                    <a:pt x="6273901" y="1574800"/>
                  </a:lnTo>
                  <a:lnTo>
                    <a:pt x="6266472" y="1562100"/>
                  </a:lnTo>
                  <a:lnTo>
                    <a:pt x="6252197" y="1549400"/>
                  </a:lnTo>
                  <a:lnTo>
                    <a:pt x="6237541" y="1524000"/>
                  </a:lnTo>
                  <a:lnTo>
                    <a:pt x="6229528" y="1511300"/>
                  </a:lnTo>
                  <a:lnTo>
                    <a:pt x="6221527" y="1498600"/>
                  </a:lnTo>
                  <a:lnTo>
                    <a:pt x="6212014" y="1485900"/>
                  </a:lnTo>
                  <a:lnTo>
                    <a:pt x="6198070" y="1473200"/>
                  </a:lnTo>
                  <a:lnTo>
                    <a:pt x="6187592" y="1460500"/>
                  </a:lnTo>
                  <a:lnTo>
                    <a:pt x="6188532" y="1460500"/>
                  </a:lnTo>
                  <a:lnTo>
                    <a:pt x="6178181" y="1447800"/>
                  </a:lnTo>
                  <a:lnTo>
                    <a:pt x="6163018" y="1435100"/>
                  </a:lnTo>
                  <a:lnTo>
                    <a:pt x="6148222" y="1409700"/>
                  </a:lnTo>
                  <a:lnTo>
                    <a:pt x="6139040" y="1409700"/>
                  </a:lnTo>
                  <a:lnTo>
                    <a:pt x="6146711" y="1422400"/>
                  </a:lnTo>
                  <a:lnTo>
                    <a:pt x="6153988" y="1435100"/>
                  </a:lnTo>
                  <a:lnTo>
                    <a:pt x="6160503" y="1447800"/>
                  </a:lnTo>
                  <a:lnTo>
                    <a:pt x="6165850" y="1460500"/>
                  </a:lnTo>
                  <a:lnTo>
                    <a:pt x="6152286" y="1447800"/>
                  </a:lnTo>
                  <a:lnTo>
                    <a:pt x="6145784" y="1435100"/>
                  </a:lnTo>
                  <a:lnTo>
                    <a:pt x="6139294" y="1422400"/>
                  </a:lnTo>
                  <a:lnTo>
                    <a:pt x="6132995" y="1409700"/>
                  </a:lnTo>
                  <a:lnTo>
                    <a:pt x="6132830" y="1409357"/>
                  </a:lnTo>
                  <a:lnTo>
                    <a:pt x="6132855" y="1409700"/>
                  </a:lnTo>
                  <a:lnTo>
                    <a:pt x="6132449" y="1408595"/>
                  </a:lnTo>
                  <a:lnTo>
                    <a:pt x="6126696" y="1397000"/>
                  </a:lnTo>
                  <a:lnTo>
                    <a:pt x="6114288" y="1384300"/>
                  </a:lnTo>
                  <a:lnTo>
                    <a:pt x="6116358" y="1384300"/>
                  </a:lnTo>
                  <a:lnTo>
                    <a:pt x="6103988" y="1371600"/>
                  </a:lnTo>
                  <a:lnTo>
                    <a:pt x="6099861" y="1371600"/>
                  </a:lnTo>
                  <a:lnTo>
                    <a:pt x="6093676" y="1358900"/>
                  </a:lnTo>
                  <a:lnTo>
                    <a:pt x="6089548" y="1358900"/>
                  </a:lnTo>
                  <a:lnTo>
                    <a:pt x="6078372" y="1346200"/>
                  </a:lnTo>
                  <a:lnTo>
                    <a:pt x="6066599" y="1333500"/>
                  </a:lnTo>
                  <a:lnTo>
                    <a:pt x="6054458" y="1320800"/>
                  </a:lnTo>
                  <a:lnTo>
                    <a:pt x="6042114" y="1308100"/>
                  </a:lnTo>
                  <a:lnTo>
                    <a:pt x="6029325" y="1295400"/>
                  </a:lnTo>
                  <a:lnTo>
                    <a:pt x="6009386" y="1270000"/>
                  </a:lnTo>
                  <a:lnTo>
                    <a:pt x="5991364" y="1257300"/>
                  </a:lnTo>
                  <a:lnTo>
                    <a:pt x="5984379" y="1244600"/>
                  </a:lnTo>
                  <a:lnTo>
                    <a:pt x="5979477" y="1219200"/>
                  </a:lnTo>
                  <a:lnTo>
                    <a:pt x="5963755" y="1206500"/>
                  </a:lnTo>
                  <a:lnTo>
                    <a:pt x="5944933" y="1181100"/>
                  </a:lnTo>
                  <a:lnTo>
                    <a:pt x="5930760" y="1168400"/>
                  </a:lnTo>
                  <a:lnTo>
                    <a:pt x="5908179" y="1155700"/>
                  </a:lnTo>
                  <a:lnTo>
                    <a:pt x="5884621" y="1130300"/>
                  </a:lnTo>
                  <a:lnTo>
                    <a:pt x="5861456" y="1104900"/>
                  </a:lnTo>
                  <a:lnTo>
                    <a:pt x="5840031" y="1092200"/>
                  </a:lnTo>
                  <a:lnTo>
                    <a:pt x="5827395" y="1079500"/>
                  </a:lnTo>
                  <a:lnTo>
                    <a:pt x="5807037" y="1054100"/>
                  </a:lnTo>
                  <a:lnTo>
                    <a:pt x="5786666" y="1041400"/>
                  </a:lnTo>
                  <a:lnTo>
                    <a:pt x="5780354" y="1028700"/>
                  </a:lnTo>
                  <a:lnTo>
                    <a:pt x="5778157" y="1028700"/>
                  </a:lnTo>
                  <a:lnTo>
                    <a:pt x="5774042" y="1016000"/>
                  </a:lnTo>
                  <a:lnTo>
                    <a:pt x="5780354" y="1028700"/>
                  </a:lnTo>
                  <a:lnTo>
                    <a:pt x="5788469" y="1028700"/>
                  </a:lnTo>
                  <a:lnTo>
                    <a:pt x="5780862" y="1016000"/>
                  </a:lnTo>
                  <a:lnTo>
                    <a:pt x="5753925" y="990600"/>
                  </a:lnTo>
                  <a:lnTo>
                    <a:pt x="5724677" y="977900"/>
                  </a:lnTo>
                  <a:lnTo>
                    <a:pt x="5721451" y="977900"/>
                  </a:lnTo>
                  <a:lnTo>
                    <a:pt x="5720613" y="977900"/>
                  </a:lnTo>
                  <a:lnTo>
                    <a:pt x="5710110" y="965200"/>
                  </a:lnTo>
                  <a:lnTo>
                    <a:pt x="5720067" y="973886"/>
                  </a:lnTo>
                  <a:lnTo>
                    <a:pt x="5717070" y="965200"/>
                  </a:lnTo>
                  <a:lnTo>
                    <a:pt x="5717654" y="965200"/>
                  </a:lnTo>
                  <a:lnTo>
                    <a:pt x="5720308" y="974102"/>
                  </a:lnTo>
                  <a:lnTo>
                    <a:pt x="5724677" y="977900"/>
                  </a:lnTo>
                  <a:lnTo>
                    <a:pt x="5728665" y="977900"/>
                  </a:lnTo>
                  <a:lnTo>
                    <a:pt x="5721832" y="965200"/>
                  </a:lnTo>
                  <a:lnTo>
                    <a:pt x="5715000" y="952500"/>
                  </a:lnTo>
                  <a:lnTo>
                    <a:pt x="5713654" y="951611"/>
                  </a:lnTo>
                  <a:lnTo>
                    <a:pt x="5714238" y="952500"/>
                  </a:lnTo>
                  <a:lnTo>
                    <a:pt x="5710110" y="952500"/>
                  </a:lnTo>
                  <a:lnTo>
                    <a:pt x="5707786" y="947724"/>
                  </a:lnTo>
                  <a:lnTo>
                    <a:pt x="5676595" y="927100"/>
                  </a:lnTo>
                  <a:lnTo>
                    <a:pt x="5661266" y="914400"/>
                  </a:lnTo>
                  <a:lnTo>
                    <a:pt x="5633809" y="891679"/>
                  </a:lnTo>
                  <a:lnTo>
                    <a:pt x="5633809" y="914400"/>
                  </a:lnTo>
                  <a:lnTo>
                    <a:pt x="5623471" y="901700"/>
                  </a:lnTo>
                  <a:lnTo>
                    <a:pt x="5629465" y="901700"/>
                  </a:lnTo>
                  <a:lnTo>
                    <a:pt x="5633809" y="914400"/>
                  </a:lnTo>
                  <a:lnTo>
                    <a:pt x="5633809" y="891679"/>
                  </a:lnTo>
                  <a:lnTo>
                    <a:pt x="5624169" y="883691"/>
                  </a:lnTo>
                  <a:lnTo>
                    <a:pt x="5627624" y="889000"/>
                  </a:lnTo>
                  <a:lnTo>
                    <a:pt x="5623496" y="889000"/>
                  </a:lnTo>
                  <a:lnTo>
                    <a:pt x="5617197" y="877912"/>
                  </a:lnTo>
                  <a:lnTo>
                    <a:pt x="5615254" y="876300"/>
                  </a:lnTo>
                  <a:lnTo>
                    <a:pt x="5606262" y="876300"/>
                  </a:lnTo>
                  <a:lnTo>
                    <a:pt x="5610872" y="889000"/>
                  </a:lnTo>
                  <a:lnTo>
                    <a:pt x="5615254" y="889000"/>
                  </a:lnTo>
                  <a:lnTo>
                    <a:pt x="5620766" y="901700"/>
                  </a:lnTo>
                  <a:lnTo>
                    <a:pt x="5616029" y="901700"/>
                  </a:lnTo>
                  <a:lnTo>
                    <a:pt x="5609742" y="889000"/>
                  </a:lnTo>
                  <a:lnTo>
                    <a:pt x="5601462" y="889000"/>
                  </a:lnTo>
                  <a:lnTo>
                    <a:pt x="5606999" y="901700"/>
                  </a:lnTo>
                  <a:lnTo>
                    <a:pt x="5594045" y="889000"/>
                  </a:lnTo>
                  <a:lnTo>
                    <a:pt x="5570461" y="863600"/>
                  </a:lnTo>
                  <a:lnTo>
                    <a:pt x="5557507" y="850900"/>
                  </a:lnTo>
                  <a:lnTo>
                    <a:pt x="5545620" y="850900"/>
                  </a:lnTo>
                  <a:lnTo>
                    <a:pt x="5527345" y="838200"/>
                  </a:lnTo>
                  <a:lnTo>
                    <a:pt x="5518797" y="825500"/>
                  </a:lnTo>
                  <a:lnTo>
                    <a:pt x="5510238" y="812800"/>
                  </a:lnTo>
                  <a:lnTo>
                    <a:pt x="5500344" y="812800"/>
                  </a:lnTo>
                  <a:lnTo>
                    <a:pt x="5502351" y="825500"/>
                  </a:lnTo>
                  <a:lnTo>
                    <a:pt x="5498935" y="825500"/>
                  </a:lnTo>
                  <a:lnTo>
                    <a:pt x="5481205" y="812800"/>
                  </a:lnTo>
                  <a:lnTo>
                    <a:pt x="5472379" y="800100"/>
                  </a:lnTo>
                  <a:lnTo>
                    <a:pt x="5458523" y="787400"/>
                  </a:lnTo>
                  <a:lnTo>
                    <a:pt x="5449316" y="774700"/>
                  </a:lnTo>
                  <a:lnTo>
                    <a:pt x="5449925" y="774700"/>
                  </a:lnTo>
                  <a:lnTo>
                    <a:pt x="5446153" y="767448"/>
                  </a:lnTo>
                  <a:lnTo>
                    <a:pt x="5446153" y="774700"/>
                  </a:lnTo>
                  <a:lnTo>
                    <a:pt x="5440324" y="774700"/>
                  </a:lnTo>
                  <a:lnTo>
                    <a:pt x="5435066" y="762000"/>
                  </a:lnTo>
                  <a:lnTo>
                    <a:pt x="5440197" y="762000"/>
                  </a:lnTo>
                  <a:lnTo>
                    <a:pt x="5446153" y="774700"/>
                  </a:lnTo>
                  <a:lnTo>
                    <a:pt x="5446153" y="767448"/>
                  </a:lnTo>
                  <a:lnTo>
                    <a:pt x="5443321" y="762000"/>
                  </a:lnTo>
                  <a:lnTo>
                    <a:pt x="5442356" y="762000"/>
                  </a:lnTo>
                  <a:lnTo>
                    <a:pt x="5431396" y="749300"/>
                  </a:lnTo>
                  <a:lnTo>
                    <a:pt x="5431714" y="749300"/>
                  </a:lnTo>
                  <a:lnTo>
                    <a:pt x="5421414" y="736600"/>
                  </a:lnTo>
                  <a:lnTo>
                    <a:pt x="5425529" y="749300"/>
                  </a:lnTo>
                  <a:lnTo>
                    <a:pt x="5430240" y="762000"/>
                  </a:lnTo>
                  <a:lnTo>
                    <a:pt x="5425529" y="749300"/>
                  </a:lnTo>
                  <a:lnTo>
                    <a:pt x="5419344" y="736600"/>
                  </a:lnTo>
                  <a:lnTo>
                    <a:pt x="5408904" y="736600"/>
                  </a:lnTo>
                  <a:lnTo>
                    <a:pt x="5392534" y="723900"/>
                  </a:lnTo>
                  <a:lnTo>
                    <a:pt x="5374627" y="698500"/>
                  </a:lnTo>
                  <a:lnTo>
                    <a:pt x="5366372" y="698500"/>
                  </a:lnTo>
                  <a:lnTo>
                    <a:pt x="5355552" y="685800"/>
                  </a:lnTo>
                  <a:lnTo>
                    <a:pt x="5351297" y="685800"/>
                  </a:lnTo>
                  <a:lnTo>
                    <a:pt x="5357482" y="698500"/>
                  </a:lnTo>
                  <a:lnTo>
                    <a:pt x="5355425" y="698500"/>
                  </a:lnTo>
                  <a:lnTo>
                    <a:pt x="5347170" y="685800"/>
                  </a:lnTo>
                  <a:lnTo>
                    <a:pt x="5343042" y="685800"/>
                  </a:lnTo>
                  <a:lnTo>
                    <a:pt x="5330672" y="673100"/>
                  </a:lnTo>
                  <a:lnTo>
                    <a:pt x="5322430" y="660400"/>
                  </a:lnTo>
                  <a:lnTo>
                    <a:pt x="5311076" y="660400"/>
                  </a:lnTo>
                  <a:lnTo>
                    <a:pt x="5314696" y="673100"/>
                  </a:lnTo>
                  <a:lnTo>
                    <a:pt x="5308244" y="673100"/>
                  </a:lnTo>
                  <a:lnTo>
                    <a:pt x="5291493" y="660400"/>
                  </a:lnTo>
                  <a:lnTo>
                    <a:pt x="5276278" y="647700"/>
                  </a:lnTo>
                  <a:lnTo>
                    <a:pt x="5268811" y="635000"/>
                  </a:lnTo>
                  <a:lnTo>
                    <a:pt x="5260111" y="635000"/>
                  </a:lnTo>
                  <a:lnTo>
                    <a:pt x="5250243" y="622300"/>
                  </a:lnTo>
                  <a:lnTo>
                    <a:pt x="5240388" y="622300"/>
                  </a:lnTo>
                  <a:lnTo>
                    <a:pt x="5231689" y="609600"/>
                  </a:lnTo>
                  <a:lnTo>
                    <a:pt x="5222989" y="609600"/>
                  </a:lnTo>
                  <a:lnTo>
                    <a:pt x="5215191" y="596900"/>
                  </a:lnTo>
                  <a:lnTo>
                    <a:pt x="5207457" y="596900"/>
                  </a:lnTo>
                  <a:lnTo>
                    <a:pt x="5191988" y="584200"/>
                  </a:lnTo>
                  <a:lnTo>
                    <a:pt x="5184254" y="584200"/>
                  </a:lnTo>
                  <a:lnTo>
                    <a:pt x="5174627" y="571500"/>
                  </a:lnTo>
                  <a:lnTo>
                    <a:pt x="5162867" y="571500"/>
                  </a:lnTo>
                  <a:lnTo>
                    <a:pt x="5151488" y="558800"/>
                  </a:lnTo>
                  <a:lnTo>
                    <a:pt x="5140960" y="558800"/>
                  </a:lnTo>
                  <a:lnTo>
                    <a:pt x="5128577" y="546100"/>
                  </a:lnTo>
                  <a:lnTo>
                    <a:pt x="5122430" y="546100"/>
                  </a:lnTo>
                  <a:lnTo>
                    <a:pt x="5112855" y="533400"/>
                  </a:lnTo>
                  <a:lnTo>
                    <a:pt x="5105895" y="533400"/>
                  </a:lnTo>
                  <a:lnTo>
                    <a:pt x="5099291" y="520700"/>
                  </a:lnTo>
                  <a:lnTo>
                    <a:pt x="5084762" y="520700"/>
                  </a:lnTo>
                  <a:lnTo>
                    <a:pt x="5094109" y="533400"/>
                  </a:lnTo>
                  <a:lnTo>
                    <a:pt x="5091468" y="533400"/>
                  </a:lnTo>
                  <a:lnTo>
                    <a:pt x="5083734" y="520700"/>
                  </a:lnTo>
                  <a:lnTo>
                    <a:pt x="5060429" y="520700"/>
                  </a:lnTo>
                  <a:lnTo>
                    <a:pt x="5045316" y="508000"/>
                  </a:lnTo>
                  <a:lnTo>
                    <a:pt x="5068773" y="508000"/>
                  </a:lnTo>
                  <a:lnTo>
                    <a:pt x="5100167" y="520700"/>
                  </a:lnTo>
                  <a:lnTo>
                    <a:pt x="5114150" y="520700"/>
                  </a:lnTo>
                  <a:lnTo>
                    <a:pt x="5105895" y="508000"/>
                  </a:lnTo>
                  <a:lnTo>
                    <a:pt x="5101768" y="495300"/>
                  </a:lnTo>
                  <a:lnTo>
                    <a:pt x="5098034" y="495300"/>
                  </a:lnTo>
                  <a:lnTo>
                    <a:pt x="5082057" y="482600"/>
                  </a:lnTo>
                  <a:lnTo>
                    <a:pt x="5085270" y="495300"/>
                  </a:lnTo>
                  <a:lnTo>
                    <a:pt x="5074132" y="482600"/>
                  </a:lnTo>
                  <a:lnTo>
                    <a:pt x="5062588" y="469900"/>
                  </a:lnTo>
                  <a:lnTo>
                    <a:pt x="5051056" y="469900"/>
                  </a:lnTo>
                  <a:lnTo>
                    <a:pt x="5039906" y="457200"/>
                  </a:lnTo>
                  <a:lnTo>
                    <a:pt x="5035842" y="453136"/>
                  </a:lnTo>
                  <a:lnTo>
                    <a:pt x="5035842" y="508000"/>
                  </a:lnTo>
                  <a:lnTo>
                    <a:pt x="5030597" y="508000"/>
                  </a:lnTo>
                  <a:lnTo>
                    <a:pt x="5017224" y="495300"/>
                  </a:lnTo>
                  <a:lnTo>
                    <a:pt x="5035842" y="508000"/>
                  </a:lnTo>
                  <a:lnTo>
                    <a:pt x="5035842" y="453136"/>
                  </a:lnTo>
                  <a:lnTo>
                    <a:pt x="5027219" y="444500"/>
                  </a:lnTo>
                  <a:lnTo>
                    <a:pt x="5014138" y="444500"/>
                  </a:lnTo>
                  <a:lnTo>
                    <a:pt x="5001044" y="431800"/>
                  </a:lnTo>
                  <a:lnTo>
                    <a:pt x="4986299" y="431800"/>
                  </a:lnTo>
                  <a:lnTo>
                    <a:pt x="4971859" y="419100"/>
                  </a:lnTo>
                  <a:lnTo>
                    <a:pt x="4973917" y="419100"/>
                  </a:lnTo>
                  <a:lnTo>
                    <a:pt x="4964442" y="406400"/>
                  </a:lnTo>
                  <a:lnTo>
                    <a:pt x="4950714" y="406400"/>
                  </a:lnTo>
                  <a:lnTo>
                    <a:pt x="4936223" y="393700"/>
                  </a:lnTo>
                  <a:lnTo>
                    <a:pt x="4945050" y="393700"/>
                  </a:lnTo>
                  <a:lnTo>
                    <a:pt x="4927104" y="381000"/>
                  </a:lnTo>
                  <a:lnTo>
                    <a:pt x="4905095" y="381000"/>
                  </a:lnTo>
                  <a:lnTo>
                    <a:pt x="4885017" y="368300"/>
                  </a:lnTo>
                  <a:lnTo>
                    <a:pt x="4869396" y="368300"/>
                  </a:lnTo>
                  <a:lnTo>
                    <a:pt x="4872875" y="381000"/>
                  </a:lnTo>
                  <a:lnTo>
                    <a:pt x="4863909" y="368300"/>
                  </a:lnTo>
                  <a:lnTo>
                    <a:pt x="4856378" y="368300"/>
                  </a:lnTo>
                  <a:lnTo>
                    <a:pt x="4862563" y="381000"/>
                  </a:lnTo>
                  <a:lnTo>
                    <a:pt x="4853889" y="368300"/>
                  </a:lnTo>
                  <a:lnTo>
                    <a:pt x="4855349" y="368300"/>
                  </a:lnTo>
                  <a:lnTo>
                    <a:pt x="4846777" y="355600"/>
                  </a:lnTo>
                  <a:lnTo>
                    <a:pt x="4837811" y="355600"/>
                  </a:lnTo>
                  <a:lnTo>
                    <a:pt x="4844008" y="368300"/>
                  </a:lnTo>
                  <a:lnTo>
                    <a:pt x="4839627" y="368300"/>
                  </a:lnTo>
                  <a:lnTo>
                    <a:pt x="4828057" y="355600"/>
                  </a:lnTo>
                  <a:lnTo>
                    <a:pt x="4806886" y="355600"/>
                  </a:lnTo>
                  <a:lnTo>
                    <a:pt x="4798504" y="342900"/>
                  </a:lnTo>
                  <a:lnTo>
                    <a:pt x="4783175" y="342900"/>
                  </a:lnTo>
                  <a:lnTo>
                    <a:pt x="4770920" y="330200"/>
                  </a:lnTo>
                  <a:lnTo>
                    <a:pt x="4771834" y="342900"/>
                  </a:lnTo>
                  <a:lnTo>
                    <a:pt x="4765319" y="330200"/>
                  </a:lnTo>
                  <a:lnTo>
                    <a:pt x="4742954" y="330200"/>
                  </a:lnTo>
                  <a:lnTo>
                    <a:pt x="4761522" y="342900"/>
                  </a:lnTo>
                  <a:lnTo>
                    <a:pt x="4733747" y="330200"/>
                  </a:lnTo>
                  <a:lnTo>
                    <a:pt x="4682058" y="317500"/>
                  </a:lnTo>
                  <a:lnTo>
                    <a:pt x="4663922" y="309206"/>
                  </a:lnTo>
                  <a:lnTo>
                    <a:pt x="4668723" y="317500"/>
                  </a:lnTo>
                  <a:lnTo>
                    <a:pt x="4664595" y="317500"/>
                  </a:lnTo>
                  <a:lnTo>
                    <a:pt x="4661598" y="311340"/>
                  </a:lnTo>
                  <a:lnTo>
                    <a:pt x="4662538" y="317500"/>
                  </a:lnTo>
                  <a:lnTo>
                    <a:pt x="4659185" y="307047"/>
                  </a:lnTo>
                  <a:lnTo>
                    <a:pt x="4654283" y="304800"/>
                  </a:lnTo>
                  <a:lnTo>
                    <a:pt x="4652226" y="304800"/>
                  </a:lnTo>
                  <a:lnTo>
                    <a:pt x="4643971" y="292100"/>
                  </a:lnTo>
                  <a:lnTo>
                    <a:pt x="4650156" y="304800"/>
                  </a:lnTo>
                  <a:lnTo>
                    <a:pt x="4643971" y="304800"/>
                  </a:lnTo>
                  <a:lnTo>
                    <a:pt x="4648416" y="317500"/>
                  </a:lnTo>
                  <a:lnTo>
                    <a:pt x="4653737" y="317500"/>
                  </a:lnTo>
                  <a:lnTo>
                    <a:pt x="4660074" y="329018"/>
                  </a:lnTo>
                  <a:lnTo>
                    <a:pt x="4662538" y="330200"/>
                  </a:lnTo>
                  <a:lnTo>
                    <a:pt x="4660735" y="330200"/>
                  </a:lnTo>
                  <a:lnTo>
                    <a:pt x="4660074" y="329018"/>
                  </a:lnTo>
                  <a:lnTo>
                    <a:pt x="4636236" y="317500"/>
                  </a:lnTo>
                  <a:lnTo>
                    <a:pt x="4606861" y="304800"/>
                  </a:lnTo>
                  <a:lnTo>
                    <a:pt x="4579010" y="304800"/>
                  </a:lnTo>
                  <a:lnTo>
                    <a:pt x="4557369" y="292100"/>
                  </a:lnTo>
                  <a:lnTo>
                    <a:pt x="4563554" y="304800"/>
                  </a:lnTo>
                  <a:lnTo>
                    <a:pt x="4575924" y="317500"/>
                  </a:lnTo>
                  <a:lnTo>
                    <a:pt x="4587138" y="317500"/>
                  </a:lnTo>
                  <a:lnTo>
                    <a:pt x="4614202" y="330200"/>
                  </a:lnTo>
                  <a:lnTo>
                    <a:pt x="4625416" y="342900"/>
                  </a:lnTo>
                  <a:lnTo>
                    <a:pt x="4610303" y="342900"/>
                  </a:lnTo>
                  <a:lnTo>
                    <a:pt x="4595774" y="330200"/>
                  </a:lnTo>
                  <a:lnTo>
                    <a:pt x="4581626" y="330200"/>
                  </a:lnTo>
                  <a:lnTo>
                    <a:pt x="4567669" y="317500"/>
                  </a:lnTo>
                  <a:lnTo>
                    <a:pt x="4556557" y="317500"/>
                  </a:lnTo>
                  <a:lnTo>
                    <a:pt x="4545254" y="304800"/>
                  </a:lnTo>
                  <a:lnTo>
                    <a:pt x="4534586" y="304800"/>
                  </a:lnTo>
                  <a:lnTo>
                    <a:pt x="4540872" y="317500"/>
                  </a:lnTo>
                  <a:lnTo>
                    <a:pt x="4546892" y="317500"/>
                  </a:lnTo>
                  <a:lnTo>
                    <a:pt x="4557369" y="330200"/>
                  </a:lnTo>
                  <a:lnTo>
                    <a:pt x="4543641" y="330200"/>
                  </a:lnTo>
                  <a:lnTo>
                    <a:pt x="4524883" y="317500"/>
                  </a:lnTo>
                  <a:lnTo>
                    <a:pt x="4506900" y="317500"/>
                  </a:lnTo>
                  <a:lnTo>
                    <a:pt x="4495495" y="304800"/>
                  </a:lnTo>
                  <a:lnTo>
                    <a:pt x="4490313" y="292100"/>
                  </a:lnTo>
                  <a:lnTo>
                    <a:pt x="4486478" y="279400"/>
                  </a:lnTo>
                  <a:lnTo>
                    <a:pt x="4483024" y="279400"/>
                  </a:lnTo>
                  <a:lnTo>
                    <a:pt x="4478998" y="292100"/>
                  </a:lnTo>
                  <a:lnTo>
                    <a:pt x="4475073" y="279400"/>
                  </a:lnTo>
                  <a:lnTo>
                    <a:pt x="4466107" y="279400"/>
                  </a:lnTo>
                  <a:lnTo>
                    <a:pt x="4456379" y="292100"/>
                  </a:lnTo>
                  <a:lnTo>
                    <a:pt x="4467403" y="292100"/>
                  </a:lnTo>
                  <a:lnTo>
                    <a:pt x="4475937" y="304800"/>
                  </a:lnTo>
                  <a:lnTo>
                    <a:pt x="4483125" y="304800"/>
                  </a:lnTo>
                  <a:lnTo>
                    <a:pt x="4484281" y="317500"/>
                  </a:lnTo>
                  <a:lnTo>
                    <a:pt x="4479645" y="317500"/>
                  </a:lnTo>
                  <a:lnTo>
                    <a:pt x="4483125" y="330200"/>
                  </a:lnTo>
                  <a:lnTo>
                    <a:pt x="4504944" y="342900"/>
                  </a:lnTo>
                  <a:lnTo>
                    <a:pt x="4507344" y="344081"/>
                  </a:lnTo>
                  <a:lnTo>
                    <a:pt x="4505807" y="342900"/>
                  </a:lnTo>
                  <a:lnTo>
                    <a:pt x="4526940" y="342900"/>
                  </a:lnTo>
                  <a:lnTo>
                    <a:pt x="4552213" y="355600"/>
                  </a:lnTo>
                  <a:lnTo>
                    <a:pt x="4557077" y="355600"/>
                  </a:lnTo>
                  <a:lnTo>
                    <a:pt x="4580052" y="381000"/>
                  </a:lnTo>
                  <a:lnTo>
                    <a:pt x="4579785" y="381000"/>
                  </a:lnTo>
                  <a:lnTo>
                    <a:pt x="4582579" y="384403"/>
                  </a:lnTo>
                  <a:lnTo>
                    <a:pt x="4596549" y="393700"/>
                  </a:lnTo>
                  <a:lnTo>
                    <a:pt x="4590199" y="393700"/>
                  </a:lnTo>
                  <a:lnTo>
                    <a:pt x="4582579" y="384403"/>
                  </a:lnTo>
                  <a:lnTo>
                    <a:pt x="4577473" y="381000"/>
                  </a:lnTo>
                  <a:lnTo>
                    <a:pt x="4552213" y="355600"/>
                  </a:lnTo>
                  <a:lnTo>
                    <a:pt x="4530814" y="355600"/>
                  </a:lnTo>
                  <a:lnTo>
                    <a:pt x="4507344" y="344081"/>
                  </a:lnTo>
                  <a:lnTo>
                    <a:pt x="4522305" y="355600"/>
                  </a:lnTo>
                  <a:lnTo>
                    <a:pt x="4522305" y="368300"/>
                  </a:lnTo>
                  <a:lnTo>
                    <a:pt x="4472013" y="368300"/>
                  </a:lnTo>
                  <a:lnTo>
                    <a:pt x="4471009" y="355600"/>
                  </a:lnTo>
                  <a:lnTo>
                    <a:pt x="4493438" y="355600"/>
                  </a:lnTo>
                  <a:lnTo>
                    <a:pt x="4489310" y="342900"/>
                  </a:lnTo>
                  <a:lnTo>
                    <a:pt x="4487634" y="342900"/>
                  </a:lnTo>
                  <a:lnTo>
                    <a:pt x="4473333" y="330200"/>
                  </a:lnTo>
                  <a:lnTo>
                    <a:pt x="4465345" y="315214"/>
                  </a:lnTo>
                  <a:lnTo>
                    <a:pt x="4465345" y="368300"/>
                  </a:lnTo>
                  <a:lnTo>
                    <a:pt x="4465053" y="368300"/>
                  </a:lnTo>
                  <a:lnTo>
                    <a:pt x="4464672" y="367690"/>
                  </a:lnTo>
                  <a:lnTo>
                    <a:pt x="4451324" y="355600"/>
                  </a:lnTo>
                  <a:lnTo>
                    <a:pt x="4457090" y="355600"/>
                  </a:lnTo>
                  <a:lnTo>
                    <a:pt x="4464672" y="367690"/>
                  </a:lnTo>
                  <a:lnTo>
                    <a:pt x="4465345" y="368300"/>
                  </a:lnTo>
                  <a:lnTo>
                    <a:pt x="4465345" y="315214"/>
                  </a:lnTo>
                  <a:lnTo>
                    <a:pt x="4459795" y="304800"/>
                  </a:lnTo>
                  <a:lnTo>
                    <a:pt x="4455896" y="304800"/>
                  </a:lnTo>
                  <a:lnTo>
                    <a:pt x="4446778" y="292100"/>
                  </a:lnTo>
                  <a:lnTo>
                    <a:pt x="4439818" y="284111"/>
                  </a:lnTo>
                  <a:lnTo>
                    <a:pt x="4439818" y="342900"/>
                  </a:lnTo>
                  <a:lnTo>
                    <a:pt x="4437761" y="342900"/>
                  </a:lnTo>
                  <a:lnTo>
                    <a:pt x="4433633" y="330200"/>
                  </a:lnTo>
                  <a:lnTo>
                    <a:pt x="4437761" y="330200"/>
                  </a:lnTo>
                  <a:lnTo>
                    <a:pt x="4439818" y="342900"/>
                  </a:lnTo>
                  <a:lnTo>
                    <a:pt x="4439818" y="284111"/>
                  </a:lnTo>
                  <a:lnTo>
                    <a:pt x="4435729" y="279400"/>
                  </a:lnTo>
                  <a:lnTo>
                    <a:pt x="4438078" y="279400"/>
                  </a:lnTo>
                  <a:lnTo>
                    <a:pt x="4436211" y="266700"/>
                  </a:lnTo>
                  <a:lnTo>
                    <a:pt x="4428934" y="266700"/>
                  </a:lnTo>
                  <a:lnTo>
                    <a:pt x="4421263" y="254000"/>
                  </a:lnTo>
                  <a:lnTo>
                    <a:pt x="4409211" y="254000"/>
                  </a:lnTo>
                  <a:lnTo>
                    <a:pt x="4385881" y="241300"/>
                  </a:lnTo>
                  <a:lnTo>
                    <a:pt x="4361459" y="241300"/>
                  </a:lnTo>
                  <a:lnTo>
                    <a:pt x="4361078" y="254000"/>
                  </a:lnTo>
                  <a:lnTo>
                    <a:pt x="4339641" y="254000"/>
                  </a:lnTo>
                  <a:lnTo>
                    <a:pt x="4346765" y="266700"/>
                  </a:lnTo>
                  <a:lnTo>
                    <a:pt x="4353496" y="266700"/>
                  </a:lnTo>
                  <a:lnTo>
                    <a:pt x="4357332" y="279400"/>
                  </a:lnTo>
                  <a:lnTo>
                    <a:pt x="4361459" y="279400"/>
                  </a:lnTo>
                  <a:lnTo>
                    <a:pt x="4363491" y="292100"/>
                  </a:lnTo>
                  <a:lnTo>
                    <a:pt x="4380789" y="292100"/>
                  </a:lnTo>
                  <a:lnTo>
                    <a:pt x="4397705" y="304800"/>
                  </a:lnTo>
                  <a:lnTo>
                    <a:pt x="4398581" y="317500"/>
                  </a:lnTo>
                  <a:lnTo>
                    <a:pt x="4384141" y="305168"/>
                  </a:lnTo>
                  <a:lnTo>
                    <a:pt x="4384141" y="673100"/>
                  </a:lnTo>
                  <a:lnTo>
                    <a:pt x="4360367" y="673100"/>
                  </a:lnTo>
                  <a:lnTo>
                    <a:pt x="4353204" y="660400"/>
                  </a:lnTo>
                  <a:lnTo>
                    <a:pt x="4355401" y="647700"/>
                  </a:lnTo>
                  <a:lnTo>
                    <a:pt x="4352048" y="647700"/>
                  </a:lnTo>
                  <a:lnTo>
                    <a:pt x="4344962" y="635000"/>
                  </a:lnTo>
                  <a:lnTo>
                    <a:pt x="4340034" y="647700"/>
                  </a:lnTo>
                  <a:lnTo>
                    <a:pt x="4341088" y="647700"/>
                  </a:lnTo>
                  <a:lnTo>
                    <a:pt x="4344086" y="660400"/>
                  </a:lnTo>
                  <a:lnTo>
                    <a:pt x="4334903" y="660400"/>
                  </a:lnTo>
                  <a:lnTo>
                    <a:pt x="4334129" y="647700"/>
                  </a:lnTo>
                  <a:lnTo>
                    <a:pt x="4340326" y="635000"/>
                  </a:lnTo>
                  <a:lnTo>
                    <a:pt x="4344962" y="635000"/>
                  </a:lnTo>
                  <a:lnTo>
                    <a:pt x="4353623" y="635000"/>
                  </a:lnTo>
                  <a:lnTo>
                    <a:pt x="4360164" y="647700"/>
                  </a:lnTo>
                  <a:lnTo>
                    <a:pt x="4365295" y="647700"/>
                  </a:lnTo>
                  <a:lnTo>
                    <a:pt x="4373575" y="660400"/>
                  </a:lnTo>
                  <a:lnTo>
                    <a:pt x="4381462" y="660400"/>
                  </a:lnTo>
                  <a:lnTo>
                    <a:pt x="4384141" y="673100"/>
                  </a:lnTo>
                  <a:lnTo>
                    <a:pt x="4384141" y="305168"/>
                  </a:lnTo>
                  <a:lnTo>
                    <a:pt x="4383722" y="304800"/>
                  </a:lnTo>
                  <a:lnTo>
                    <a:pt x="4357078" y="292100"/>
                  </a:lnTo>
                  <a:lnTo>
                    <a:pt x="4331589" y="279400"/>
                  </a:lnTo>
                  <a:lnTo>
                    <a:pt x="4320210" y="279400"/>
                  </a:lnTo>
                  <a:lnTo>
                    <a:pt x="4302137" y="266700"/>
                  </a:lnTo>
                  <a:lnTo>
                    <a:pt x="4259123" y="254000"/>
                  </a:lnTo>
                  <a:lnTo>
                    <a:pt x="4250106" y="249085"/>
                  </a:lnTo>
                  <a:lnTo>
                    <a:pt x="4250106" y="762000"/>
                  </a:lnTo>
                  <a:lnTo>
                    <a:pt x="4246918" y="762000"/>
                  </a:lnTo>
                  <a:lnTo>
                    <a:pt x="4241597" y="749300"/>
                  </a:lnTo>
                  <a:lnTo>
                    <a:pt x="4240530" y="762000"/>
                  </a:lnTo>
                  <a:lnTo>
                    <a:pt x="4233964" y="762000"/>
                  </a:lnTo>
                  <a:lnTo>
                    <a:pt x="4216844" y="749300"/>
                  </a:lnTo>
                  <a:lnTo>
                    <a:pt x="4182046" y="749300"/>
                  </a:lnTo>
                  <a:lnTo>
                    <a:pt x="4173994" y="736600"/>
                  </a:lnTo>
                  <a:lnTo>
                    <a:pt x="4157116" y="736600"/>
                  </a:lnTo>
                  <a:lnTo>
                    <a:pt x="4149052" y="723900"/>
                  </a:lnTo>
                  <a:lnTo>
                    <a:pt x="4147997" y="723900"/>
                  </a:lnTo>
                  <a:lnTo>
                    <a:pt x="4139006" y="711200"/>
                  </a:lnTo>
                  <a:lnTo>
                    <a:pt x="4131945" y="698500"/>
                  </a:lnTo>
                  <a:lnTo>
                    <a:pt x="4142968" y="698500"/>
                  </a:lnTo>
                  <a:lnTo>
                    <a:pt x="4148277" y="685800"/>
                  </a:lnTo>
                  <a:lnTo>
                    <a:pt x="4167619" y="685800"/>
                  </a:lnTo>
                  <a:lnTo>
                    <a:pt x="4152989" y="673100"/>
                  </a:lnTo>
                  <a:lnTo>
                    <a:pt x="4126369" y="647700"/>
                  </a:lnTo>
                  <a:lnTo>
                    <a:pt x="4104398" y="622300"/>
                  </a:lnTo>
                  <a:lnTo>
                    <a:pt x="4103687" y="609600"/>
                  </a:lnTo>
                  <a:lnTo>
                    <a:pt x="4097528" y="609600"/>
                  </a:lnTo>
                  <a:lnTo>
                    <a:pt x="4090022" y="596900"/>
                  </a:lnTo>
                  <a:lnTo>
                    <a:pt x="4083685" y="596900"/>
                  </a:lnTo>
                  <a:lnTo>
                    <a:pt x="4081005" y="584200"/>
                  </a:lnTo>
                  <a:lnTo>
                    <a:pt x="4094632" y="584200"/>
                  </a:lnTo>
                  <a:lnTo>
                    <a:pt x="4093375" y="571500"/>
                  </a:lnTo>
                  <a:lnTo>
                    <a:pt x="4099915" y="584200"/>
                  </a:lnTo>
                  <a:lnTo>
                    <a:pt x="4114546" y="571500"/>
                  </a:lnTo>
                  <a:lnTo>
                    <a:pt x="4122255" y="584200"/>
                  </a:lnTo>
                  <a:lnTo>
                    <a:pt x="4125442" y="571500"/>
                  </a:lnTo>
                  <a:lnTo>
                    <a:pt x="4181271" y="571500"/>
                  </a:lnTo>
                  <a:lnTo>
                    <a:pt x="4192714" y="584200"/>
                  </a:lnTo>
                  <a:lnTo>
                    <a:pt x="4213364" y="584200"/>
                  </a:lnTo>
                  <a:lnTo>
                    <a:pt x="4213504" y="596900"/>
                  </a:lnTo>
                  <a:lnTo>
                    <a:pt x="4212856" y="609600"/>
                  </a:lnTo>
                  <a:lnTo>
                    <a:pt x="4155249" y="609600"/>
                  </a:lnTo>
                  <a:lnTo>
                    <a:pt x="4164584" y="622300"/>
                  </a:lnTo>
                  <a:lnTo>
                    <a:pt x="4183596" y="635000"/>
                  </a:lnTo>
                  <a:lnTo>
                    <a:pt x="4203382" y="647700"/>
                  </a:lnTo>
                  <a:lnTo>
                    <a:pt x="4215041" y="660400"/>
                  </a:lnTo>
                  <a:lnTo>
                    <a:pt x="4214266" y="660400"/>
                  </a:lnTo>
                  <a:lnTo>
                    <a:pt x="4218229" y="673100"/>
                  </a:lnTo>
                  <a:lnTo>
                    <a:pt x="4221226" y="685800"/>
                  </a:lnTo>
                  <a:lnTo>
                    <a:pt x="4220718" y="685800"/>
                  </a:lnTo>
                  <a:lnTo>
                    <a:pt x="4220197" y="698500"/>
                  </a:lnTo>
                  <a:lnTo>
                    <a:pt x="4231538" y="698500"/>
                  </a:lnTo>
                  <a:lnTo>
                    <a:pt x="4237723" y="711200"/>
                  </a:lnTo>
                  <a:lnTo>
                    <a:pt x="4237050" y="711200"/>
                  </a:lnTo>
                  <a:lnTo>
                    <a:pt x="4242625" y="723900"/>
                  </a:lnTo>
                  <a:lnTo>
                    <a:pt x="4247820" y="749300"/>
                  </a:lnTo>
                  <a:lnTo>
                    <a:pt x="4250106" y="762000"/>
                  </a:lnTo>
                  <a:lnTo>
                    <a:pt x="4250106" y="249085"/>
                  </a:lnTo>
                  <a:lnTo>
                    <a:pt x="4213263" y="228955"/>
                  </a:lnTo>
                  <a:lnTo>
                    <a:pt x="4223296" y="241300"/>
                  </a:lnTo>
                  <a:lnTo>
                    <a:pt x="4225645" y="241300"/>
                  </a:lnTo>
                  <a:lnTo>
                    <a:pt x="4233342" y="254000"/>
                  </a:lnTo>
                  <a:lnTo>
                    <a:pt x="4238180" y="254000"/>
                  </a:lnTo>
                  <a:lnTo>
                    <a:pt x="4232059" y="266700"/>
                  </a:lnTo>
                  <a:lnTo>
                    <a:pt x="4228262" y="266700"/>
                  </a:lnTo>
                  <a:lnTo>
                    <a:pt x="4229481" y="254000"/>
                  </a:lnTo>
                  <a:lnTo>
                    <a:pt x="4223677" y="266700"/>
                  </a:lnTo>
                  <a:lnTo>
                    <a:pt x="4218648" y="254000"/>
                  </a:lnTo>
                  <a:lnTo>
                    <a:pt x="4210926" y="254000"/>
                  </a:lnTo>
                  <a:lnTo>
                    <a:pt x="4204284" y="241300"/>
                  </a:lnTo>
                  <a:lnTo>
                    <a:pt x="4123537" y="241300"/>
                  </a:lnTo>
                  <a:lnTo>
                    <a:pt x="4117314" y="228600"/>
                  </a:lnTo>
                  <a:lnTo>
                    <a:pt x="4075557" y="228600"/>
                  </a:lnTo>
                  <a:lnTo>
                    <a:pt x="4060380" y="215900"/>
                  </a:lnTo>
                  <a:lnTo>
                    <a:pt x="4020070" y="215900"/>
                  </a:lnTo>
                  <a:lnTo>
                    <a:pt x="4019143" y="228600"/>
                  </a:lnTo>
                  <a:lnTo>
                    <a:pt x="4010888" y="215900"/>
                  </a:lnTo>
                  <a:lnTo>
                    <a:pt x="4004703" y="215900"/>
                  </a:lnTo>
                  <a:lnTo>
                    <a:pt x="3998518" y="228600"/>
                  </a:lnTo>
                  <a:lnTo>
                    <a:pt x="3970426" y="228600"/>
                  </a:lnTo>
                  <a:lnTo>
                    <a:pt x="3970426" y="609600"/>
                  </a:lnTo>
                  <a:lnTo>
                    <a:pt x="3969651" y="609600"/>
                  </a:lnTo>
                  <a:lnTo>
                    <a:pt x="3885095" y="609600"/>
                  </a:lnTo>
                  <a:lnTo>
                    <a:pt x="3872598" y="596900"/>
                  </a:lnTo>
                  <a:lnTo>
                    <a:pt x="3854678" y="596900"/>
                  </a:lnTo>
                  <a:lnTo>
                    <a:pt x="3843858" y="588886"/>
                  </a:lnTo>
                  <a:lnTo>
                    <a:pt x="3843858" y="685800"/>
                  </a:lnTo>
                  <a:lnTo>
                    <a:pt x="3840607" y="685800"/>
                  </a:lnTo>
                  <a:lnTo>
                    <a:pt x="3839476" y="698500"/>
                  </a:lnTo>
                  <a:lnTo>
                    <a:pt x="3839730" y="711200"/>
                  </a:lnTo>
                  <a:lnTo>
                    <a:pt x="3835285" y="723900"/>
                  </a:lnTo>
                  <a:lnTo>
                    <a:pt x="3828910" y="736600"/>
                  </a:lnTo>
                  <a:lnTo>
                    <a:pt x="3831488" y="736600"/>
                  </a:lnTo>
                  <a:lnTo>
                    <a:pt x="3841343" y="749300"/>
                  </a:lnTo>
                  <a:lnTo>
                    <a:pt x="3839222" y="749300"/>
                  </a:lnTo>
                  <a:lnTo>
                    <a:pt x="3833228" y="762000"/>
                  </a:lnTo>
                  <a:lnTo>
                    <a:pt x="3831488" y="749300"/>
                  </a:lnTo>
                  <a:lnTo>
                    <a:pt x="3826840" y="749300"/>
                  </a:lnTo>
                  <a:lnTo>
                    <a:pt x="3826840" y="736600"/>
                  </a:lnTo>
                  <a:lnTo>
                    <a:pt x="3821747" y="736600"/>
                  </a:lnTo>
                  <a:lnTo>
                    <a:pt x="3814991" y="749300"/>
                  </a:lnTo>
                  <a:lnTo>
                    <a:pt x="3801618" y="762000"/>
                  </a:lnTo>
                  <a:lnTo>
                    <a:pt x="3757244" y="762000"/>
                  </a:lnTo>
                  <a:lnTo>
                    <a:pt x="3746741" y="749300"/>
                  </a:lnTo>
                  <a:lnTo>
                    <a:pt x="3716007" y="749300"/>
                  </a:lnTo>
                  <a:lnTo>
                    <a:pt x="3705148" y="762000"/>
                  </a:lnTo>
                  <a:lnTo>
                    <a:pt x="3686365" y="749300"/>
                  </a:lnTo>
                  <a:lnTo>
                    <a:pt x="3652075" y="749300"/>
                  </a:lnTo>
                  <a:lnTo>
                    <a:pt x="3632454" y="736600"/>
                  </a:lnTo>
                  <a:lnTo>
                    <a:pt x="3609543" y="736600"/>
                  </a:lnTo>
                  <a:lnTo>
                    <a:pt x="3586251" y="723900"/>
                  </a:lnTo>
                  <a:lnTo>
                    <a:pt x="3549650" y="723900"/>
                  </a:lnTo>
                  <a:lnTo>
                    <a:pt x="3534791" y="711200"/>
                  </a:lnTo>
                  <a:lnTo>
                    <a:pt x="3499472" y="711200"/>
                  </a:lnTo>
                  <a:lnTo>
                    <a:pt x="3484689" y="723900"/>
                  </a:lnTo>
                  <a:lnTo>
                    <a:pt x="3477044" y="736600"/>
                  </a:lnTo>
                  <a:lnTo>
                    <a:pt x="3466706" y="749300"/>
                  </a:lnTo>
                  <a:lnTo>
                    <a:pt x="3443795" y="736600"/>
                  </a:lnTo>
                  <a:lnTo>
                    <a:pt x="3418027" y="736600"/>
                  </a:lnTo>
                  <a:lnTo>
                    <a:pt x="3404946" y="723900"/>
                  </a:lnTo>
                  <a:lnTo>
                    <a:pt x="3384893" y="723900"/>
                  </a:lnTo>
                  <a:lnTo>
                    <a:pt x="3379876" y="711200"/>
                  </a:lnTo>
                  <a:lnTo>
                    <a:pt x="3345840" y="711200"/>
                  </a:lnTo>
                  <a:lnTo>
                    <a:pt x="3302546" y="698500"/>
                  </a:lnTo>
                  <a:lnTo>
                    <a:pt x="3280892" y="698500"/>
                  </a:lnTo>
                  <a:lnTo>
                    <a:pt x="3277311" y="685800"/>
                  </a:lnTo>
                  <a:lnTo>
                    <a:pt x="3258553" y="685800"/>
                  </a:lnTo>
                  <a:lnTo>
                    <a:pt x="3256140" y="673100"/>
                  </a:lnTo>
                  <a:lnTo>
                    <a:pt x="3272637" y="673100"/>
                  </a:lnTo>
                  <a:lnTo>
                    <a:pt x="3278822" y="685800"/>
                  </a:lnTo>
                  <a:lnTo>
                    <a:pt x="3280892" y="685800"/>
                  </a:lnTo>
                  <a:lnTo>
                    <a:pt x="3289135" y="673100"/>
                  </a:lnTo>
                  <a:lnTo>
                    <a:pt x="3273412" y="673100"/>
                  </a:lnTo>
                  <a:lnTo>
                    <a:pt x="3278467" y="660400"/>
                  </a:lnTo>
                  <a:lnTo>
                    <a:pt x="3270580" y="647700"/>
                  </a:lnTo>
                  <a:lnTo>
                    <a:pt x="3263747" y="647700"/>
                  </a:lnTo>
                  <a:lnTo>
                    <a:pt x="3268510" y="635000"/>
                  </a:lnTo>
                  <a:lnTo>
                    <a:pt x="3264395" y="635000"/>
                  </a:lnTo>
                  <a:lnTo>
                    <a:pt x="3253892" y="622300"/>
                  </a:lnTo>
                  <a:lnTo>
                    <a:pt x="3239122" y="622300"/>
                  </a:lnTo>
                  <a:lnTo>
                    <a:pt x="3228302" y="635000"/>
                  </a:lnTo>
                  <a:lnTo>
                    <a:pt x="3146844" y="635000"/>
                  </a:lnTo>
                  <a:lnTo>
                    <a:pt x="3127641" y="647700"/>
                  </a:lnTo>
                  <a:lnTo>
                    <a:pt x="3045066" y="647700"/>
                  </a:lnTo>
                  <a:lnTo>
                    <a:pt x="3023374" y="660400"/>
                  </a:lnTo>
                  <a:lnTo>
                    <a:pt x="3002076" y="673100"/>
                  </a:lnTo>
                  <a:lnTo>
                    <a:pt x="2979813" y="673100"/>
                  </a:lnTo>
                  <a:lnTo>
                    <a:pt x="2970504" y="685800"/>
                  </a:lnTo>
                  <a:lnTo>
                    <a:pt x="2940634" y="685800"/>
                  </a:lnTo>
                  <a:lnTo>
                    <a:pt x="2929775" y="673100"/>
                  </a:lnTo>
                  <a:lnTo>
                    <a:pt x="2904032" y="673100"/>
                  </a:lnTo>
                  <a:lnTo>
                    <a:pt x="2915310" y="660400"/>
                  </a:lnTo>
                  <a:lnTo>
                    <a:pt x="2983941" y="660400"/>
                  </a:lnTo>
                  <a:lnTo>
                    <a:pt x="2988056" y="647700"/>
                  </a:lnTo>
                  <a:lnTo>
                    <a:pt x="2996311" y="635000"/>
                  </a:lnTo>
                  <a:lnTo>
                    <a:pt x="3011513" y="635000"/>
                  </a:lnTo>
                  <a:lnTo>
                    <a:pt x="3020377" y="622300"/>
                  </a:lnTo>
                  <a:lnTo>
                    <a:pt x="3025178" y="622300"/>
                  </a:lnTo>
                  <a:lnTo>
                    <a:pt x="3024086" y="609600"/>
                  </a:lnTo>
                  <a:lnTo>
                    <a:pt x="3021050" y="609600"/>
                  </a:lnTo>
                  <a:lnTo>
                    <a:pt x="3021114" y="596900"/>
                  </a:lnTo>
                  <a:lnTo>
                    <a:pt x="3029305" y="596900"/>
                  </a:lnTo>
                  <a:lnTo>
                    <a:pt x="3036074" y="584200"/>
                  </a:lnTo>
                  <a:lnTo>
                    <a:pt x="3047288" y="584200"/>
                  </a:lnTo>
                  <a:lnTo>
                    <a:pt x="3054045" y="571500"/>
                  </a:lnTo>
                  <a:lnTo>
                    <a:pt x="3077248" y="571500"/>
                  </a:lnTo>
                  <a:lnTo>
                    <a:pt x="3087103" y="558800"/>
                  </a:lnTo>
                  <a:lnTo>
                    <a:pt x="3097352" y="546100"/>
                  </a:lnTo>
                  <a:lnTo>
                    <a:pt x="3094520" y="546100"/>
                  </a:lnTo>
                  <a:lnTo>
                    <a:pt x="3103448" y="533400"/>
                  </a:lnTo>
                  <a:lnTo>
                    <a:pt x="3189147" y="533400"/>
                  </a:lnTo>
                  <a:lnTo>
                    <a:pt x="3211030" y="520700"/>
                  </a:lnTo>
                  <a:lnTo>
                    <a:pt x="3234842" y="508000"/>
                  </a:lnTo>
                  <a:lnTo>
                    <a:pt x="3246920" y="522414"/>
                  </a:lnTo>
                  <a:lnTo>
                    <a:pt x="3247898" y="520700"/>
                  </a:lnTo>
                  <a:lnTo>
                    <a:pt x="3247834" y="523494"/>
                  </a:lnTo>
                  <a:lnTo>
                    <a:pt x="3256140" y="533400"/>
                  </a:lnTo>
                  <a:lnTo>
                    <a:pt x="3284588" y="558800"/>
                  </a:lnTo>
                  <a:lnTo>
                    <a:pt x="3358515" y="584200"/>
                  </a:lnTo>
                  <a:lnTo>
                    <a:pt x="3381375" y="603821"/>
                  </a:lnTo>
                  <a:lnTo>
                    <a:pt x="3388118" y="596900"/>
                  </a:lnTo>
                  <a:lnTo>
                    <a:pt x="3388118" y="609600"/>
                  </a:lnTo>
                  <a:lnTo>
                    <a:pt x="3403295" y="609600"/>
                  </a:lnTo>
                  <a:lnTo>
                    <a:pt x="3410801" y="596900"/>
                  </a:lnTo>
                  <a:lnTo>
                    <a:pt x="3406940" y="596900"/>
                  </a:lnTo>
                  <a:lnTo>
                    <a:pt x="3401237" y="584200"/>
                  </a:lnTo>
                  <a:lnTo>
                    <a:pt x="3441738" y="584200"/>
                  </a:lnTo>
                  <a:lnTo>
                    <a:pt x="3435426" y="571500"/>
                  </a:lnTo>
                  <a:lnTo>
                    <a:pt x="3417506" y="571500"/>
                  </a:lnTo>
                  <a:lnTo>
                    <a:pt x="3398812" y="558800"/>
                  </a:lnTo>
                  <a:lnTo>
                    <a:pt x="3378479" y="558800"/>
                  </a:lnTo>
                  <a:lnTo>
                    <a:pt x="3358477" y="546100"/>
                  </a:lnTo>
                  <a:lnTo>
                    <a:pt x="3338855" y="533400"/>
                  </a:lnTo>
                  <a:lnTo>
                    <a:pt x="3328314" y="520700"/>
                  </a:lnTo>
                  <a:lnTo>
                    <a:pt x="3315398" y="520700"/>
                  </a:lnTo>
                  <a:lnTo>
                    <a:pt x="3306927" y="508000"/>
                  </a:lnTo>
                  <a:lnTo>
                    <a:pt x="3301923" y="508000"/>
                  </a:lnTo>
                  <a:lnTo>
                    <a:pt x="3299447" y="495300"/>
                  </a:lnTo>
                  <a:lnTo>
                    <a:pt x="3350488" y="495300"/>
                  </a:lnTo>
                  <a:lnTo>
                    <a:pt x="3355124" y="508000"/>
                  </a:lnTo>
                  <a:lnTo>
                    <a:pt x="3361309" y="520700"/>
                  </a:lnTo>
                  <a:lnTo>
                    <a:pt x="3365436" y="508000"/>
                  </a:lnTo>
                  <a:lnTo>
                    <a:pt x="3371621" y="520700"/>
                  </a:lnTo>
                  <a:lnTo>
                    <a:pt x="3388893" y="520700"/>
                  </a:lnTo>
                  <a:lnTo>
                    <a:pt x="3398431" y="533400"/>
                  </a:lnTo>
                  <a:lnTo>
                    <a:pt x="3411677" y="546100"/>
                  </a:lnTo>
                  <a:lnTo>
                    <a:pt x="3456724" y="546100"/>
                  </a:lnTo>
                  <a:lnTo>
                    <a:pt x="3466477" y="558800"/>
                  </a:lnTo>
                  <a:lnTo>
                    <a:pt x="3464420" y="571500"/>
                  </a:lnTo>
                  <a:lnTo>
                    <a:pt x="3460292" y="584200"/>
                  </a:lnTo>
                  <a:lnTo>
                    <a:pt x="3469475" y="584200"/>
                  </a:lnTo>
                  <a:lnTo>
                    <a:pt x="3478085" y="596900"/>
                  </a:lnTo>
                  <a:lnTo>
                    <a:pt x="3485527" y="596900"/>
                  </a:lnTo>
                  <a:lnTo>
                    <a:pt x="3491230" y="609600"/>
                  </a:lnTo>
                  <a:lnTo>
                    <a:pt x="3499472" y="609600"/>
                  </a:lnTo>
                  <a:lnTo>
                    <a:pt x="3509784" y="622300"/>
                  </a:lnTo>
                  <a:lnTo>
                    <a:pt x="3505670" y="609600"/>
                  </a:lnTo>
                  <a:lnTo>
                    <a:pt x="3518039" y="609600"/>
                  </a:lnTo>
                  <a:lnTo>
                    <a:pt x="3511854" y="622300"/>
                  </a:lnTo>
                  <a:lnTo>
                    <a:pt x="3509784" y="622300"/>
                  </a:lnTo>
                  <a:lnTo>
                    <a:pt x="3509594" y="622300"/>
                  </a:lnTo>
                  <a:lnTo>
                    <a:pt x="3516490" y="635000"/>
                  </a:lnTo>
                  <a:lnTo>
                    <a:pt x="3524161" y="647700"/>
                  </a:lnTo>
                  <a:lnTo>
                    <a:pt x="3534537" y="647700"/>
                  </a:lnTo>
                  <a:lnTo>
                    <a:pt x="3534753" y="635000"/>
                  </a:lnTo>
                  <a:lnTo>
                    <a:pt x="3539426" y="647700"/>
                  </a:lnTo>
                  <a:lnTo>
                    <a:pt x="3548964" y="647700"/>
                  </a:lnTo>
                  <a:lnTo>
                    <a:pt x="3538664" y="635000"/>
                  </a:lnTo>
                  <a:lnTo>
                    <a:pt x="3548964" y="635000"/>
                  </a:lnTo>
                  <a:lnTo>
                    <a:pt x="3544849" y="622300"/>
                  </a:lnTo>
                  <a:lnTo>
                    <a:pt x="3552317" y="622300"/>
                  </a:lnTo>
                  <a:lnTo>
                    <a:pt x="3545878" y="609600"/>
                  </a:lnTo>
                  <a:lnTo>
                    <a:pt x="3557219" y="609600"/>
                  </a:lnTo>
                  <a:lnTo>
                    <a:pt x="3552317" y="622300"/>
                  </a:lnTo>
                  <a:lnTo>
                    <a:pt x="3553091" y="622300"/>
                  </a:lnTo>
                  <a:lnTo>
                    <a:pt x="3557219" y="622300"/>
                  </a:lnTo>
                  <a:lnTo>
                    <a:pt x="3567531" y="635000"/>
                  </a:lnTo>
                  <a:lnTo>
                    <a:pt x="3568903" y="626541"/>
                  </a:lnTo>
                  <a:lnTo>
                    <a:pt x="3565461" y="622300"/>
                  </a:lnTo>
                  <a:lnTo>
                    <a:pt x="3568560" y="622300"/>
                  </a:lnTo>
                  <a:lnTo>
                    <a:pt x="3551034" y="596900"/>
                  </a:lnTo>
                  <a:lnTo>
                    <a:pt x="3538143" y="584200"/>
                  </a:lnTo>
                  <a:lnTo>
                    <a:pt x="3559276" y="584200"/>
                  </a:lnTo>
                  <a:lnTo>
                    <a:pt x="3561346" y="571500"/>
                  </a:lnTo>
                  <a:lnTo>
                    <a:pt x="3584029" y="571500"/>
                  </a:lnTo>
                  <a:lnTo>
                    <a:pt x="3590213" y="584200"/>
                  </a:lnTo>
                  <a:lnTo>
                    <a:pt x="3590213" y="571500"/>
                  </a:lnTo>
                  <a:lnTo>
                    <a:pt x="3595370" y="571500"/>
                  </a:lnTo>
                  <a:lnTo>
                    <a:pt x="3614115" y="584200"/>
                  </a:lnTo>
                  <a:lnTo>
                    <a:pt x="3618052" y="584200"/>
                  </a:lnTo>
                  <a:lnTo>
                    <a:pt x="3613734" y="596900"/>
                  </a:lnTo>
                  <a:lnTo>
                    <a:pt x="3612896" y="596900"/>
                  </a:lnTo>
                  <a:lnTo>
                    <a:pt x="3614953" y="609600"/>
                  </a:lnTo>
                  <a:lnTo>
                    <a:pt x="3619081" y="609600"/>
                  </a:lnTo>
                  <a:lnTo>
                    <a:pt x="3619081" y="596900"/>
                  </a:lnTo>
                  <a:lnTo>
                    <a:pt x="3633520" y="596900"/>
                  </a:lnTo>
                  <a:lnTo>
                    <a:pt x="3631450" y="609600"/>
                  </a:lnTo>
                  <a:lnTo>
                    <a:pt x="3627336" y="609600"/>
                  </a:lnTo>
                  <a:lnTo>
                    <a:pt x="3631450" y="622300"/>
                  </a:lnTo>
                  <a:lnTo>
                    <a:pt x="3630422" y="622300"/>
                  </a:lnTo>
                  <a:lnTo>
                    <a:pt x="3635565" y="634212"/>
                  </a:lnTo>
                  <a:lnTo>
                    <a:pt x="3635286" y="622300"/>
                  </a:lnTo>
                  <a:lnTo>
                    <a:pt x="3637902" y="622300"/>
                  </a:lnTo>
                  <a:lnTo>
                    <a:pt x="3639350" y="635000"/>
                  </a:lnTo>
                  <a:lnTo>
                    <a:pt x="3643833" y="635000"/>
                  </a:lnTo>
                  <a:lnTo>
                    <a:pt x="3643401" y="644347"/>
                  </a:lnTo>
                  <a:lnTo>
                    <a:pt x="3644023" y="643064"/>
                  </a:lnTo>
                  <a:lnTo>
                    <a:pt x="3645370" y="635000"/>
                  </a:lnTo>
                  <a:lnTo>
                    <a:pt x="3647948" y="635000"/>
                  </a:lnTo>
                  <a:lnTo>
                    <a:pt x="3644023" y="643064"/>
                  </a:lnTo>
                  <a:lnTo>
                    <a:pt x="3643249" y="647700"/>
                  </a:lnTo>
                  <a:lnTo>
                    <a:pt x="3645890" y="647700"/>
                  </a:lnTo>
                  <a:lnTo>
                    <a:pt x="3653713" y="660400"/>
                  </a:lnTo>
                  <a:lnTo>
                    <a:pt x="3697440" y="660400"/>
                  </a:lnTo>
                  <a:lnTo>
                    <a:pt x="3704463" y="673100"/>
                  </a:lnTo>
                  <a:lnTo>
                    <a:pt x="3716807" y="673100"/>
                  </a:lnTo>
                  <a:lnTo>
                    <a:pt x="3718839" y="660400"/>
                  </a:lnTo>
                  <a:lnTo>
                    <a:pt x="3739400" y="660400"/>
                  </a:lnTo>
                  <a:lnTo>
                    <a:pt x="3747973" y="673100"/>
                  </a:lnTo>
                  <a:lnTo>
                    <a:pt x="3756533" y="673100"/>
                  </a:lnTo>
                  <a:lnTo>
                    <a:pt x="3765499" y="685800"/>
                  </a:lnTo>
                  <a:lnTo>
                    <a:pt x="3803840" y="685800"/>
                  </a:lnTo>
                  <a:lnTo>
                    <a:pt x="3819106" y="673100"/>
                  </a:lnTo>
                  <a:lnTo>
                    <a:pt x="3834384" y="673100"/>
                  </a:lnTo>
                  <a:lnTo>
                    <a:pt x="3843858" y="685800"/>
                  </a:lnTo>
                  <a:lnTo>
                    <a:pt x="3843858" y="588886"/>
                  </a:lnTo>
                  <a:lnTo>
                    <a:pt x="3837546" y="584200"/>
                  </a:lnTo>
                  <a:lnTo>
                    <a:pt x="3827361" y="584200"/>
                  </a:lnTo>
                  <a:lnTo>
                    <a:pt x="3814699" y="571500"/>
                  </a:lnTo>
                  <a:lnTo>
                    <a:pt x="3755440" y="571500"/>
                  </a:lnTo>
                  <a:lnTo>
                    <a:pt x="3744518" y="584200"/>
                  </a:lnTo>
                  <a:lnTo>
                    <a:pt x="3722192" y="584200"/>
                  </a:lnTo>
                  <a:lnTo>
                    <a:pt x="3709822" y="571500"/>
                  </a:lnTo>
                  <a:lnTo>
                    <a:pt x="3689197" y="571500"/>
                  </a:lnTo>
                  <a:lnTo>
                    <a:pt x="3689197" y="584200"/>
                  </a:lnTo>
                  <a:lnTo>
                    <a:pt x="3678529" y="596900"/>
                  </a:lnTo>
                  <a:lnTo>
                    <a:pt x="3670376" y="584200"/>
                  </a:lnTo>
                  <a:lnTo>
                    <a:pt x="3689197" y="584200"/>
                  </a:lnTo>
                  <a:lnTo>
                    <a:pt x="3689197" y="571500"/>
                  </a:lnTo>
                  <a:lnTo>
                    <a:pt x="3675888" y="571500"/>
                  </a:lnTo>
                  <a:lnTo>
                    <a:pt x="3668826" y="558800"/>
                  </a:lnTo>
                  <a:lnTo>
                    <a:pt x="3662159" y="558800"/>
                  </a:lnTo>
                  <a:lnTo>
                    <a:pt x="3654133" y="546100"/>
                  </a:lnTo>
                  <a:lnTo>
                    <a:pt x="3664737" y="546100"/>
                  </a:lnTo>
                  <a:lnTo>
                    <a:pt x="3672433" y="533400"/>
                  </a:lnTo>
                  <a:lnTo>
                    <a:pt x="3678212" y="533400"/>
                  </a:lnTo>
                  <a:lnTo>
                    <a:pt x="3683012" y="520700"/>
                  </a:lnTo>
                  <a:lnTo>
                    <a:pt x="3689350" y="520700"/>
                  </a:lnTo>
                  <a:lnTo>
                    <a:pt x="3695128" y="508000"/>
                  </a:lnTo>
                  <a:lnTo>
                    <a:pt x="3698951" y="508000"/>
                  </a:lnTo>
                  <a:lnTo>
                    <a:pt x="3699510" y="495300"/>
                  </a:lnTo>
                  <a:lnTo>
                    <a:pt x="3750767" y="495300"/>
                  </a:lnTo>
                  <a:lnTo>
                    <a:pt x="3763175" y="508000"/>
                  </a:lnTo>
                  <a:lnTo>
                    <a:pt x="3784308" y="508000"/>
                  </a:lnTo>
                  <a:lnTo>
                    <a:pt x="3775811" y="520700"/>
                  </a:lnTo>
                  <a:lnTo>
                    <a:pt x="3779672" y="520700"/>
                  </a:lnTo>
                  <a:lnTo>
                    <a:pt x="3786924" y="533400"/>
                  </a:lnTo>
                  <a:lnTo>
                    <a:pt x="3847465" y="533400"/>
                  </a:lnTo>
                  <a:lnTo>
                    <a:pt x="3831348" y="520700"/>
                  </a:lnTo>
                  <a:lnTo>
                    <a:pt x="3817048" y="520700"/>
                  </a:lnTo>
                  <a:lnTo>
                    <a:pt x="3840569" y="508000"/>
                  </a:lnTo>
                  <a:lnTo>
                    <a:pt x="3878910" y="508000"/>
                  </a:lnTo>
                  <a:lnTo>
                    <a:pt x="3903853" y="508000"/>
                  </a:lnTo>
                  <a:lnTo>
                    <a:pt x="3895407" y="520700"/>
                  </a:lnTo>
                  <a:lnTo>
                    <a:pt x="3890518" y="520700"/>
                  </a:lnTo>
                  <a:lnTo>
                    <a:pt x="3886644" y="533400"/>
                  </a:lnTo>
                  <a:lnTo>
                    <a:pt x="3854170" y="533400"/>
                  </a:lnTo>
                  <a:lnTo>
                    <a:pt x="3868382" y="546100"/>
                  </a:lnTo>
                  <a:lnTo>
                    <a:pt x="3882783" y="546100"/>
                  </a:lnTo>
                  <a:lnTo>
                    <a:pt x="3896791" y="558800"/>
                  </a:lnTo>
                  <a:lnTo>
                    <a:pt x="3909847" y="558800"/>
                  </a:lnTo>
                  <a:lnTo>
                    <a:pt x="3924985" y="571500"/>
                  </a:lnTo>
                  <a:lnTo>
                    <a:pt x="3942842" y="584200"/>
                  </a:lnTo>
                  <a:lnTo>
                    <a:pt x="3959148" y="584200"/>
                  </a:lnTo>
                  <a:lnTo>
                    <a:pt x="3969651" y="609600"/>
                  </a:lnTo>
                  <a:lnTo>
                    <a:pt x="3968775" y="596900"/>
                  </a:lnTo>
                  <a:lnTo>
                    <a:pt x="3970426" y="609600"/>
                  </a:lnTo>
                  <a:lnTo>
                    <a:pt x="3970426" y="228600"/>
                  </a:lnTo>
                  <a:lnTo>
                    <a:pt x="3968356" y="228600"/>
                  </a:lnTo>
                  <a:lnTo>
                    <a:pt x="3952405" y="215900"/>
                  </a:lnTo>
                  <a:lnTo>
                    <a:pt x="3942842" y="215900"/>
                  </a:lnTo>
                  <a:lnTo>
                    <a:pt x="3950030" y="203200"/>
                  </a:lnTo>
                  <a:lnTo>
                    <a:pt x="3958564" y="215900"/>
                  </a:lnTo>
                  <a:lnTo>
                    <a:pt x="3975836" y="215900"/>
                  </a:lnTo>
                  <a:lnTo>
                    <a:pt x="3962781" y="203200"/>
                  </a:lnTo>
                  <a:lnTo>
                    <a:pt x="3941038" y="190500"/>
                  </a:lnTo>
                  <a:lnTo>
                    <a:pt x="3912425" y="190500"/>
                  </a:lnTo>
                  <a:lnTo>
                    <a:pt x="3916680" y="203200"/>
                  </a:lnTo>
                  <a:lnTo>
                    <a:pt x="3920159" y="215900"/>
                  </a:lnTo>
                  <a:lnTo>
                    <a:pt x="3930980" y="215900"/>
                  </a:lnTo>
                  <a:lnTo>
                    <a:pt x="3930599" y="228600"/>
                  </a:lnTo>
                  <a:lnTo>
                    <a:pt x="3886136" y="228600"/>
                  </a:lnTo>
                  <a:lnTo>
                    <a:pt x="3857714" y="215900"/>
                  </a:lnTo>
                  <a:lnTo>
                    <a:pt x="3845915" y="228600"/>
                  </a:lnTo>
                  <a:lnTo>
                    <a:pt x="3860355" y="228600"/>
                  </a:lnTo>
                  <a:lnTo>
                    <a:pt x="3864483" y="241300"/>
                  </a:lnTo>
                  <a:lnTo>
                    <a:pt x="3854005" y="241300"/>
                  </a:lnTo>
                  <a:lnTo>
                    <a:pt x="3842562" y="228600"/>
                  </a:lnTo>
                  <a:lnTo>
                    <a:pt x="3802100" y="228600"/>
                  </a:lnTo>
                  <a:lnTo>
                    <a:pt x="3813886" y="241300"/>
                  </a:lnTo>
                  <a:lnTo>
                    <a:pt x="3786886" y="241300"/>
                  </a:lnTo>
                  <a:lnTo>
                    <a:pt x="3765461" y="228600"/>
                  </a:lnTo>
                  <a:lnTo>
                    <a:pt x="3757244" y="228600"/>
                  </a:lnTo>
                  <a:lnTo>
                    <a:pt x="3744874" y="215900"/>
                  </a:lnTo>
                  <a:lnTo>
                    <a:pt x="3746931" y="203200"/>
                  </a:lnTo>
                  <a:lnTo>
                    <a:pt x="3718064" y="203200"/>
                  </a:lnTo>
                  <a:lnTo>
                    <a:pt x="3712908" y="190500"/>
                  </a:lnTo>
                  <a:lnTo>
                    <a:pt x="3741775" y="190500"/>
                  </a:lnTo>
                  <a:lnTo>
                    <a:pt x="3770909" y="203200"/>
                  </a:lnTo>
                  <a:lnTo>
                    <a:pt x="3798493" y="215900"/>
                  </a:lnTo>
                  <a:lnTo>
                    <a:pt x="3857714" y="215900"/>
                  </a:lnTo>
                  <a:lnTo>
                    <a:pt x="3861701" y="215900"/>
                  </a:lnTo>
                  <a:lnTo>
                    <a:pt x="3870668" y="203200"/>
                  </a:lnTo>
                  <a:lnTo>
                    <a:pt x="3863962" y="203200"/>
                  </a:lnTo>
                  <a:lnTo>
                    <a:pt x="3852621" y="190500"/>
                  </a:lnTo>
                  <a:lnTo>
                    <a:pt x="3831488" y="190500"/>
                  </a:lnTo>
                  <a:lnTo>
                    <a:pt x="3806901" y="177800"/>
                  </a:lnTo>
                  <a:lnTo>
                    <a:pt x="3772458" y="165100"/>
                  </a:lnTo>
                  <a:lnTo>
                    <a:pt x="3736073" y="165100"/>
                  </a:lnTo>
                  <a:lnTo>
                    <a:pt x="3712654" y="155321"/>
                  </a:lnTo>
                  <a:lnTo>
                    <a:pt x="3712654" y="190500"/>
                  </a:lnTo>
                  <a:lnTo>
                    <a:pt x="3692550" y="190500"/>
                  </a:lnTo>
                  <a:lnTo>
                    <a:pt x="3685070" y="177800"/>
                  </a:lnTo>
                  <a:lnTo>
                    <a:pt x="3712654" y="190500"/>
                  </a:lnTo>
                  <a:lnTo>
                    <a:pt x="3712654" y="155321"/>
                  </a:lnTo>
                  <a:lnTo>
                    <a:pt x="3705695" y="152400"/>
                  </a:lnTo>
                  <a:lnTo>
                    <a:pt x="3693033" y="152400"/>
                  </a:lnTo>
                  <a:lnTo>
                    <a:pt x="3697440" y="139700"/>
                  </a:lnTo>
                  <a:lnTo>
                    <a:pt x="3680333" y="139700"/>
                  </a:lnTo>
                  <a:lnTo>
                    <a:pt x="3686873" y="152400"/>
                  </a:lnTo>
                  <a:lnTo>
                    <a:pt x="3682200" y="152400"/>
                  </a:lnTo>
                  <a:lnTo>
                    <a:pt x="3674757" y="139700"/>
                  </a:lnTo>
                  <a:lnTo>
                    <a:pt x="3668572" y="139700"/>
                  </a:lnTo>
                  <a:lnTo>
                    <a:pt x="3668572" y="292100"/>
                  </a:lnTo>
                  <a:lnTo>
                    <a:pt x="3638512" y="279400"/>
                  </a:lnTo>
                  <a:lnTo>
                    <a:pt x="3659835" y="279400"/>
                  </a:lnTo>
                  <a:lnTo>
                    <a:pt x="3668572" y="292100"/>
                  </a:lnTo>
                  <a:lnTo>
                    <a:pt x="3668572" y="139700"/>
                  </a:lnTo>
                  <a:lnTo>
                    <a:pt x="3645916" y="139700"/>
                  </a:lnTo>
                  <a:lnTo>
                    <a:pt x="3654133" y="127000"/>
                  </a:lnTo>
                  <a:lnTo>
                    <a:pt x="3620211" y="127000"/>
                  </a:lnTo>
                  <a:lnTo>
                    <a:pt x="3632746" y="139204"/>
                  </a:lnTo>
                  <a:lnTo>
                    <a:pt x="3633647" y="139700"/>
                  </a:lnTo>
                  <a:lnTo>
                    <a:pt x="3633254" y="139700"/>
                  </a:lnTo>
                  <a:lnTo>
                    <a:pt x="3632746" y="139204"/>
                  </a:lnTo>
                  <a:lnTo>
                    <a:pt x="3610838" y="127000"/>
                  </a:lnTo>
                  <a:lnTo>
                    <a:pt x="3588918" y="127000"/>
                  </a:lnTo>
                  <a:lnTo>
                    <a:pt x="3581590" y="115100"/>
                  </a:lnTo>
                  <a:lnTo>
                    <a:pt x="3575939" y="127000"/>
                  </a:lnTo>
                  <a:lnTo>
                    <a:pt x="3570071" y="127000"/>
                  </a:lnTo>
                  <a:lnTo>
                    <a:pt x="3567531" y="114300"/>
                  </a:lnTo>
                  <a:lnTo>
                    <a:pt x="3559797" y="114300"/>
                  </a:lnTo>
                  <a:lnTo>
                    <a:pt x="3544328" y="127000"/>
                  </a:lnTo>
                  <a:lnTo>
                    <a:pt x="3540722" y="127000"/>
                  </a:lnTo>
                  <a:lnTo>
                    <a:pt x="3546906" y="114300"/>
                  </a:lnTo>
                  <a:lnTo>
                    <a:pt x="3514433" y="114300"/>
                  </a:lnTo>
                  <a:lnTo>
                    <a:pt x="3502114" y="127000"/>
                  </a:lnTo>
                  <a:lnTo>
                    <a:pt x="3472662" y="127000"/>
                  </a:lnTo>
                  <a:lnTo>
                    <a:pt x="3460292" y="139700"/>
                  </a:lnTo>
                  <a:lnTo>
                    <a:pt x="3458235" y="127000"/>
                  </a:lnTo>
                  <a:lnTo>
                    <a:pt x="3457206" y="127000"/>
                  </a:lnTo>
                  <a:lnTo>
                    <a:pt x="3450107" y="139700"/>
                  </a:lnTo>
                  <a:lnTo>
                    <a:pt x="3448596" y="139700"/>
                  </a:lnTo>
                  <a:lnTo>
                    <a:pt x="3446627" y="127000"/>
                  </a:lnTo>
                  <a:lnTo>
                    <a:pt x="3441192" y="139700"/>
                  </a:lnTo>
                  <a:lnTo>
                    <a:pt x="3435553" y="139700"/>
                  </a:lnTo>
                  <a:lnTo>
                    <a:pt x="3440125" y="127000"/>
                  </a:lnTo>
                  <a:lnTo>
                    <a:pt x="3427298" y="127000"/>
                  </a:lnTo>
                  <a:lnTo>
                    <a:pt x="3424986" y="122237"/>
                  </a:lnTo>
                  <a:lnTo>
                    <a:pt x="3421113" y="127000"/>
                  </a:lnTo>
                  <a:lnTo>
                    <a:pt x="3412871" y="127000"/>
                  </a:lnTo>
                  <a:lnTo>
                    <a:pt x="3402558" y="139700"/>
                  </a:lnTo>
                  <a:lnTo>
                    <a:pt x="3383991" y="139700"/>
                  </a:lnTo>
                  <a:lnTo>
                    <a:pt x="3371177" y="149567"/>
                  </a:lnTo>
                  <a:lnTo>
                    <a:pt x="3371494" y="152400"/>
                  </a:lnTo>
                  <a:lnTo>
                    <a:pt x="3367494" y="152400"/>
                  </a:lnTo>
                  <a:lnTo>
                    <a:pt x="3371177" y="149567"/>
                  </a:lnTo>
                  <a:lnTo>
                    <a:pt x="3370072" y="139700"/>
                  </a:lnTo>
                  <a:lnTo>
                    <a:pt x="3346881" y="139700"/>
                  </a:lnTo>
                  <a:lnTo>
                    <a:pt x="3340697" y="152400"/>
                  </a:lnTo>
                  <a:lnTo>
                    <a:pt x="3342754" y="152400"/>
                  </a:lnTo>
                  <a:lnTo>
                    <a:pt x="3326219" y="165100"/>
                  </a:lnTo>
                  <a:lnTo>
                    <a:pt x="3309594" y="165100"/>
                  </a:lnTo>
                  <a:lnTo>
                    <a:pt x="3304349" y="177800"/>
                  </a:lnTo>
                  <a:lnTo>
                    <a:pt x="3294481" y="177800"/>
                  </a:lnTo>
                  <a:lnTo>
                    <a:pt x="3289135" y="190500"/>
                  </a:lnTo>
                  <a:lnTo>
                    <a:pt x="3264395" y="190500"/>
                  </a:lnTo>
                  <a:lnTo>
                    <a:pt x="3258210" y="203200"/>
                  </a:lnTo>
                  <a:lnTo>
                    <a:pt x="3256788" y="203200"/>
                  </a:lnTo>
                  <a:lnTo>
                    <a:pt x="3242868" y="215900"/>
                  </a:lnTo>
                  <a:lnTo>
                    <a:pt x="3214903" y="215900"/>
                  </a:lnTo>
                  <a:lnTo>
                    <a:pt x="3208718" y="228600"/>
                  </a:lnTo>
                  <a:lnTo>
                    <a:pt x="3206648" y="215900"/>
                  </a:lnTo>
                  <a:lnTo>
                    <a:pt x="3200463" y="215900"/>
                  </a:lnTo>
                  <a:lnTo>
                    <a:pt x="3194278" y="228600"/>
                  </a:lnTo>
                  <a:lnTo>
                    <a:pt x="3171075" y="228600"/>
                  </a:lnTo>
                  <a:lnTo>
                    <a:pt x="3163341" y="241300"/>
                  </a:lnTo>
                  <a:lnTo>
                    <a:pt x="3145586" y="241300"/>
                  </a:lnTo>
                  <a:lnTo>
                    <a:pt x="3144786" y="254000"/>
                  </a:lnTo>
                  <a:lnTo>
                    <a:pt x="3140659" y="254000"/>
                  </a:lnTo>
                  <a:lnTo>
                    <a:pt x="3146844" y="266700"/>
                  </a:lnTo>
                  <a:lnTo>
                    <a:pt x="3144786" y="266700"/>
                  </a:lnTo>
                  <a:lnTo>
                    <a:pt x="3153029" y="279400"/>
                  </a:lnTo>
                  <a:lnTo>
                    <a:pt x="3146844" y="279400"/>
                  </a:lnTo>
                  <a:lnTo>
                    <a:pt x="3138601" y="292100"/>
                  </a:lnTo>
                  <a:lnTo>
                    <a:pt x="3164890" y="292100"/>
                  </a:lnTo>
                  <a:lnTo>
                    <a:pt x="3175012" y="304800"/>
                  </a:lnTo>
                  <a:lnTo>
                    <a:pt x="3213354" y="304800"/>
                  </a:lnTo>
                  <a:lnTo>
                    <a:pt x="3227463" y="292100"/>
                  </a:lnTo>
                  <a:lnTo>
                    <a:pt x="3246348" y="292100"/>
                  </a:lnTo>
                  <a:lnTo>
                    <a:pt x="3251441" y="279400"/>
                  </a:lnTo>
                  <a:lnTo>
                    <a:pt x="3262592" y="279400"/>
                  </a:lnTo>
                  <a:lnTo>
                    <a:pt x="3269030" y="292100"/>
                  </a:lnTo>
                  <a:lnTo>
                    <a:pt x="3278822" y="292100"/>
                  </a:lnTo>
                  <a:lnTo>
                    <a:pt x="3274707" y="304800"/>
                  </a:lnTo>
                  <a:lnTo>
                    <a:pt x="3285007" y="292100"/>
                  </a:lnTo>
                  <a:lnTo>
                    <a:pt x="3276765" y="304800"/>
                  </a:lnTo>
                  <a:lnTo>
                    <a:pt x="3281045" y="304800"/>
                  </a:lnTo>
                  <a:lnTo>
                    <a:pt x="3292487" y="317500"/>
                  </a:lnTo>
                  <a:lnTo>
                    <a:pt x="3304311" y="317500"/>
                  </a:lnTo>
                  <a:lnTo>
                    <a:pt x="3309759" y="330200"/>
                  </a:lnTo>
                  <a:lnTo>
                    <a:pt x="3312566" y="330200"/>
                  </a:lnTo>
                  <a:lnTo>
                    <a:pt x="3320846" y="342900"/>
                  </a:lnTo>
                  <a:lnTo>
                    <a:pt x="3330283" y="342900"/>
                  </a:lnTo>
                  <a:lnTo>
                    <a:pt x="3340697" y="330200"/>
                  </a:lnTo>
                  <a:lnTo>
                    <a:pt x="3351580" y="330200"/>
                  </a:lnTo>
                  <a:lnTo>
                    <a:pt x="3373678" y="317500"/>
                  </a:lnTo>
                  <a:lnTo>
                    <a:pt x="3391154" y="317500"/>
                  </a:lnTo>
                  <a:lnTo>
                    <a:pt x="3388118" y="304800"/>
                  </a:lnTo>
                  <a:lnTo>
                    <a:pt x="3394303" y="304800"/>
                  </a:lnTo>
                  <a:lnTo>
                    <a:pt x="3396373" y="292100"/>
                  </a:lnTo>
                  <a:lnTo>
                    <a:pt x="3429368" y="292100"/>
                  </a:lnTo>
                  <a:lnTo>
                    <a:pt x="3431425" y="279400"/>
                  </a:lnTo>
                  <a:lnTo>
                    <a:pt x="3439668" y="279400"/>
                  </a:lnTo>
                  <a:lnTo>
                    <a:pt x="3435553" y="266700"/>
                  </a:lnTo>
                  <a:lnTo>
                    <a:pt x="3414407" y="266700"/>
                  </a:lnTo>
                  <a:lnTo>
                    <a:pt x="3406419" y="254000"/>
                  </a:lnTo>
                  <a:lnTo>
                    <a:pt x="3394824" y="254000"/>
                  </a:lnTo>
                  <a:lnTo>
                    <a:pt x="3394951" y="241300"/>
                  </a:lnTo>
                  <a:lnTo>
                    <a:pt x="3394303" y="241300"/>
                  </a:lnTo>
                  <a:lnTo>
                    <a:pt x="3398431" y="228600"/>
                  </a:lnTo>
                  <a:lnTo>
                    <a:pt x="3416985" y="228600"/>
                  </a:lnTo>
                  <a:lnTo>
                    <a:pt x="3432911" y="215900"/>
                  </a:lnTo>
                  <a:lnTo>
                    <a:pt x="3448443" y="215900"/>
                  </a:lnTo>
                  <a:lnTo>
                    <a:pt x="3461651" y="203200"/>
                  </a:lnTo>
                  <a:lnTo>
                    <a:pt x="3470605" y="203200"/>
                  </a:lnTo>
                  <a:lnTo>
                    <a:pt x="3475596" y="190500"/>
                  </a:lnTo>
                  <a:lnTo>
                    <a:pt x="3541141" y="190500"/>
                  </a:lnTo>
                  <a:lnTo>
                    <a:pt x="3555161" y="203200"/>
                  </a:lnTo>
                  <a:lnTo>
                    <a:pt x="3535921" y="203200"/>
                  </a:lnTo>
                  <a:lnTo>
                    <a:pt x="3518814" y="215900"/>
                  </a:lnTo>
                  <a:lnTo>
                    <a:pt x="3504412" y="215900"/>
                  </a:lnTo>
                  <a:lnTo>
                    <a:pt x="3493287" y="228600"/>
                  </a:lnTo>
                  <a:lnTo>
                    <a:pt x="3470605" y="228600"/>
                  </a:lnTo>
                  <a:lnTo>
                    <a:pt x="3477145" y="241300"/>
                  </a:lnTo>
                  <a:lnTo>
                    <a:pt x="3481171" y="254000"/>
                  </a:lnTo>
                  <a:lnTo>
                    <a:pt x="3482492" y="266700"/>
                  </a:lnTo>
                  <a:lnTo>
                    <a:pt x="3498215" y="266700"/>
                  </a:lnTo>
                  <a:lnTo>
                    <a:pt x="3503599" y="279400"/>
                  </a:lnTo>
                  <a:lnTo>
                    <a:pt x="3536594" y="279400"/>
                  </a:lnTo>
                  <a:lnTo>
                    <a:pt x="3540950" y="279400"/>
                  </a:lnTo>
                  <a:lnTo>
                    <a:pt x="3572941" y="266700"/>
                  </a:lnTo>
                  <a:lnTo>
                    <a:pt x="3605326" y="266700"/>
                  </a:lnTo>
                  <a:lnTo>
                    <a:pt x="3629393" y="279400"/>
                  </a:lnTo>
                  <a:lnTo>
                    <a:pt x="3545903" y="279400"/>
                  </a:lnTo>
                  <a:lnTo>
                    <a:pt x="3537483" y="284861"/>
                  </a:lnTo>
                  <a:lnTo>
                    <a:pt x="3538664" y="292100"/>
                  </a:lnTo>
                  <a:lnTo>
                    <a:pt x="3534016" y="292100"/>
                  </a:lnTo>
                  <a:lnTo>
                    <a:pt x="3541941" y="304800"/>
                  </a:lnTo>
                  <a:lnTo>
                    <a:pt x="3553028" y="304800"/>
                  </a:lnTo>
                  <a:lnTo>
                    <a:pt x="3548456" y="317500"/>
                  </a:lnTo>
                  <a:lnTo>
                    <a:pt x="3516655" y="317500"/>
                  </a:lnTo>
                  <a:lnTo>
                    <a:pt x="3506952" y="304800"/>
                  </a:lnTo>
                  <a:lnTo>
                    <a:pt x="3497643" y="317500"/>
                  </a:lnTo>
                  <a:lnTo>
                    <a:pt x="3485045" y="317500"/>
                  </a:lnTo>
                  <a:lnTo>
                    <a:pt x="3480333" y="330200"/>
                  </a:lnTo>
                  <a:lnTo>
                    <a:pt x="3485616" y="342900"/>
                  </a:lnTo>
                  <a:lnTo>
                    <a:pt x="3480917" y="342900"/>
                  </a:lnTo>
                  <a:lnTo>
                    <a:pt x="3474021" y="355600"/>
                  </a:lnTo>
                  <a:lnTo>
                    <a:pt x="3435553" y="355600"/>
                  </a:lnTo>
                  <a:lnTo>
                    <a:pt x="3407613" y="342900"/>
                  </a:lnTo>
                  <a:lnTo>
                    <a:pt x="3377552" y="355600"/>
                  </a:lnTo>
                  <a:lnTo>
                    <a:pt x="3323679" y="355600"/>
                  </a:lnTo>
                  <a:lnTo>
                    <a:pt x="3316262" y="342900"/>
                  </a:lnTo>
                  <a:lnTo>
                    <a:pt x="3313887" y="355600"/>
                  </a:lnTo>
                  <a:lnTo>
                    <a:pt x="3286302" y="355600"/>
                  </a:lnTo>
                  <a:lnTo>
                    <a:pt x="3293999" y="342900"/>
                  </a:lnTo>
                  <a:lnTo>
                    <a:pt x="3297745" y="342900"/>
                  </a:lnTo>
                  <a:lnTo>
                    <a:pt x="3305632" y="330200"/>
                  </a:lnTo>
                  <a:lnTo>
                    <a:pt x="3291205" y="330200"/>
                  </a:lnTo>
                  <a:lnTo>
                    <a:pt x="3285007" y="342900"/>
                  </a:lnTo>
                  <a:lnTo>
                    <a:pt x="3285756" y="330200"/>
                  </a:lnTo>
                  <a:lnTo>
                    <a:pt x="3264395" y="330200"/>
                  </a:lnTo>
                  <a:lnTo>
                    <a:pt x="3270250" y="342900"/>
                  </a:lnTo>
                  <a:lnTo>
                    <a:pt x="3276638" y="342900"/>
                  </a:lnTo>
                  <a:lnTo>
                    <a:pt x="3266452" y="355600"/>
                  </a:lnTo>
                  <a:lnTo>
                    <a:pt x="3243935" y="355600"/>
                  </a:lnTo>
                  <a:lnTo>
                    <a:pt x="3237585" y="342900"/>
                  </a:lnTo>
                  <a:lnTo>
                    <a:pt x="3241713" y="342900"/>
                  </a:lnTo>
                  <a:lnTo>
                    <a:pt x="3235515" y="330200"/>
                  </a:lnTo>
                  <a:lnTo>
                    <a:pt x="3242830" y="342900"/>
                  </a:lnTo>
                  <a:lnTo>
                    <a:pt x="3257918" y="342900"/>
                  </a:lnTo>
                  <a:lnTo>
                    <a:pt x="3254337" y="330200"/>
                  </a:lnTo>
                  <a:lnTo>
                    <a:pt x="3250984" y="330200"/>
                  </a:lnTo>
                  <a:lnTo>
                    <a:pt x="3258782" y="317500"/>
                  </a:lnTo>
                  <a:lnTo>
                    <a:pt x="3254083" y="317500"/>
                  </a:lnTo>
                  <a:lnTo>
                    <a:pt x="3247898" y="304800"/>
                  </a:lnTo>
                  <a:lnTo>
                    <a:pt x="3252012" y="304800"/>
                  </a:lnTo>
                  <a:lnTo>
                    <a:pt x="3256140" y="292100"/>
                  </a:lnTo>
                  <a:lnTo>
                    <a:pt x="3244126" y="304800"/>
                  </a:lnTo>
                  <a:lnTo>
                    <a:pt x="3226498" y="304800"/>
                  </a:lnTo>
                  <a:lnTo>
                    <a:pt x="3212350" y="317500"/>
                  </a:lnTo>
                  <a:lnTo>
                    <a:pt x="3200044" y="317500"/>
                  </a:lnTo>
                  <a:lnTo>
                    <a:pt x="3202521" y="330200"/>
                  </a:lnTo>
                  <a:lnTo>
                    <a:pt x="3205200" y="330200"/>
                  </a:lnTo>
                  <a:lnTo>
                    <a:pt x="3208451" y="342900"/>
                  </a:lnTo>
                  <a:lnTo>
                    <a:pt x="3216960" y="342900"/>
                  </a:lnTo>
                  <a:lnTo>
                    <a:pt x="3212833" y="355600"/>
                  </a:lnTo>
                  <a:lnTo>
                    <a:pt x="3214446" y="355600"/>
                  </a:lnTo>
                  <a:lnTo>
                    <a:pt x="3212833" y="368300"/>
                  </a:lnTo>
                  <a:lnTo>
                    <a:pt x="3201822" y="355600"/>
                  </a:lnTo>
                  <a:lnTo>
                    <a:pt x="3183445" y="368300"/>
                  </a:lnTo>
                  <a:lnTo>
                    <a:pt x="3157156" y="368300"/>
                  </a:lnTo>
                  <a:lnTo>
                    <a:pt x="3142107" y="381000"/>
                  </a:lnTo>
                  <a:lnTo>
                    <a:pt x="3124936" y="393700"/>
                  </a:lnTo>
                  <a:lnTo>
                    <a:pt x="3110471" y="393700"/>
                  </a:lnTo>
                  <a:lnTo>
                    <a:pt x="3103537" y="406400"/>
                  </a:lnTo>
                  <a:lnTo>
                    <a:pt x="3077502" y="406400"/>
                  </a:lnTo>
                  <a:lnTo>
                    <a:pt x="3066707" y="419100"/>
                  </a:lnTo>
                  <a:lnTo>
                    <a:pt x="3056115" y="431800"/>
                  </a:lnTo>
                  <a:lnTo>
                    <a:pt x="3038068" y="431800"/>
                  </a:lnTo>
                  <a:lnTo>
                    <a:pt x="3029432" y="444500"/>
                  </a:lnTo>
                  <a:lnTo>
                    <a:pt x="2981871" y="444500"/>
                  </a:lnTo>
                  <a:lnTo>
                    <a:pt x="2992183" y="457200"/>
                  </a:lnTo>
                  <a:lnTo>
                    <a:pt x="2945917" y="457200"/>
                  </a:lnTo>
                  <a:lnTo>
                    <a:pt x="2930829" y="469900"/>
                  </a:lnTo>
                  <a:lnTo>
                    <a:pt x="2917952" y="469900"/>
                  </a:lnTo>
                  <a:lnTo>
                    <a:pt x="2932709" y="482600"/>
                  </a:lnTo>
                  <a:lnTo>
                    <a:pt x="2979521" y="482600"/>
                  </a:lnTo>
                  <a:lnTo>
                    <a:pt x="2987294" y="495300"/>
                  </a:lnTo>
                  <a:lnTo>
                    <a:pt x="2993898" y="495300"/>
                  </a:lnTo>
                  <a:lnTo>
                    <a:pt x="2996641" y="503085"/>
                  </a:lnTo>
                  <a:lnTo>
                    <a:pt x="2998368" y="499541"/>
                  </a:lnTo>
                  <a:lnTo>
                    <a:pt x="2994253" y="495300"/>
                  </a:lnTo>
                  <a:lnTo>
                    <a:pt x="3000438" y="495300"/>
                  </a:lnTo>
                  <a:lnTo>
                    <a:pt x="2998368" y="499541"/>
                  </a:lnTo>
                  <a:lnTo>
                    <a:pt x="3006623" y="508000"/>
                  </a:lnTo>
                  <a:lnTo>
                    <a:pt x="2998406" y="508000"/>
                  </a:lnTo>
                  <a:lnTo>
                    <a:pt x="2995015" y="520700"/>
                  </a:lnTo>
                  <a:lnTo>
                    <a:pt x="2991256" y="533400"/>
                  </a:lnTo>
                  <a:lnTo>
                    <a:pt x="2981871" y="546100"/>
                  </a:lnTo>
                  <a:lnTo>
                    <a:pt x="2862275" y="546100"/>
                  </a:lnTo>
                  <a:lnTo>
                    <a:pt x="2834690" y="558800"/>
                  </a:lnTo>
                  <a:lnTo>
                    <a:pt x="2814840" y="571500"/>
                  </a:lnTo>
                  <a:lnTo>
                    <a:pt x="2823083" y="571500"/>
                  </a:lnTo>
                  <a:lnTo>
                    <a:pt x="2827210" y="584200"/>
                  </a:lnTo>
                  <a:lnTo>
                    <a:pt x="2822740" y="584200"/>
                  </a:lnTo>
                  <a:lnTo>
                    <a:pt x="2822410" y="594144"/>
                  </a:lnTo>
                  <a:lnTo>
                    <a:pt x="2822283" y="609600"/>
                  </a:lnTo>
                  <a:lnTo>
                    <a:pt x="2818968" y="622300"/>
                  </a:lnTo>
                  <a:lnTo>
                    <a:pt x="2813939" y="635000"/>
                  </a:lnTo>
                  <a:lnTo>
                    <a:pt x="2812783" y="635000"/>
                  </a:lnTo>
                  <a:lnTo>
                    <a:pt x="2813164" y="647700"/>
                  </a:lnTo>
                  <a:lnTo>
                    <a:pt x="2822321" y="647700"/>
                  </a:lnTo>
                  <a:lnTo>
                    <a:pt x="2820022" y="660400"/>
                  </a:lnTo>
                  <a:lnTo>
                    <a:pt x="2821025" y="673100"/>
                  </a:lnTo>
                  <a:lnTo>
                    <a:pt x="2834106" y="660400"/>
                  </a:lnTo>
                  <a:lnTo>
                    <a:pt x="2878772" y="660400"/>
                  </a:lnTo>
                  <a:lnTo>
                    <a:pt x="2893530" y="673100"/>
                  </a:lnTo>
                  <a:lnTo>
                    <a:pt x="2895269" y="673100"/>
                  </a:lnTo>
                  <a:lnTo>
                    <a:pt x="2890075" y="685800"/>
                  </a:lnTo>
                  <a:lnTo>
                    <a:pt x="2886240" y="685800"/>
                  </a:lnTo>
                  <a:lnTo>
                    <a:pt x="2882798" y="698500"/>
                  </a:lnTo>
                  <a:lnTo>
                    <a:pt x="2878772" y="698500"/>
                  </a:lnTo>
                  <a:lnTo>
                    <a:pt x="2871546" y="711200"/>
                  </a:lnTo>
                  <a:lnTo>
                    <a:pt x="2853245" y="711200"/>
                  </a:lnTo>
                  <a:lnTo>
                    <a:pt x="2843707" y="723900"/>
                  </a:lnTo>
                  <a:lnTo>
                    <a:pt x="2832404" y="723900"/>
                  </a:lnTo>
                  <a:lnTo>
                    <a:pt x="2821279" y="736600"/>
                  </a:lnTo>
                  <a:lnTo>
                    <a:pt x="2812097" y="749300"/>
                  </a:lnTo>
                  <a:lnTo>
                    <a:pt x="2806585" y="762000"/>
                  </a:lnTo>
                  <a:lnTo>
                    <a:pt x="2804985" y="774700"/>
                  </a:lnTo>
                  <a:lnTo>
                    <a:pt x="2806077" y="774700"/>
                  </a:lnTo>
                  <a:lnTo>
                    <a:pt x="2804845" y="787400"/>
                  </a:lnTo>
                  <a:lnTo>
                    <a:pt x="2796286" y="800100"/>
                  </a:lnTo>
                  <a:lnTo>
                    <a:pt x="2781719" y="812800"/>
                  </a:lnTo>
                  <a:lnTo>
                    <a:pt x="2766377" y="812800"/>
                  </a:lnTo>
                  <a:lnTo>
                    <a:pt x="2751036" y="825500"/>
                  </a:lnTo>
                  <a:lnTo>
                    <a:pt x="2736481" y="838200"/>
                  </a:lnTo>
                  <a:lnTo>
                    <a:pt x="2728417" y="838200"/>
                  </a:lnTo>
                  <a:lnTo>
                    <a:pt x="2718435" y="850900"/>
                  </a:lnTo>
                  <a:lnTo>
                    <a:pt x="2709214" y="863600"/>
                  </a:lnTo>
                  <a:lnTo>
                    <a:pt x="2703487" y="876300"/>
                  </a:lnTo>
                  <a:lnTo>
                    <a:pt x="2697556" y="876300"/>
                  </a:lnTo>
                  <a:lnTo>
                    <a:pt x="2697302" y="876731"/>
                  </a:lnTo>
                  <a:lnTo>
                    <a:pt x="2697302" y="1079500"/>
                  </a:lnTo>
                  <a:lnTo>
                    <a:pt x="2684919" y="1092200"/>
                  </a:lnTo>
                  <a:lnTo>
                    <a:pt x="2684919" y="1079500"/>
                  </a:lnTo>
                  <a:lnTo>
                    <a:pt x="2697302" y="1079500"/>
                  </a:lnTo>
                  <a:lnTo>
                    <a:pt x="2697302" y="876731"/>
                  </a:lnTo>
                  <a:lnTo>
                    <a:pt x="2682608" y="901700"/>
                  </a:lnTo>
                  <a:lnTo>
                    <a:pt x="2676677" y="914400"/>
                  </a:lnTo>
                  <a:lnTo>
                    <a:pt x="2674709" y="914400"/>
                  </a:lnTo>
                  <a:lnTo>
                    <a:pt x="2669527" y="925309"/>
                  </a:lnTo>
                  <a:lnTo>
                    <a:pt x="2680805" y="914400"/>
                  </a:lnTo>
                  <a:lnTo>
                    <a:pt x="2677579" y="927100"/>
                  </a:lnTo>
                  <a:lnTo>
                    <a:pt x="2665844" y="939800"/>
                  </a:lnTo>
                  <a:lnTo>
                    <a:pt x="2656446" y="952500"/>
                  </a:lnTo>
                  <a:lnTo>
                    <a:pt x="2660180" y="965200"/>
                  </a:lnTo>
                  <a:lnTo>
                    <a:pt x="2672550" y="965200"/>
                  </a:lnTo>
                  <a:lnTo>
                    <a:pt x="2676677" y="977900"/>
                  </a:lnTo>
                  <a:lnTo>
                    <a:pt x="2674620" y="990600"/>
                  </a:lnTo>
                  <a:lnTo>
                    <a:pt x="2672550" y="990600"/>
                  </a:lnTo>
                  <a:lnTo>
                    <a:pt x="2679344" y="1003300"/>
                  </a:lnTo>
                  <a:lnTo>
                    <a:pt x="2682087" y="1016000"/>
                  </a:lnTo>
                  <a:lnTo>
                    <a:pt x="2680805" y="1041400"/>
                  </a:lnTo>
                  <a:lnTo>
                    <a:pt x="2677896" y="1041400"/>
                  </a:lnTo>
                  <a:lnTo>
                    <a:pt x="2665145" y="1066800"/>
                  </a:lnTo>
                  <a:lnTo>
                    <a:pt x="2669844" y="1066800"/>
                  </a:lnTo>
                  <a:lnTo>
                    <a:pt x="2675128" y="1079500"/>
                  </a:lnTo>
                  <a:lnTo>
                    <a:pt x="2682862" y="1079500"/>
                  </a:lnTo>
                  <a:lnTo>
                    <a:pt x="2678798" y="1092200"/>
                  </a:lnTo>
                  <a:lnTo>
                    <a:pt x="2679763" y="1092200"/>
                  </a:lnTo>
                  <a:lnTo>
                    <a:pt x="2682278" y="1104900"/>
                  </a:lnTo>
                  <a:lnTo>
                    <a:pt x="2699359" y="1104900"/>
                  </a:lnTo>
                  <a:lnTo>
                    <a:pt x="2713278" y="1104900"/>
                  </a:lnTo>
                  <a:lnTo>
                    <a:pt x="2715272" y="1117600"/>
                  </a:lnTo>
                  <a:lnTo>
                    <a:pt x="2732582" y="1117600"/>
                  </a:lnTo>
                  <a:lnTo>
                    <a:pt x="2730296" y="1130300"/>
                  </a:lnTo>
                  <a:lnTo>
                    <a:pt x="2750134" y="1130300"/>
                  </a:lnTo>
                  <a:lnTo>
                    <a:pt x="2757843" y="1143000"/>
                  </a:lnTo>
                  <a:lnTo>
                    <a:pt x="2765348" y="1155700"/>
                  </a:lnTo>
                  <a:lnTo>
                    <a:pt x="2774632" y="1155700"/>
                  </a:lnTo>
                  <a:lnTo>
                    <a:pt x="2773591" y="1168400"/>
                  </a:lnTo>
                  <a:lnTo>
                    <a:pt x="2802140" y="1168400"/>
                  </a:lnTo>
                  <a:lnTo>
                    <a:pt x="2864650" y="1193800"/>
                  </a:lnTo>
                  <a:lnTo>
                    <a:pt x="2912046" y="1193800"/>
                  </a:lnTo>
                  <a:lnTo>
                    <a:pt x="2943466" y="1181100"/>
                  </a:lnTo>
                  <a:lnTo>
                    <a:pt x="2972943" y="1168400"/>
                  </a:lnTo>
                  <a:lnTo>
                    <a:pt x="3025698" y="1168400"/>
                  </a:lnTo>
                  <a:lnTo>
                    <a:pt x="3055594" y="1155700"/>
                  </a:lnTo>
                  <a:lnTo>
                    <a:pt x="3074670" y="1143000"/>
                  </a:lnTo>
                  <a:lnTo>
                    <a:pt x="3150070" y="1143000"/>
                  </a:lnTo>
                  <a:lnTo>
                    <a:pt x="3165411" y="1155700"/>
                  </a:lnTo>
                  <a:lnTo>
                    <a:pt x="3167989" y="1168400"/>
                  </a:lnTo>
                  <a:lnTo>
                    <a:pt x="3254083" y="1168400"/>
                  </a:lnTo>
                  <a:lnTo>
                    <a:pt x="3254857" y="1181100"/>
                  </a:lnTo>
                  <a:lnTo>
                    <a:pt x="3252533" y="1193800"/>
                  </a:lnTo>
                  <a:lnTo>
                    <a:pt x="3249434" y="1219200"/>
                  </a:lnTo>
                  <a:lnTo>
                    <a:pt x="3250247" y="1219200"/>
                  </a:lnTo>
                  <a:lnTo>
                    <a:pt x="3252787" y="1231900"/>
                  </a:lnTo>
                  <a:lnTo>
                    <a:pt x="3249955" y="1231900"/>
                  </a:lnTo>
                  <a:lnTo>
                    <a:pt x="3247733" y="1244600"/>
                  </a:lnTo>
                  <a:lnTo>
                    <a:pt x="3242995" y="1244600"/>
                  </a:lnTo>
                  <a:lnTo>
                    <a:pt x="3238766" y="1256931"/>
                  </a:lnTo>
                  <a:lnTo>
                    <a:pt x="3238804" y="1257300"/>
                  </a:lnTo>
                  <a:lnTo>
                    <a:pt x="3252012" y="1270000"/>
                  </a:lnTo>
                  <a:lnTo>
                    <a:pt x="3268319" y="1282700"/>
                  </a:lnTo>
                  <a:lnTo>
                    <a:pt x="3278822" y="1295400"/>
                  </a:lnTo>
                  <a:lnTo>
                    <a:pt x="3290849" y="1308100"/>
                  </a:lnTo>
                  <a:lnTo>
                    <a:pt x="3300730" y="1320800"/>
                  </a:lnTo>
                  <a:lnTo>
                    <a:pt x="3311017" y="1333500"/>
                  </a:lnTo>
                  <a:lnTo>
                    <a:pt x="3309759" y="1333500"/>
                  </a:lnTo>
                  <a:lnTo>
                    <a:pt x="3312947" y="1346200"/>
                  </a:lnTo>
                  <a:lnTo>
                    <a:pt x="3319805" y="1358900"/>
                  </a:lnTo>
                  <a:lnTo>
                    <a:pt x="3326282" y="1371600"/>
                  </a:lnTo>
                  <a:lnTo>
                    <a:pt x="3328314" y="1371600"/>
                  </a:lnTo>
                  <a:lnTo>
                    <a:pt x="3331146" y="1384300"/>
                  </a:lnTo>
                  <a:lnTo>
                    <a:pt x="3324199" y="1384300"/>
                  </a:lnTo>
                  <a:lnTo>
                    <a:pt x="3330029" y="1409700"/>
                  </a:lnTo>
                  <a:lnTo>
                    <a:pt x="3338372" y="1422400"/>
                  </a:lnTo>
                  <a:lnTo>
                    <a:pt x="3340138" y="1435100"/>
                  </a:lnTo>
                  <a:lnTo>
                    <a:pt x="3326257" y="1447800"/>
                  </a:lnTo>
                  <a:lnTo>
                    <a:pt x="3317163" y="1460500"/>
                  </a:lnTo>
                  <a:lnTo>
                    <a:pt x="3312337" y="1473200"/>
                  </a:lnTo>
                  <a:lnTo>
                    <a:pt x="3308273" y="1485900"/>
                  </a:lnTo>
                  <a:lnTo>
                    <a:pt x="3301504" y="1498600"/>
                  </a:lnTo>
                  <a:lnTo>
                    <a:pt x="3296348" y="1511300"/>
                  </a:lnTo>
                  <a:lnTo>
                    <a:pt x="3303574" y="1536700"/>
                  </a:lnTo>
                  <a:lnTo>
                    <a:pt x="3315424" y="1562100"/>
                  </a:lnTo>
                  <a:lnTo>
                    <a:pt x="3324199" y="1574800"/>
                  </a:lnTo>
                  <a:lnTo>
                    <a:pt x="3329800" y="1574800"/>
                  </a:lnTo>
                  <a:lnTo>
                    <a:pt x="3343338" y="1600200"/>
                  </a:lnTo>
                  <a:lnTo>
                    <a:pt x="3348939" y="1600200"/>
                  </a:lnTo>
                  <a:lnTo>
                    <a:pt x="3350996" y="1612900"/>
                  </a:lnTo>
                  <a:lnTo>
                    <a:pt x="3349968" y="1625600"/>
                  </a:lnTo>
                  <a:lnTo>
                    <a:pt x="3348939" y="1625600"/>
                  </a:lnTo>
                  <a:lnTo>
                    <a:pt x="3350996" y="1638300"/>
                  </a:lnTo>
                  <a:lnTo>
                    <a:pt x="3355289" y="1651000"/>
                  </a:lnTo>
                  <a:lnTo>
                    <a:pt x="3357448" y="1663700"/>
                  </a:lnTo>
                  <a:lnTo>
                    <a:pt x="3359988" y="1676400"/>
                  </a:lnTo>
                  <a:lnTo>
                    <a:pt x="3365436" y="1689100"/>
                  </a:lnTo>
                  <a:lnTo>
                    <a:pt x="3370719" y="1701800"/>
                  </a:lnTo>
                  <a:lnTo>
                    <a:pt x="3382835" y="1714500"/>
                  </a:lnTo>
                  <a:lnTo>
                    <a:pt x="3388118" y="1714500"/>
                  </a:lnTo>
                  <a:lnTo>
                    <a:pt x="3394824" y="1727200"/>
                  </a:lnTo>
                  <a:lnTo>
                    <a:pt x="3403066" y="1752600"/>
                  </a:lnTo>
                  <a:lnTo>
                    <a:pt x="3408997" y="1765300"/>
                  </a:lnTo>
                  <a:lnTo>
                    <a:pt x="3408743" y="1778000"/>
                  </a:lnTo>
                  <a:lnTo>
                    <a:pt x="3408222" y="1778000"/>
                  </a:lnTo>
                  <a:lnTo>
                    <a:pt x="3407714" y="1790700"/>
                  </a:lnTo>
                  <a:lnTo>
                    <a:pt x="3408743" y="1803400"/>
                  </a:lnTo>
                  <a:lnTo>
                    <a:pt x="3429787" y="1803400"/>
                  </a:lnTo>
                  <a:lnTo>
                    <a:pt x="3467773" y="1816100"/>
                  </a:lnTo>
                  <a:lnTo>
                    <a:pt x="3507689" y="1803400"/>
                  </a:lnTo>
                  <a:lnTo>
                    <a:pt x="3551288" y="1803400"/>
                  </a:lnTo>
                  <a:lnTo>
                    <a:pt x="3562604" y="1790700"/>
                  </a:lnTo>
                  <a:lnTo>
                    <a:pt x="3573716" y="1790700"/>
                  </a:lnTo>
                  <a:lnTo>
                    <a:pt x="3590023" y="1778000"/>
                  </a:lnTo>
                  <a:lnTo>
                    <a:pt x="3605161" y="1778000"/>
                  </a:lnTo>
                  <a:lnTo>
                    <a:pt x="3619538" y="1765300"/>
                  </a:lnTo>
                  <a:lnTo>
                    <a:pt x="3633520" y="1739900"/>
                  </a:lnTo>
                  <a:lnTo>
                    <a:pt x="3646208" y="1739900"/>
                  </a:lnTo>
                  <a:lnTo>
                    <a:pt x="3662388" y="1727200"/>
                  </a:lnTo>
                  <a:lnTo>
                    <a:pt x="3672370" y="1701800"/>
                  </a:lnTo>
                  <a:lnTo>
                    <a:pt x="3666515" y="1689100"/>
                  </a:lnTo>
                  <a:lnTo>
                    <a:pt x="3686365" y="1689100"/>
                  </a:lnTo>
                  <a:lnTo>
                    <a:pt x="3696957" y="1676400"/>
                  </a:lnTo>
                  <a:lnTo>
                    <a:pt x="3721163" y="1676400"/>
                  </a:lnTo>
                  <a:lnTo>
                    <a:pt x="3725735" y="1663700"/>
                  </a:lnTo>
                  <a:lnTo>
                    <a:pt x="3724643" y="1663700"/>
                  </a:lnTo>
                  <a:lnTo>
                    <a:pt x="3727856" y="1651000"/>
                  </a:lnTo>
                  <a:lnTo>
                    <a:pt x="3730307" y="1638300"/>
                  </a:lnTo>
                  <a:lnTo>
                    <a:pt x="3725672" y="1638300"/>
                  </a:lnTo>
                  <a:lnTo>
                    <a:pt x="3723221" y="1625600"/>
                  </a:lnTo>
                  <a:lnTo>
                    <a:pt x="3722319" y="1612900"/>
                  </a:lnTo>
                  <a:lnTo>
                    <a:pt x="3722192" y="1600200"/>
                  </a:lnTo>
                  <a:lnTo>
                    <a:pt x="3728186" y="1600200"/>
                  </a:lnTo>
                  <a:lnTo>
                    <a:pt x="3747135" y="1587500"/>
                  </a:lnTo>
                  <a:lnTo>
                    <a:pt x="3759949" y="1587500"/>
                  </a:lnTo>
                  <a:lnTo>
                    <a:pt x="3766007" y="1574800"/>
                  </a:lnTo>
                  <a:lnTo>
                    <a:pt x="3781996" y="1574800"/>
                  </a:lnTo>
                  <a:lnTo>
                    <a:pt x="3798811" y="1562100"/>
                  </a:lnTo>
                  <a:lnTo>
                    <a:pt x="3825494" y="1562100"/>
                  </a:lnTo>
                  <a:lnTo>
                    <a:pt x="3837673" y="1549400"/>
                  </a:lnTo>
                  <a:lnTo>
                    <a:pt x="3845204" y="1536700"/>
                  </a:lnTo>
                  <a:lnTo>
                    <a:pt x="3848493" y="1511300"/>
                  </a:lnTo>
                  <a:lnTo>
                    <a:pt x="3851008" y="1485900"/>
                  </a:lnTo>
                  <a:lnTo>
                    <a:pt x="3856228" y="1485900"/>
                  </a:lnTo>
                  <a:lnTo>
                    <a:pt x="3856685" y="1473200"/>
                  </a:lnTo>
                  <a:lnTo>
                    <a:pt x="3853650" y="1460500"/>
                  </a:lnTo>
                  <a:lnTo>
                    <a:pt x="3849852" y="1435100"/>
                  </a:lnTo>
                  <a:lnTo>
                    <a:pt x="3847985" y="1422400"/>
                  </a:lnTo>
                  <a:lnTo>
                    <a:pt x="3847046" y="1409700"/>
                  </a:lnTo>
                  <a:lnTo>
                    <a:pt x="3845141" y="1397000"/>
                  </a:lnTo>
                  <a:lnTo>
                    <a:pt x="3843629" y="1384300"/>
                  </a:lnTo>
                  <a:lnTo>
                    <a:pt x="3843858" y="1384300"/>
                  </a:lnTo>
                  <a:lnTo>
                    <a:pt x="3851325" y="1371600"/>
                  </a:lnTo>
                  <a:lnTo>
                    <a:pt x="3861905" y="1371600"/>
                  </a:lnTo>
                  <a:lnTo>
                    <a:pt x="3871696" y="1358900"/>
                  </a:lnTo>
                  <a:lnTo>
                    <a:pt x="3876852" y="1346200"/>
                  </a:lnTo>
                  <a:lnTo>
                    <a:pt x="3882428" y="1346200"/>
                  </a:lnTo>
                  <a:lnTo>
                    <a:pt x="3895153" y="1333500"/>
                  </a:lnTo>
                  <a:lnTo>
                    <a:pt x="3909034" y="1320800"/>
                  </a:lnTo>
                  <a:lnTo>
                    <a:pt x="3918089" y="1320800"/>
                  </a:lnTo>
                  <a:lnTo>
                    <a:pt x="3957053" y="1308100"/>
                  </a:lnTo>
                  <a:lnTo>
                    <a:pt x="3996194" y="1282700"/>
                  </a:lnTo>
                  <a:lnTo>
                    <a:pt x="4034955" y="1270000"/>
                  </a:lnTo>
                  <a:lnTo>
                    <a:pt x="4072763" y="1244600"/>
                  </a:lnTo>
                  <a:lnTo>
                    <a:pt x="4082935" y="1244600"/>
                  </a:lnTo>
                  <a:lnTo>
                    <a:pt x="4101757" y="1219200"/>
                  </a:lnTo>
                  <a:lnTo>
                    <a:pt x="4111942" y="1219200"/>
                  </a:lnTo>
                  <a:lnTo>
                    <a:pt x="4119257" y="1206500"/>
                  </a:lnTo>
                  <a:lnTo>
                    <a:pt x="4130789" y="1206500"/>
                  </a:lnTo>
                  <a:lnTo>
                    <a:pt x="4134624" y="1193800"/>
                  </a:lnTo>
                  <a:lnTo>
                    <a:pt x="4137749" y="1181100"/>
                  </a:lnTo>
                  <a:lnTo>
                    <a:pt x="4144937" y="1181100"/>
                  </a:lnTo>
                  <a:lnTo>
                    <a:pt x="4147515" y="1168400"/>
                  </a:lnTo>
                  <a:lnTo>
                    <a:pt x="4147769" y="1168400"/>
                  </a:lnTo>
                  <a:lnTo>
                    <a:pt x="4144937" y="1155700"/>
                  </a:lnTo>
                  <a:lnTo>
                    <a:pt x="4074820" y="1155700"/>
                  </a:lnTo>
                  <a:lnTo>
                    <a:pt x="4059898" y="1143000"/>
                  </a:lnTo>
                  <a:lnTo>
                    <a:pt x="3999484" y="1143000"/>
                  </a:lnTo>
                  <a:lnTo>
                    <a:pt x="3989235" y="1130300"/>
                  </a:lnTo>
                  <a:lnTo>
                    <a:pt x="3978986" y="1130300"/>
                  </a:lnTo>
                  <a:lnTo>
                    <a:pt x="3967581" y="1117600"/>
                  </a:lnTo>
                  <a:lnTo>
                    <a:pt x="3983050" y="1117600"/>
                  </a:lnTo>
                  <a:lnTo>
                    <a:pt x="3979964" y="1104900"/>
                  </a:lnTo>
                  <a:lnTo>
                    <a:pt x="3967581" y="1079500"/>
                  </a:lnTo>
                  <a:lnTo>
                    <a:pt x="3955211" y="1079500"/>
                  </a:lnTo>
                  <a:lnTo>
                    <a:pt x="3944709" y="1066800"/>
                  </a:lnTo>
                  <a:lnTo>
                    <a:pt x="3933050" y="1054100"/>
                  </a:lnTo>
                  <a:lnTo>
                    <a:pt x="3922153" y="1041400"/>
                  </a:lnTo>
                  <a:lnTo>
                    <a:pt x="3907942" y="1041400"/>
                  </a:lnTo>
                  <a:lnTo>
                    <a:pt x="3904437" y="1028700"/>
                  </a:lnTo>
                  <a:lnTo>
                    <a:pt x="3902075" y="1016000"/>
                  </a:lnTo>
                  <a:lnTo>
                    <a:pt x="3899535" y="1003300"/>
                  </a:lnTo>
                  <a:lnTo>
                    <a:pt x="3887165" y="990600"/>
                  </a:lnTo>
                  <a:lnTo>
                    <a:pt x="3872661" y="977900"/>
                  </a:lnTo>
                  <a:lnTo>
                    <a:pt x="3867061" y="965200"/>
                  </a:lnTo>
                  <a:lnTo>
                    <a:pt x="3866934" y="956856"/>
                  </a:lnTo>
                  <a:lnTo>
                    <a:pt x="3867010" y="951420"/>
                  </a:lnTo>
                  <a:lnTo>
                    <a:pt x="3868597" y="939800"/>
                  </a:lnTo>
                  <a:lnTo>
                    <a:pt x="3860901" y="927100"/>
                  </a:lnTo>
                  <a:lnTo>
                    <a:pt x="3845661" y="901700"/>
                  </a:lnTo>
                  <a:lnTo>
                    <a:pt x="3834676" y="889000"/>
                  </a:lnTo>
                  <a:lnTo>
                    <a:pt x="3839730" y="889000"/>
                  </a:lnTo>
                  <a:lnTo>
                    <a:pt x="3825011" y="863600"/>
                  </a:lnTo>
                  <a:lnTo>
                    <a:pt x="3799268" y="825500"/>
                  </a:lnTo>
                  <a:lnTo>
                    <a:pt x="3776230" y="787400"/>
                  </a:lnTo>
                  <a:lnTo>
                    <a:pt x="3769614" y="774700"/>
                  </a:lnTo>
                  <a:lnTo>
                    <a:pt x="3776319" y="787400"/>
                  </a:lnTo>
                  <a:lnTo>
                    <a:pt x="3786111" y="800100"/>
                  </a:lnTo>
                  <a:lnTo>
                    <a:pt x="3797452" y="812800"/>
                  </a:lnTo>
                  <a:lnTo>
                    <a:pt x="3809606" y="812800"/>
                  </a:lnTo>
                  <a:lnTo>
                    <a:pt x="3813695" y="800100"/>
                  </a:lnTo>
                  <a:lnTo>
                    <a:pt x="3818953" y="800100"/>
                  </a:lnTo>
                  <a:lnTo>
                    <a:pt x="3823233" y="787400"/>
                  </a:lnTo>
                  <a:lnTo>
                    <a:pt x="3821976" y="800100"/>
                  </a:lnTo>
                  <a:lnTo>
                    <a:pt x="3819372" y="800100"/>
                  </a:lnTo>
                  <a:lnTo>
                    <a:pt x="3817150" y="812800"/>
                  </a:lnTo>
                  <a:lnTo>
                    <a:pt x="3827742" y="812800"/>
                  </a:lnTo>
                  <a:lnTo>
                    <a:pt x="3845407" y="838200"/>
                  </a:lnTo>
                  <a:lnTo>
                    <a:pt x="3862286" y="850900"/>
                  </a:lnTo>
                  <a:lnTo>
                    <a:pt x="3870668" y="876300"/>
                  </a:lnTo>
                  <a:lnTo>
                    <a:pt x="3878491" y="889000"/>
                  </a:lnTo>
                  <a:lnTo>
                    <a:pt x="3893096" y="901700"/>
                  </a:lnTo>
                  <a:lnTo>
                    <a:pt x="3905758" y="914400"/>
                  </a:lnTo>
                  <a:lnTo>
                    <a:pt x="3907790" y="927100"/>
                  </a:lnTo>
                  <a:lnTo>
                    <a:pt x="3909936" y="939800"/>
                  </a:lnTo>
                  <a:lnTo>
                    <a:pt x="3923512" y="965200"/>
                  </a:lnTo>
                  <a:lnTo>
                    <a:pt x="3940556" y="977900"/>
                  </a:lnTo>
                  <a:lnTo>
                    <a:pt x="3953154" y="990600"/>
                  </a:lnTo>
                  <a:lnTo>
                    <a:pt x="3960723" y="1003300"/>
                  </a:lnTo>
                  <a:lnTo>
                    <a:pt x="3973512" y="1028700"/>
                  </a:lnTo>
                  <a:lnTo>
                    <a:pt x="3981285" y="1054100"/>
                  </a:lnTo>
                  <a:lnTo>
                    <a:pt x="3973779" y="1054100"/>
                  </a:lnTo>
                  <a:lnTo>
                    <a:pt x="3978287" y="1066800"/>
                  </a:lnTo>
                  <a:lnTo>
                    <a:pt x="3982021" y="1066800"/>
                  </a:lnTo>
                  <a:lnTo>
                    <a:pt x="3984218" y="1079500"/>
                  </a:lnTo>
                  <a:lnTo>
                    <a:pt x="3984079" y="1092200"/>
                  </a:lnTo>
                  <a:lnTo>
                    <a:pt x="3984891" y="1104900"/>
                  </a:lnTo>
                  <a:lnTo>
                    <a:pt x="4194162" y="1104900"/>
                  </a:lnTo>
                  <a:lnTo>
                    <a:pt x="4201744" y="1092200"/>
                  </a:lnTo>
                  <a:lnTo>
                    <a:pt x="4227423" y="1092200"/>
                  </a:lnTo>
                  <a:lnTo>
                    <a:pt x="4234446" y="1104900"/>
                  </a:lnTo>
                  <a:lnTo>
                    <a:pt x="4254220" y="1104900"/>
                  </a:lnTo>
                  <a:lnTo>
                    <a:pt x="4277423" y="1092200"/>
                  </a:lnTo>
                  <a:lnTo>
                    <a:pt x="4309910" y="1092200"/>
                  </a:lnTo>
                  <a:lnTo>
                    <a:pt x="4314863" y="1079500"/>
                  </a:lnTo>
                  <a:lnTo>
                    <a:pt x="4323308" y="1066800"/>
                  </a:lnTo>
                  <a:lnTo>
                    <a:pt x="4334840" y="1066800"/>
                  </a:lnTo>
                  <a:lnTo>
                    <a:pt x="4349089" y="1054100"/>
                  </a:lnTo>
                  <a:lnTo>
                    <a:pt x="4358297" y="1041400"/>
                  </a:lnTo>
                  <a:lnTo>
                    <a:pt x="4345483" y="1028700"/>
                  </a:lnTo>
                  <a:lnTo>
                    <a:pt x="4324147" y="1016000"/>
                  </a:lnTo>
                  <a:lnTo>
                    <a:pt x="4307840" y="1003300"/>
                  </a:lnTo>
                  <a:lnTo>
                    <a:pt x="4300372" y="990600"/>
                  </a:lnTo>
                  <a:lnTo>
                    <a:pt x="4297527" y="977900"/>
                  </a:lnTo>
                  <a:lnTo>
                    <a:pt x="4296245" y="965200"/>
                  </a:lnTo>
                  <a:lnTo>
                    <a:pt x="4294378" y="956856"/>
                  </a:lnTo>
                  <a:lnTo>
                    <a:pt x="4291952" y="954620"/>
                  </a:lnTo>
                  <a:lnTo>
                    <a:pt x="4284675" y="965200"/>
                  </a:lnTo>
                  <a:lnTo>
                    <a:pt x="4265307" y="965200"/>
                  </a:lnTo>
                  <a:lnTo>
                    <a:pt x="4245559" y="977900"/>
                  </a:lnTo>
                  <a:lnTo>
                    <a:pt x="4222420" y="977900"/>
                  </a:lnTo>
                  <a:lnTo>
                    <a:pt x="4204474" y="965200"/>
                  </a:lnTo>
                  <a:lnTo>
                    <a:pt x="4189234" y="952500"/>
                  </a:lnTo>
                  <a:lnTo>
                    <a:pt x="4175861" y="952500"/>
                  </a:lnTo>
                  <a:lnTo>
                    <a:pt x="4168648" y="939800"/>
                  </a:lnTo>
                  <a:lnTo>
                    <a:pt x="4162971" y="939800"/>
                  </a:lnTo>
                  <a:lnTo>
                    <a:pt x="4157307" y="927100"/>
                  </a:lnTo>
                  <a:lnTo>
                    <a:pt x="4155249" y="927100"/>
                  </a:lnTo>
                  <a:lnTo>
                    <a:pt x="4153179" y="914400"/>
                  </a:lnTo>
                  <a:lnTo>
                    <a:pt x="4159364" y="914400"/>
                  </a:lnTo>
                  <a:lnTo>
                    <a:pt x="4152252" y="901700"/>
                  </a:lnTo>
                  <a:lnTo>
                    <a:pt x="4144162" y="901700"/>
                  </a:lnTo>
                  <a:lnTo>
                    <a:pt x="4136453" y="889000"/>
                  </a:lnTo>
                  <a:lnTo>
                    <a:pt x="4130497" y="889000"/>
                  </a:lnTo>
                  <a:lnTo>
                    <a:pt x="4126077" y="876300"/>
                  </a:lnTo>
                  <a:lnTo>
                    <a:pt x="4121480" y="863600"/>
                  </a:lnTo>
                  <a:lnTo>
                    <a:pt x="4115701" y="863600"/>
                  </a:lnTo>
                  <a:lnTo>
                    <a:pt x="4107815" y="850900"/>
                  </a:lnTo>
                  <a:lnTo>
                    <a:pt x="4119156" y="850900"/>
                  </a:lnTo>
                  <a:lnTo>
                    <a:pt x="4117581" y="842962"/>
                  </a:lnTo>
                  <a:lnTo>
                    <a:pt x="4116057" y="838200"/>
                  </a:lnTo>
                  <a:lnTo>
                    <a:pt x="4116641" y="838200"/>
                  </a:lnTo>
                  <a:lnTo>
                    <a:pt x="4117581" y="842962"/>
                  </a:lnTo>
                  <a:lnTo>
                    <a:pt x="4120121" y="850900"/>
                  </a:lnTo>
                  <a:lnTo>
                    <a:pt x="4128439" y="850900"/>
                  </a:lnTo>
                  <a:lnTo>
                    <a:pt x="4132554" y="838200"/>
                  </a:lnTo>
                  <a:lnTo>
                    <a:pt x="4142511" y="850900"/>
                  </a:lnTo>
                  <a:lnTo>
                    <a:pt x="4158081" y="863600"/>
                  </a:lnTo>
                  <a:lnTo>
                    <a:pt x="4171708" y="863600"/>
                  </a:lnTo>
                  <a:lnTo>
                    <a:pt x="4176407" y="877912"/>
                  </a:lnTo>
                  <a:lnTo>
                    <a:pt x="4184370" y="901700"/>
                  </a:lnTo>
                  <a:lnTo>
                    <a:pt x="4214533" y="927100"/>
                  </a:lnTo>
                  <a:lnTo>
                    <a:pt x="4250106" y="939800"/>
                  </a:lnTo>
                  <a:lnTo>
                    <a:pt x="4274845" y="952500"/>
                  </a:lnTo>
                  <a:lnTo>
                    <a:pt x="4289641" y="952500"/>
                  </a:lnTo>
                  <a:lnTo>
                    <a:pt x="4291952" y="954620"/>
                  </a:lnTo>
                  <a:lnTo>
                    <a:pt x="4293413" y="952500"/>
                  </a:lnTo>
                  <a:lnTo>
                    <a:pt x="4294378" y="956856"/>
                  </a:lnTo>
                  <a:lnTo>
                    <a:pt x="4303458" y="965200"/>
                  </a:lnTo>
                  <a:lnTo>
                    <a:pt x="4316895" y="977900"/>
                  </a:lnTo>
                  <a:lnTo>
                    <a:pt x="4330522" y="990600"/>
                  </a:lnTo>
                  <a:lnTo>
                    <a:pt x="4343222" y="990600"/>
                  </a:lnTo>
                  <a:lnTo>
                    <a:pt x="4367123" y="1003300"/>
                  </a:lnTo>
                  <a:lnTo>
                    <a:pt x="4400639" y="1016000"/>
                  </a:lnTo>
                  <a:lnTo>
                    <a:pt x="4414558" y="1028700"/>
                  </a:lnTo>
                  <a:lnTo>
                    <a:pt x="4428477" y="1028700"/>
                  </a:lnTo>
                  <a:lnTo>
                    <a:pt x="4442396" y="1041400"/>
                  </a:lnTo>
                  <a:lnTo>
                    <a:pt x="4464824" y="1041400"/>
                  </a:lnTo>
                  <a:lnTo>
                    <a:pt x="4477969" y="1054100"/>
                  </a:lnTo>
                  <a:lnTo>
                    <a:pt x="4499622" y="1054100"/>
                  </a:lnTo>
                  <a:lnTo>
                    <a:pt x="4515599" y="1079500"/>
                  </a:lnTo>
                  <a:lnTo>
                    <a:pt x="4527461" y="1092200"/>
                  </a:lnTo>
                  <a:lnTo>
                    <a:pt x="4534674" y="1104900"/>
                  </a:lnTo>
                  <a:lnTo>
                    <a:pt x="4539767" y="1104900"/>
                  </a:lnTo>
                  <a:lnTo>
                    <a:pt x="4553750" y="1117600"/>
                  </a:lnTo>
                  <a:lnTo>
                    <a:pt x="4570057" y="1130300"/>
                  </a:lnTo>
                  <a:lnTo>
                    <a:pt x="4582109" y="1130300"/>
                  </a:lnTo>
                  <a:lnTo>
                    <a:pt x="4575530" y="1143000"/>
                  </a:lnTo>
                  <a:lnTo>
                    <a:pt x="4557331" y="1143000"/>
                  </a:lnTo>
                  <a:lnTo>
                    <a:pt x="4567936" y="1155700"/>
                  </a:lnTo>
                  <a:lnTo>
                    <a:pt x="4580471" y="1168400"/>
                  </a:lnTo>
                  <a:lnTo>
                    <a:pt x="4592421" y="1181100"/>
                  </a:lnTo>
                  <a:lnTo>
                    <a:pt x="4618812" y="1181100"/>
                  </a:lnTo>
                  <a:lnTo>
                    <a:pt x="4615104" y="1168400"/>
                  </a:lnTo>
                  <a:lnTo>
                    <a:pt x="4623359" y="1168400"/>
                  </a:lnTo>
                  <a:lnTo>
                    <a:pt x="4627473" y="1181100"/>
                  </a:lnTo>
                  <a:lnTo>
                    <a:pt x="4627156" y="1181100"/>
                  </a:lnTo>
                  <a:lnTo>
                    <a:pt x="4624895" y="1206500"/>
                  </a:lnTo>
                  <a:lnTo>
                    <a:pt x="4624959" y="1219200"/>
                  </a:lnTo>
                  <a:lnTo>
                    <a:pt x="4627473" y="1219200"/>
                  </a:lnTo>
                  <a:lnTo>
                    <a:pt x="4623359" y="1231900"/>
                  </a:lnTo>
                  <a:lnTo>
                    <a:pt x="4623359" y="1244600"/>
                  </a:lnTo>
                  <a:lnTo>
                    <a:pt x="4626508" y="1270000"/>
                  </a:lnTo>
                  <a:lnTo>
                    <a:pt x="4636694" y="1320800"/>
                  </a:lnTo>
                  <a:lnTo>
                    <a:pt x="4639856" y="1346200"/>
                  </a:lnTo>
                  <a:lnTo>
                    <a:pt x="4642358" y="1358900"/>
                  </a:lnTo>
                  <a:lnTo>
                    <a:pt x="4646041" y="1371600"/>
                  </a:lnTo>
                  <a:lnTo>
                    <a:pt x="4649711" y="1371600"/>
                  </a:lnTo>
                  <a:lnTo>
                    <a:pt x="4652226" y="1397000"/>
                  </a:lnTo>
                  <a:lnTo>
                    <a:pt x="4652378" y="1397000"/>
                  </a:lnTo>
                  <a:lnTo>
                    <a:pt x="4653508" y="1409700"/>
                  </a:lnTo>
                  <a:lnTo>
                    <a:pt x="4656569" y="1422400"/>
                  </a:lnTo>
                  <a:lnTo>
                    <a:pt x="4662538" y="1435100"/>
                  </a:lnTo>
                  <a:lnTo>
                    <a:pt x="4669980" y="1447800"/>
                  </a:lnTo>
                  <a:lnTo>
                    <a:pt x="4677232" y="1447800"/>
                  </a:lnTo>
                  <a:lnTo>
                    <a:pt x="4684865" y="1435100"/>
                  </a:lnTo>
                  <a:lnTo>
                    <a:pt x="4726457" y="1435100"/>
                  </a:lnTo>
                  <a:lnTo>
                    <a:pt x="4728261" y="1436966"/>
                  </a:lnTo>
                  <a:lnTo>
                    <a:pt x="4727905" y="1435100"/>
                  </a:lnTo>
                  <a:lnTo>
                    <a:pt x="4728527" y="1435100"/>
                  </a:lnTo>
                  <a:lnTo>
                    <a:pt x="4733480" y="1422400"/>
                  </a:lnTo>
                  <a:lnTo>
                    <a:pt x="4737290" y="1409700"/>
                  </a:lnTo>
                  <a:lnTo>
                    <a:pt x="4741862" y="1409700"/>
                  </a:lnTo>
                  <a:lnTo>
                    <a:pt x="4749139" y="1397000"/>
                  </a:lnTo>
                  <a:lnTo>
                    <a:pt x="4752746" y="1397000"/>
                  </a:lnTo>
                  <a:lnTo>
                    <a:pt x="4751463" y="1384300"/>
                  </a:lnTo>
                  <a:lnTo>
                    <a:pt x="4753267" y="1384300"/>
                  </a:lnTo>
                  <a:lnTo>
                    <a:pt x="4756848" y="1371600"/>
                  </a:lnTo>
                  <a:lnTo>
                    <a:pt x="4766411" y="1358900"/>
                  </a:lnTo>
                  <a:lnTo>
                    <a:pt x="4845393" y="1358900"/>
                  </a:lnTo>
                  <a:lnTo>
                    <a:pt x="4857661" y="1346200"/>
                  </a:lnTo>
                  <a:lnTo>
                    <a:pt x="4953305" y="1346200"/>
                  </a:lnTo>
                  <a:lnTo>
                    <a:pt x="4951234" y="1358900"/>
                  </a:lnTo>
                  <a:lnTo>
                    <a:pt x="4965674" y="1358900"/>
                  </a:lnTo>
                  <a:lnTo>
                    <a:pt x="4967732" y="1371600"/>
                  </a:lnTo>
                  <a:lnTo>
                    <a:pt x="4975987" y="1371600"/>
                  </a:lnTo>
                  <a:lnTo>
                    <a:pt x="4982172" y="1358900"/>
                  </a:lnTo>
                  <a:lnTo>
                    <a:pt x="4982172" y="1371600"/>
                  </a:lnTo>
                  <a:lnTo>
                    <a:pt x="5002784" y="1371600"/>
                  </a:lnTo>
                  <a:lnTo>
                    <a:pt x="4994541" y="1346200"/>
                  </a:lnTo>
                  <a:lnTo>
                    <a:pt x="4998669" y="1358900"/>
                  </a:lnTo>
                  <a:lnTo>
                    <a:pt x="5002085" y="1358900"/>
                  </a:lnTo>
                  <a:lnTo>
                    <a:pt x="5007432" y="1371600"/>
                  </a:lnTo>
                  <a:lnTo>
                    <a:pt x="5013096" y="1371600"/>
                  </a:lnTo>
                  <a:lnTo>
                    <a:pt x="5015522" y="1397000"/>
                  </a:lnTo>
                  <a:lnTo>
                    <a:pt x="5023155" y="1409700"/>
                  </a:lnTo>
                  <a:lnTo>
                    <a:pt x="5031956" y="1422400"/>
                  </a:lnTo>
                  <a:lnTo>
                    <a:pt x="5037848" y="1435100"/>
                  </a:lnTo>
                  <a:lnTo>
                    <a:pt x="5048161" y="1447800"/>
                  </a:lnTo>
                  <a:lnTo>
                    <a:pt x="5039906" y="1447800"/>
                  </a:lnTo>
                  <a:lnTo>
                    <a:pt x="5048161" y="1473200"/>
                  </a:lnTo>
                  <a:lnTo>
                    <a:pt x="5052276" y="1460500"/>
                  </a:lnTo>
                  <a:lnTo>
                    <a:pt x="5050739" y="1473200"/>
                  </a:lnTo>
                  <a:lnTo>
                    <a:pt x="5052276" y="1485900"/>
                  </a:lnTo>
                  <a:lnTo>
                    <a:pt x="5052276" y="1498600"/>
                  </a:lnTo>
                  <a:lnTo>
                    <a:pt x="5046091" y="1511300"/>
                  </a:lnTo>
                  <a:lnTo>
                    <a:pt x="5043259" y="1511300"/>
                  </a:lnTo>
                  <a:lnTo>
                    <a:pt x="5045799" y="1524000"/>
                  </a:lnTo>
                  <a:lnTo>
                    <a:pt x="5052568" y="1524000"/>
                  </a:lnTo>
                  <a:lnTo>
                    <a:pt x="5058727" y="1536700"/>
                  </a:lnTo>
                  <a:lnTo>
                    <a:pt x="5095202" y="1536700"/>
                  </a:lnTo>
                  <a:lnTo>
                    <a:pt x="5101768" y="1524000"/>
                  </a:lnTo>
                  <a:lnTo>
                    <a:pt x="5105285" y="1536700"/>
                  </a:lnTo>
                  <a:lnTo>
                    <a:pt x="5103584" y="1562100"/>
                  </a:lnTo>
                  <a:lnTo>
                    <a:pt x="5101488" y="1574800"/>
                  </a:lnTo>
                  <a:lnTo>
                    <a:pt x="5103838" y="1600200"/>
                  </a:lnTo>
                  <a:lnTo>
                    <a:pt x="5106771" y="1600200"/>
                  </a:lnTo>
                  <a:lnTo>
                    <a:pt x="5108727" y="1612900"/>
                  </a:lnTo>
                  <a:lnTo>
                    <a:pt x="5108765" y="1625600"/>
                  </a:lnTo>
                  <a:lnTo>
                    <a:pt x="5105895" y="1625600"/>
                  </a:lnTo>
                  <a:lnTo>
                    <a:pt x="5098072" y="1651000"/>
                  </a:lnTo>
                  <a:lnTo>
                    <a:pt x="5087340" y="1651000"/>
                  </a:lnTo>
                  <a:lnTo>
                    <a:pt x="5087340" y="1638300"/>
                  </a:lnTo>
                  <a:lnTo>
                    <a:pt x="5081155" y="1651000"/>
                  </a:lnTo>
                  <a:lnTo>
                    <a:pt x="5085016" y="1651000"/>
                  </a:lnTo>
                  <a:lnTo>
                    <a:pt x="5073129" y="1663700"/>
                  </a:lnTo>
                  <a:lnTo>
                    <a:pt x="5068773" y="1689100"/>
                  </a:lnTo>
                  <a:lnTo>
                    <a:pt x="5072900" y="1689100"/>
                  </a:lnTo>
                  <a:lnTo>
                    <a:pt x="5074513" y="1689100"/>
                  </a:lnTo>
                  <a:lnTo>
                    <a:pt x="5077549" y="1676400"/>
                  </a:lnTo>
                  <a:lnTo>
                    <a:pt x="5079797" y="1689100"/>
                  </a:lnTo>
                  <a:lnTo>
                    <a:pt x="5083213" y="1689100"/>
                  </a:lnTo>
                  <a:lnTo>
                    <a:pt x="5086731" y="1701800"/>
                  </a:lnTo>
                  <a:lnTo>
                    <a:pt x="5089652" y="1727200"/>
                  </a:lnTo>
                  <a:lnTo>
                    <a:pt x="5089880" y="1727200"/>
                  </a:lnTo>
                  <a:lnTo>
                    <a:pt x="5085270" y="1739900"/>
                  </a:lnTo>
                  <a:lnTo>
                    <a:pt x="5086147" y="1790700"/>
                  </a:lnTo>
                  <a:lnTo>
                    <a:pt x="5104866" y="1828800"/>
                  </a:lnTo>
                  <a:lnTo>
                    <a:pt x="5116919" y="1841500"/>
                  </a:lnTo>
                  <a:lnTo>
                    <a:pt x="5128107" y="1853692"/>
                  </a:lnTo>
                  <a:lnTo>
                    <a:pt x="5129098" y="1841500"/>
                  </a:lnTo>
                  <a:lnTo>
                    <a:pt x="5132705" y="1816100"/>
                  </a:lnTo>
                  <a:lnTo>
                    <a:pt x="5137632" y="1803400"/>
                  </a:lnTo>
                  <a:lnTo>
                    <a:pt x="5139664" y="1790700"/>
                  </a:lnTo>
                  <a:lnTo>
                    <a:pt x="5126482" y="1752600"/>
                  </a:lnTo>
                  <a:lnTo>
                    <a:pt x="5105895" y="1727200"/>
                  </a:lnTo>
                  <a:lnTo>
                    <a:pt x="5105349" y="1714500"/>
                  </a:lnTo>
                  <a:lnTo>
                    <a:pt x="5107698" y="1714500"/>
                  </a:lnTo>
                  <a:lnTo>
                    <a:pt x="5109667" y="1701800"/>
                  </a:lnTo>
                  <a:lnTo>
                    <a:pt x="5108092" y="1701800"/>
                  </a:lnTo>
                  <a:lnTo>
                    <a:pt x="5104346" y="1689100"/>
                  </a:lnTo>
                  <a:lnTo>
                    <a:pt x="5099837" y="1676400"/>
                  </a:lnTo>
                  <a:lnTo>
                    <a:pt x="5097653" y="1676400"/>
                  </a:lnTo>
                  <a:lnTo>
                    <a:pt x="5098453" y="1663700"/>
                  </a:lnTo>
                  <a:lnTo>
                    <a:pt x="5102542" y="1663700"/>
                  </a:lnTo>
                  <a:lnTo>
                    <a:pt x="5107800" y="1651000"/>
                  </a:lnTo>
                  <a:lnTo>
                    <a:pt x="5117757" y="1651000"/>
                  </a:lnTo>
                  <a:lnTo>
                    <a:pt x="5128069" y="1638300"/>
                  </a:lnTo>
                  <a:lnTo>
                    <a:pt x="5137607" y="1625600"/>
                  </a:lnTo>
                  <a:lnTo>
                    <a:pt x="5145075" y="1625600"/>
                  </a:lnTo>
                  <a:lnTo>
                    <a:pt x="5151259" y="1638300"/>
                  </a:lnTo>
                  <a:lnTo>
                    <a:pt x="5155387" y="1638300"/>
                  </a:lnTo>
                  <a:lnTo>
                    <a:pt x="5156035" y="1651000"/>
                  </a:lnTo>
                  <a:lnTo>
                    <a:pt x="5168277" y="1663700"/>
                  </a:lnTo>
                  <a:lnTo>
                    <a:pt x="5179746" y="1689100"/>
                  </a:lnTo>
                  <a:lnTo>
                    <a:pt x="5178069" y="1689100"/>
                  </a:lnTo>
                  <a:lnTo>
                    <a:pt x="5180457" y="1701800"/>
                  </a:lnTo>
                  <a:lnTo>
                    <a:pt x="5183225" y="1701800"/>
                  </a:lnTo>
                  <a:lnTo>
                    <a:pt x="5184457" y="1714500"/>
                  </a:lnTo>
                  <a:lnTo>
                    <a:pt x="5182197" y="1714500"/>
                  </a:lnTo>
                  <a:lnTo>
                    <a:pt x="5186324" y="1727200"/>
                  </a:lnTo>
                  <a:lnTo>
                    <a:pt x="5193538" y="1727200"/>
                  </a:lnTo>
                  <a:lnTo>
                    <a:pt x="5200751" y="1739900"/>
                  </a:lnTo>
                  <a:lnTo>
                    <a:pt x="5204879" y="1752600"/>
                  </a:lnTo>
                  <a:lnTo>
                    <a:pt x="5194312" y="1752600"/>
                  </a:lnTo>
                  <a:lnTo>
                    <a:pt x="5191836" y="1765300"/>
                  </a:lnTo>
                  <a:lnTo>
                    <a:pt x="5199240" y="1765300"/>
                  </a:lnTo>
                  <a:lnTo>
                    <a:pt x="5216487" y="1778000"/>
                  </a:lnTo>
                  <a:lnTo>
                    <a:pt x="5231015" y="1778000"/>
                  </a:lnTo>
                  <a:lnTo>
                    <a:pt x="5233746" y="1765300"/>
                  </a:lnTo>
                  <a:lnTo>
                    <a:pt x="5246929" y="1778000"/>
                  </a:lnTo>
                  <a:lnTo>
                    <a:pt x="5299735" y="1778000"/>
                  </a:lnTo>
                  <a:lnTo>
                    <a:pt x="5309628" y="1752600"/>
                  </a:lnTo>
                  <a:lnTo>
                    <a:pt x="5306187" y="1727200"/>
                  </a:lnTo>
                  <a:lnTo>
                    <a:pt x="5295392" y="1689100"/>
                  </a:lnTo>
                  <a:lnTo>
                    <a:pt x="5283238" y="1663700"/>
                  </a:lnTo>
                  <a:lnTo>
                    <a:pt x="5274259" y="1638300"/>
                  </a:lnTo>
                  <a:lnTo>
                    <a:pt x="5274742" y="1625600"/>
                  </a:lnTo>
                  <a:lnTo>
                    <a:pt x="5284114" y="1612900"/>
                  </a:lnTo>
                  <a:lnTo>
                    <a:pt x="5328615" y="1612900"/>
                  </a:lnTo>
                  <a:lnTo>
                    <a:pt x="5335511" y="1625600"/>
                  </a:lnTo>
                  <a:lnTo>
                    <a:pt x="5346649" y="1625600"/>
                  </a:lnTo>
                  <a:lnTo>
                    <a:pt x="5357025" y="1638300"/>
                  </a:lnTo>
                  <a:lnTo>
                    <a:pt x="5361610" y="1651000"/>
                  </a:lnTo>
                  <a:lnTo>
                    <a:pt x="5361406" y="1651000"/>
                  </a:lnTo>
                  <a:lnTo>
                    <a:pt x="5358511" y="1663700"/>
                  </a:lnTo>
                  <a:lnTo>
                    <a:pt x="5358701" y="1663700"/>
                  </a:lnTo>
                  <a:lnTo>
                    <a:pt x="5367794" y="1676400"/>
                  </a:lnTo>
                  <a:lnTo>
                    <a:pt x="5371922" y="1676400"/>
                  </a:lnTo>
                  <a:lnTo>
                    <a:pt x="5365724" y="1663700"/>
                  </a:lnTo>
                  <a:lnTo>
                    <a:pt x="5380126" y="1663700"/>
                  </a:lnTo>
                  <a:lnTo>
                    <a:pt x="5393829" y="1676400"/>
                  </a:lnTo>
                  <a:lnTo>
                    <a:pt x="5407901" y="1689100"/>
                  </a:lnTo>
                  <a:lnTo>
                    <a:pt x="5430012" y="1689100"/>
                  </a:lnTo>
                  <a:lnTo>
                    <a:pt x="5431714" y="1701800"/>
                  </a:lnTo>
                  <a:lnTo>
                    <a:pt x="5435841" y="1689100"/>
                  </a:lnTo>
                  <a:lnTo>
                    <a:pt x="5435841" y="1676400"/>
                  </a:lnTo>
                  <a:lnTo>
                    <a:pt x="5439778" y="1689100"/>
                  </a:lnTo>
                  <a:lnTo>
                    <a:pt x="5440997" y="1689100"/>
                  </a:lnTo>
                  <a:lnTo>
                    <a:pt x="5442216" y="1701800"/>
                  </a:lnTo>
                  <a:lnTo>
                    <a:pt x="5458434" y="1701800"/>
                  </a:lnTo>
                  <a:lnTo>
                    <a:pt x="5464454" y="1714500"/>
                  </a:lnTo>
                  <a:lnTo>
                    <a:pt x="5470906" y="1714500"/>
                  </a:lnTo>
                  <a:lnTo>
                    <a:pt x="5476506" y="1727200"/>
                  </a:lnTo>
                  <a:lnTo>
                    <a:pt x="5501246" y="1727200"/>
                  </a:lnTo>
                  <a:lnTo>
                    <a:pt x="5514200" y="1739900"/>
                  </a:lnTo>
                  <a:lnTo>
                    <a:pt x="5524512" y="1739900"/>
                  </a:lnTo>
                  <a:lnTo>
                    <a:pt x="5532767" y="1752600"/>
                  </a:lnTo>
                  <a:lnTo>
                    <a:pt x="5526583" y="1739900"/>
                  </a:lnTo>
                  <a:lnTo>
                    <a:pt x="5549265" y="1739900"/>
                  </a:lnTo>
                  <a:lnTo>
                    <a:pt x="5561635" y="1752600"/>
                  </a:lnTo>
                  <a:lnTo>
                    <a:pt x="5559577" y="1739900"/>
                  </a:lnTo>
                  <a:lnTo>
                    <a:pt x="5571947" y="1739900"/>
                  </a:lnTo>
                  <a:lnTo>
                    <a:pt x="5576938" y="1727200"/>
                  </a:lnTo>
                  <a:lnTo>
                    <a:pt x="5609069" y="1727200"/>
                  </a:lnTo>
                  <a:lnTo>
                    <a:pt x="5613184" y="1714500"/>
                  </a:lnTo>
                  <a:lnTo>
                    <a:pt x="5619280" y="1714500"/>
                  </a:lnTo>
                  <a:lnTo>
                    <a:pt x="5612930" y="1701800"/>
                  </a:lnTo>
                  <a:lnTo>
                    <a:pt x="5601551" y="1689100"/>
                  </a:lnTo>
                  <a:lnTo>
                    <a:pt x="5594629" y="1676400"/>
                  </a:lnTo>
                  <a:lnTo>
                    <a:pt x="5600560" y="1676400"/>
                  </a:lnTo>
                  <a:lnTo>
                    <a:pt x="5609577" y="1689100"/>
                  </a:lnTo>
                  <a:lnTo>
                    <a:pt x="5621439" y="1689100"/>
                  </a:lnTo>
                  <a:lnTo>
                    <a:pt x="5618188" y="1676400"/>
                  </a:lnTo>
                  <a:lnTo>
                    <a:pt x="5612409" y="1663700"/>
                  </a:lnTo>
                  <a:lnTo>
                    <a:pt x="5611126" y="1663700"/>
                  </a:lnTo>
                  <a:lnTo>
                    <a:pt x="5609234" y="1657858"/>
                  </a:lnTo>
                  <a:lnTo>
                    <a:pt x="5605488" y="1651000"/>
                  </a:lnTo>
                  <a:lnTo>
                    <a:pt x="5602884" y="1651000"/>
                  </a:lnTo>
                  <a:lnTo>
                    <a:pt x="5598757" y="1638300"/>
                  </a:lnTo>
                  <a:lnTo>
                    <a:pt x="5605488" y="1651000"/>
                  </a:lnTo>
                  <a:lnTo>
                    <a:pt x="5606999" y="1651000"/>
                  </a:lnTo>
                  <a:lnTo>
                    <a:pt x="5609234" y="1657858"/>
                  </a:lnTo>
                  <a:lnTo>
                    <a:pt x="5612409" y="1663700"/>
                  </a:lnTo>
                  <a:lnTo>
                    <a:pt x="5613451" y="1663700"/>
                  </a:lnTo>
                  <a:lnTo>
                    <a:pt x="5618378" y="1676400"/>
                  </a:lnTo>
                  <a:lnTo>
                    <a:pt x="5623496" y="1676400"/>
                  </a:lnTo>
                  <a:lnTo>
                    <a:pt x="5617921" y="1663700"/>
                  </a:lnTo>
                  <a:lnTo>
                    <a:pt x="5611380" y="1638300"/>
                  </a:lnTo>
                  <a:lnTo>
                    <a:pt x="5605234" y="1625600"/>
                  </a:lnTo>
                  <a:lnTo>
                    <a:pt x="5603024" y="1612900"/>
                  </a:lnTo>
                  <a:lnTo>
                    <a:pt x="5600814" y="1600200"/>
                  </a:lnTo>
                  <a:lnTo>
                    <a:pt x="5596179" y="1587500"/>
                  </a:lnTo>
                  <a:lnTo>
                    <a:pt x="5588444" y="1574800"/>
                  </a:lnTo>
                  <a:lnTo>
                    <a:pt x="5582259" y="1562100"/>
                  </a:lnTo>
                  <a:lnTo>
                    <a:pt x="5598757" y="1562100"/>
                  </a:lnTo>
                  <a:lnTo>
                    <a:pt x="5596687" y="1549400"/>
                  </a:lnTo>
                  <a:lnTo>
                    <a:pt x="5604294" y="1562100"/>
                  </a:lnTo>
                  <a:lnTo>
                    <a:pt x="5614225" y="1562100"/>
                  </a:lnTo>
                  <a:lnTo>
                    <a:pt x="5637936" y="1574800"/>
                  </a:lnTo>
                  <a:lnTo>
                    <a:pt x="5644121" y="1574800"/>
                  </a:lnTo>
                  <a:lnTo>
                    <a:pt x="5633707" y="1549400"/>
                  </a:lnTo>
                  <a:lnTo>
                    <a:pt x="5619635" y="1536700"/>
                  </a:lnTo>
                  <a:lnTo>
                    <a:pt x="5604395" y="1536700"/>
                  </a:lnTo>
                  <a:lnTo>
                    <a:pt x="5590502" y="1524000"/>
                  </a:lnTo>
                  <a:lnTo>
                    <a:pt x="5581193" y="1511300"/>
                  </a:lnTo>
                  <a:lnTo>
                    <a:pt x="5577878" y="1511300"/>
                  </a:lnTo>
                  <a:lnTo>
                    <a:pt x="5575719" y="1498600"/>
                  </a:lnTo>
                  <a:lnTo>
                    <a:pt x="5569890" y="1485900"/>
                  </a:lnTo>
                  <a:lnTo>
                    <a:pt x="5566143" y="1485900"/>
                  </a:lnTo>
                  <a:lnTo>
                    <a:pt x="5556999" y="1473200"/>
                  </a:lnTo>
                  <a:lnTo>
                    <a:pt x="5550166" y="1460500"/>
                  </a:lnTo>
                  <a:lnTo>
                    <a:pt x="5553392" y="1447800"/>
                  </a:lnTo>
                  <a:lnTo>
                    <a:pt x="5557507" y="1447800"/>
                  </a:lnTo>
                  <a:lnTo>
                    <a:pt x="5567819" y="1460500"/>
                  </a:lnTo>
                  <a:lnTo>
                    <a:pt x="5571947" y="1473200"/>
                  </a:lnTo>
                  <a:lnTo>
                    <a:pt x="5580939" y="1473200"/>
                  </a:lnTo>
                  <a:lnTo>
                    <a:pt x="5584317" y="1460500"/>
                  </a:lnTo>
                  <a:lnTo>
                    <a:pt x="5590857" y="1460500"/>
                  </a:lnTo>
                  <a:lnTo>
                    <a:pt x="5601068" y="1473200"/>
                  </a:lnTo>
                  <a:lnTo>
                    <a:pt x="5613184" y="1473200"/>
                  </a:lnTo>
                  <a:lnTo>
                    <a:pt x="5625109" y="1485900"/>
                  </a:lnTo>
                  <a:lnTo>
                    <a:pt x="5629681" y="1498600"/>
                  </a:lnTo>
                  <a:lnTo>
                    <a:pt x="5615254" y="1498600"/>
                  </a:lnTo>
                  <a:lnTo>
                    <a:pt x="5620143" y="1511300"/>
                  </a:lnTo>
                  <a:lnTo>
                    <a:pt x="5613184" y="1511300"/>
                  </a:lnTo>
                  <a:lnTo>
                    <a:pt x="5621883" y="1524000"/>
                  </a:lnTo>
                  <a:lnTo>
                    <a:pt x="5639486" y="1536700"/>
                  </a:lnTo>
                  <a:lnTo>
                    <a:pt x="5657850" y="1536700"/>
                  </a:lnTo>
                  <a:lnTo>
                    <a:pt x="5668861" y="1549400"/>
                  </a:lnTo>
                  <a:lnTo>
                    <a:pt x="5670867" y="1549400"/>
                  </a:lnTo>
                  <a:lnTo>
                    <a:pt x="5675566" y="1562100"/>
                  </a:lnTo>
                  <a:lnTo>
                    <a:pt x="5681040" y="1562100"/>
                  </a:lnTo>
                  <a:lnTo>
                    <a:pt x="5685371" y="1574800"/>
                  </a:lnTo>
                  <a:lnTo>
                    <a:pt x="5688914" y="1574800"/>
                  </a:lnTo>
                  <a:lnTo>
                    <a:pt x="5687428" y="1587500"/>
                  </a:lnTo>
                  <a:lnTo>
                    <a:pt x="5680113" y="1587500"/>
                  </a:lnTo>
                  <a:lnTo>
                    <a:pt x="5684075" y="1600200"/>
                  </a:lnTo>
                  <a:lnTo>
                    <a:pt x="5683301" y="1600200"/>
                  </a:lnTo>
                  <a:lnTo>
                    <a:pt x="5695670" y="1612900"/>
                  </a:lnTo>
                  <a:lnTo>
                    <a:pt x="5689485" y="1612900"/>
                  </a:lnTo>
                  <a:lnTo>
                    <a:pt x="5698896" y="1625600"/>
                  </a:lnTo>
                  <a:lnTo>
                    <a:pt x="5709082" y="1638300"/>
                  </a:lnTo>
                  <a:lnTo>
                    <a:pt x="5710110" y="1638300"/>
                  </a:lnTo>
                  <a:lnTo>
                    <a:pt x="5716295" y="1651000"/>
                  </a:lnTo>
                  <a:lnTo>
                    <a:pt x="5716295" y="1663700"/>
                  </a:lnTo>
                  <a:lnTo>
                    <a:pt x="5716168" y="1651000"/>
                  </a:lnTo>
                  <a:lnTo>
                    <a:pt x="5709082" y="1638300"/>
                  </a:lnTo>
                  <a:lnTo>
                    <a:pt x="5703925" y="1638300"/>
                  </a:lnTo>
                  <a:lnTo>
                    <a:pt x="5705081" y="1651000"/>
                  </a:lnTo>
                  <a:lnTo>
                    <a:pt x="5707011" y="1663700"/>
                  </a:lnTo>
                  <a:lnTo>
                    <a:pt x="5707405" y="1676400"/>
                  </a:lnTo>
                  <a:lnTo>
                    <a:pt x="5703925" y="1689100"/>
                  </a:lnTo>
                  <a:lnTo>
                    <a:pt x="5699798" y="1689100"/>
                  </a:lnTo>
                  <a:lnTo>
                    <a:pt x="5712168" y="1701800"/>
                  </a:lnTo>
                  <a:lnTo>
                    <a:pt x="5714238" y="1714500"/>
                  </a:lnTo>
                  <a:lnTo>
                    <a:pt x="5730735" y="1714500"/>
                  </a:lnTo>
                  <a:lnTo>
                    <a:pt x="5736920" y="1727200"/>
                  </a:lnTo>
                  <a:lnTo>
                    <a:pt x="5740235" y="1714500"/>
                  </a:lnTo>
                  <a:lnTo>
                    <a:pt x="5741809" y="1727200"/>
                  </a:lnTo>
                  <a:lnTo>
                    <a:pt x="5762561" y="1727200"/>
                  </a:lnTo>
                  <a:lnTo>
                    <a:pt x="5763730" y="1701800"/>
                  </a:lnTo>
                  <a:lnTo>
                    <a:pt x="5759475" y="1689100"/>
                  </a:lnTo>
                  <a:lnTo>
                    <a:pt x="5753024" y="1663700"/>
                  </a:lnTo>
                  <a:lnTo>
                    <a:pt x="5749810" y="1651000"/>
                  </a:lnTo>
                  <a:lnTo>
                    <a:pt x="5739371" y="1625600"/>
                  </a:lnTo>
                  <a:lnTo>
                    <a:pt x="5732792" y="1612900"/>
                  </a:lnTo>
                  <a:lnTo>
                    <a:pt x="5749544" y="1612900"/>
                  </a:lnTo>
                  <a:lnTo>
                    <a:pt x="5759183" y="1625600"/>
                  </a:lnTo>
                  <a:lnTo>
                    <a:pt x="5767857" y="1625600"/>
                  </a:lnTo>
                  <a:lnTo>
                    <a:pt x="5767209" y="1612900"/>
                  </a:lnTo>
                  <a:lnTo>
                    <a:pt x="5768886" y="1600200"/>
                  </a:lnTo>
                  <a:lnTo>
                    <a:pt x="5773648" y="1587500"/>
                  </a:lnTo>
                  <a:lnTo>
                    <a:pt x="5782284" y="1600200"/>
                  </a:lnTo>
                  <a:lnTo>
                    <a:pt x="5794464" y="1600200"/>
                  </a:lnTo>
                  <a:lnTo>
                    <a:pt x="5802909" y="1612900"/>
                  </a:lnTo>
                  <a:lnTo>
                    <a:pt x="5820435" y="1638300"/>
                  </a:lnTo>
                  <a:lnTo>
                    <a:pt x="5845695" y="1651000"/>
                  </a:lnTo>
                  <a:lnTo>
                    <a:pt x="5874829" y="1651000"/>
                  </a:lnTo>
                  <a:lnTo>
                    <a:pt x="5903950" y="1625600"/>
                  </a:lnTo>
                  <a:lnTo>
                    <a:pt x="5917362" y="1625600"/>
                  </a:lnTo>
                  <a:lnTo>
                    <a:pt x="5923089" y="1612900"/>
                  </a:lnTo>
                  <a:lnTo>
                    <a:pt x="5924575" y="1612900"/>
                  </a:lnTo>
                  <a:lnTo>
                    <a:pt x="5924321" y="1600200"/>
                  </a:lnTo>
                  <a:lnTo>
                    <a:pt x="5924054" y="1600200"/>
                  </a:lnTo>
                  <a:lnTo>
                    <a:pt x="5924575" y="1587500"/>
                  </a:lnTo>
                  <a:lnTo>
                    <a:pt x="5926633" y="1587500"/>
                  </a:lnTo>
                  <a:lnTo>
                    <a:pt x="5920549" y="1574800"/>
                  </a:lnTo>
                  <a:lnTo>
                    <a:pt x="5918124" y="1562100"/>
                  </a:lnTo>
                  <a:lnTo>
                    <a:pt x="5919965" y="1549400"/>
                  </a:lnTo>
                  <a:lnTo>
                    <a:pt x="5926633" y="1536700"/>
                  </a:lnTo>
                  <a:lnTo>
                    <a:pt x="5921095" y="1536700"/>
                  </a:lnTo>
                  <a:lnTo>
                    <a:pt x="5911558" y="1511300"/>
                  </a:lnTo>
                  <a:lnTo>
                    <a:pt x="5906020" y="1498600"/>
                  </a:lnTo>
                  <a:lnTo>
                    <a:pt x="5908078" y="1498600"/>
                  </a:lnTo>
                  <a:lnTo>
                    <a:pt x="5913552" y="1511300"/>
                  </a:lnTo>
                  <a:lnTo>
                    <a:pt x="5916320" y="1511300"/>
                  </a:lnTo>
                  <a:lnTo>
                    <a:pt x="5908751" y="1485900"/>
                  </a:lnTo>
                  <a:lnTo>
                    <a:pt x="5892863" y="1460500"/>
                  </a:lnTo>
                  <a:lnTo>
                    <a:pt x="5874270" y="1435100"/>
                  </a:lnTo>
                  <a:lnTo>
                    <a:pt x="5859538" y="1423174"/>
                  </a:lnTo>
                  <a:lnTo>
                    <a:pt x="5860910" y="1435100"/>
                  </a:lnTo>
                  <a:lnTo>
                    <a:pt x="5859589" y="1435100"/>
                  </a:lnTo>
                  <a:lnTo>
                    <a:pt x="5854204" y="1422400"/>
                  </a:lnTo>
                  <a:lnTo>
                    <a:pt x="5848274" y="1422400"/>
                  </a:lnTo>
                  <a:lnTo>
                    <a:pt x="5844146" y="1409700"/>
                  </a:lnTo>
                  <a:lnTo>
                    <a:pt x="5842216" y="1397000"/>
                  </a:lnTo>
                  <a:lnTo>
                    <a:pt x="5841060" y="1397000"/>
                  </a:lnTo>
                  <a:lnTo>
                    <a:pt x="5838355" y="1384300"/>
                  </a:lnTo>
                  <a:lnTo>
                    <a:pt x="5831776" y="1371600"/>
                  </a:lnTo>
                  <a:lnTo>
                    <a:pt x="5830341" y="1378927"/>
                  </a:lnTo>
                  <a:lnTo>
                    <a:pt x="5833834" y="1384300"/>
                  </a:lnTo>
                  <a:lnTo>
                    <a:pt x="5830176" y="1379791"/>
                  </a:lnTo>
                  <a:lnTo>
                    <a:pt x="5829300" y="1384300"/>
                  </a:lnTo>
                  <a:lnTo>
                    <a:pt x="5832030" y="1384300"/>
                  </a:lnTo>
                  <a:lnTo>
                    <a:pt x="5836704" y="1397000"/>
                  </a:lnTo>
                  <a:lnTo>
                    <a:pt x="5835675" y="1397000"/>
                  </a:lnTo>
                  <a:lnTo>
                    <a:pt x="5835904" y="1409700"/>
                  </a:lnTo>
                  <a:lnTo>
                    <a:pt x="5829173" y="1397000"/>
                  </a:lnTo>
                  <a:lnTo>
                    <a:pt x="5816054" y="1371600"/>
                  </a:lnTo>
                  <a:lnTo>
                    <a:pt x="5802554" y="1346200"/>
                  </a:lnTo>
                  <a:lnTo>
                    <a:pt x="5854458" y="1346200"/>
                  </a:lnTo>
                  <a:lnTo>
                    <a:pt x="5867311" y="1333500"/>
                  </a:lnTo>
                  <a:lnTo>
                    <a:pt x="5892355" y="1346200"/>
                  </a:lnTo>
                  <a:lnTo>
                    <a:pt x="5918543" y="1384300"/>
                  </a:lnTo>
                  <a:lnTo>
                    <a:pt x="5934888" y="1397000"/>
                  </a:lnTo>
                  <a:lnTo>
                    <a:pt x="5945708" y="1397000"/>
                  </a:lnTo>
                  <a:lnTo>
                    <a:pt x="5958078" y="1409700"/>
                  </a:lnTo>
                  <a:lnTo>
                    <a:pt x="5969686" y="1435100"/>
                  </a:lnTo>
                  <a:lnTo>
                    <a:pt x="5978195" y="1447800"/>
                  </a:lnTo>
                  <a:lnTo>
                    <a:pt x="5975832" y="1435100"/>
                  </a:lnTo>
                  <a:lnTo>
                    <a:pt x="5976124" y="1435100"/>
                  </a:lnTo>
                  <a:lnTo>
                    <a:pt x="5984252" y="1447800"/>
                  </a:lnTo>
                  <a:lnTo>
                    <a:pt x="6002426" y="1460500"/>
                  </a:lnTo>
                  <a:lnTo>
                    <a:pt x="6021362" y="1485900"/>
                  </a:lnTo>
                  <a:lnTo>
                    <a:pt x="6031801" y="1498600"/>
                  </a:lnTo>
                  <a:lnTo>
                    <a:pt x="6023559" y="1498600"/>
                  </a:lnTo>
                  <a:lnTo>
                    <a:pt x="6019431" y="1485900"/>
                  </a:lnTo>
                  <a:lnTo>
                    <a:pt x="6013247" y="1485900"/>
                  </a:lnTo>
                  <a:lnTo>
                    <a:pt x="6018111" y="1498600"/>
                  </a:lnTo>
                  <a:lnTo>
                    <a:pt x="6027420" y="1511300"/>
                  </a:lnTo>
                  <a:lnTo>
                    <a:pt x="6037897" y="1524000"/>
                  </a:lnTo>
                  <a:lnTo>
                    <a:pt x="6046241" y="1524000"/>
                  </a:lnTo>
                  <a:lnTo>
                    <a:pt x="6050521" y="1536700"/>
                  </a:lnTo>
                  <a:lnTo>
                    <a:pt x="6060414" y="1536700"/>
                  </a:lnTo>
                  <a:lnTo>
                    <a:pt x="6071476" y="1549400"/>
                  </a:lnTo>
                  <a:lnTo>
                    <a:pt x="6079236" y="1562100"/>
                  </a:lnTo>
                  <a:lnTo>
                    <a:pt x="6073368" y="1549400"/>
                  </a:lnTo>
                  <a:lnTo>
                    <a:pt x="6067895" y="1536700"/>
                  </a:lnTo>
                  <a:lnTo>
                    <a:pt x="6062421" y="1536700"/>
                  </a:lnTo>
                  <a:lnTo>
                    <a:pt x="6056554" y="1524000"/>
                  </a:lnTo>
                  <a:lnTo>
                    <a:pt x="6057976" y="1511300"/>
                  </a:lnTo>
                  <a:lnTo>
                    <a:pt x="6079718" y="1511300"/>
                  </a:lnTo>
                  <a:lnTo>
                    <a:pt x="6090831" y="1524000"/>
                  </a:lnTo>
                  <a:lnTo>
                    <a:pt x="6102337" y="1524000"/>
                  </a:lnTo>
                  <a:lnTo>
                    <a:pt x="6110173" y="1536700"/>
                  </a:lnTo>
                  <a:lnTo>
                    <a:pt x="6114453" y="1549400"/>
                  </a:lnTo>
                  <a:lnTo>
                    <a:pt x="6118161" y="1549400"/>
                  </a:lnTo>
                  <a:lnTo>
                    <a:pt x="6121476" y="1562100"/>
                  </a:lnTo>
                  <a:lnTo>
                    <a:pt x="6124600" y="1562100"/>
                  </a:lnTo>
                  <a:lnTo>
                    <a:pt x="6128690" y="1574800"/>
                  </a:lnTo>
                  <a:lnTo>
                    <a:pt x="6134138" y="1587500"/>
                  </a:lnTo>
                  <a:lnTo>
                    <a:pt x="6139967" y="1600200"/>
                  </a:lnTo>
                  <a:lnTo>
                    <a:pt x="6163780" y="1600200"/>
                  </a:lnTo>
                  <a:lnTo>
                    <a:pt x="6172276" y="1612900"/>
                  </a:lnTo>
                  <a:lnTo>
                    <a:pt x="6174092" y="1612900"/>
                  </a:lnTo>
                  <a:lnTo>
                    <a:pt x="6170422" y="1600200"/>
                  </a:lnTo>
                  <a:lnTo>
                    <a:pt x="6166358" y="1600200"/>
                  </a:lnTo>
                  <a:lnTo>
                    <a:pt x="6163081" y="1587500"/>
                  </a:lnTo>
                  <a:lnTo>
                    <a:pt x="6161722" y="1574800"/>
                  </a:lnTo>
                  <a:lnTo>
                    <a:pt x="6167882" y="1587500"/>
                  </a:lnTo>
                  <a:lnTo>
                    <a:pt x="6173838" y="1587500"/>
                  </a:lnTo>
                  <a:lnTo>
                    <a:pt x="6179413" y="1600200"/>
                  </a:lnTo>
                  <a:lnTo>
                    <a:pt x="6184404" y="1612900"/>
                  </a:lnTo>
                  <a:lnTo>
                    <a:pt x="6180125" y="1612900"/>
                  </a:lnTo>
                  <a:lnTo>
                    <a:pt x="6181052" y="1625600"/>
                  </a:lnTo>
                  <a:lnTo>
                    <a:pt x="6184697" y="1638300"/>
                  </a:lnTo>
                  <a:lnTo>
                    <a:pt x="6188532" y="1651000"/>
                  </a:lnTo>
                  <a:lnTo>
                    <a:pt x="6184404" y="1651000"/>
                  </a:lnTo>
                  <a:lnTo>
                    <a:pt x="6172035" y="1638300"/>
                  </a:lnTo>
                  <a:lnTo>
                    <a:pt x="6154864" y="1638300"/>
                  </a:lnTo>
                  <a:lnTo>
                    <a:pt x="6151410" y="1651000"/>
                  </a:lnTo>
                  <a:lnTo>
                    <a:pt x="6135167" y="1651000"/>
                  </a:lnTo>
                  <a:lnTo>
                    <a:pt x="6126188" y="1638300"/>
                  </a:lnTo>
                  <a:lnTo>
                    <a:pt x="6121705" y="1638300"/>
                  </a:lnTo>
                  <a:lnTo>
                    <a:pt x="6124092" y="1651000"/>
                  </a:lnTo>
                  <a:lnTo>
                    <a:pt x="6116358" y="1651000"/>
                  </a:lnTo>
                  <a:lnTo>
                    <a:pt x="6118415" y="1663700"/>
                  </a:lnTo>
                  <a:lnTo>
                    <a:pt x="6122860" y="1689100"/>
                  </a:lnTo>
                  <a:lnTo>
                    <a:pt x="6129248" y="1714500"/>
                  </a:lnTo>
                  <a:lnTo>
                    <a:pt x="6136398" y="1727200"/>
                  </a:lnTo>
                  <a:lnTo>
                    <a:pt x="6143168" y="1752600"/>
                  </a:lnTo>
                  <a:lnTo>
                    <a:pt x="6152083" y="1778000"/>
                  </a:lnTo>
                  <a:lnTo>
                    <a:pt x="6160427" y="1803400"/>
                  </a:lnTo>
                  <a:lnTo>
                    <a:pt x="6168390" y="1828800"/>
                  </a:lnTo>
                  <a:lnTo>
                    <a:pt x="6176162" y="1854200"/>
                  </a:lnTo>
                  <a:lnTo>
                    <a:pt x="6182830" y="1866900"/>
                  </a:lnTo>
                  <a:lnTo>
                    <a:pt x="6189307" y="1866900"/>
                  </a:lnTo>
                  <a:lnTo>
                    <a:pt x="6193853" y="1854200"/>
                  </a:lnTo>
                  <a:lnTo>
                    <a:pt x="6194717" y="1841500"/>
                  </a:lnTo>
                  <a:lnTo>
                    <a:pt x="6201130" y="1841500"/>
                  </a:lnTo>
                  <a:lnTo>
                    <a:pt x="6205804" y="1854200"/>
                  </a:lnTo>
                  <a:lnTo>
                    <a:pt x="6210084" y="1854200"/>
                  </a:lnTo>
                  <a:lnTo>
                    <a:pt x="6215342" y="1866900"/>
                  </a:lnTo>
                  <a:lnTo>
                    <a:pt x="6213208" y="1854200"/>
                  </a:lnTo>
                  <a:lnTo>
                    <a:pt x="6209157" y="1841500"/>
                  </a:lnTo>
                  <a:lnTo>
                    <a:pt x="6206642" y="1828800"/>
                  </a:lnTo>
                  <a:lnTo>
                    <a:pt x="6215558" y="1828800"/>
                  </a:lnTo>
                  <a:lnTo>
                    <a:pt x="6221781" y="1841500"/>
                  </a:lnTo>
                  <a:lnTo>
                    <a:pt x="6226835" y="1841500"/>
                  </a:lnTo>
                  <a:lnTo>
                    <a:pt x="6229769" y="1854200"/>
                  </a:lnTo>
                  <a:lnTo>
                    <a:pt x="6228512" y="1841500"/>
                  </a:lnTo>
                  <a:lnTo>
                    <a:pt x="6225908" y="1828800"/>
                  </a:lnTo>
                  <a:lnTo>
                    <a:pt x="6223686" y="1803400"/>
                  </a:lnTo>
                  <a:lnTo>
                    <a:pt x="6226391" y="1803400"/>
                  </a:lnTo>
                  <a:lnTo>
                    <a:pt x="6228994" y="1816100"/>
                  </a:lnTo>
                  <a:lnTo>
                    <a:pt x="6232474" y="1816100"/>
                  </a:lnTo>
                  <a:lnTo>
                    <a:pt x="6229578" y="1803400"/>
                  </a:lnTo>
                  <a:lnTo>
                    <a:pt x="6220879" y="1765300"/>
                  </a:lnTo>
                  <a:lnTo>
                    <a:pt x="6217399" y="1752600"/>
                  </a:lnTo>
                  <a:lnTo>
                    <a:pt x="6210986" y="1752600"/>
                  </a:lnTo>
                  <a:lnTo>
                    <a:pt x="6203226" y="1739900"/>
                  </a:lnTo>
                  <a:lnTo>
                    <a:pt x="6197397" y="1727200"/>
                  </a:lnTo>
                  <a:lnTo>
                    <a:pt x="6196774" y="1714500"/>
                  </a:lnTo>
                  <a:lnTo>
                    <a:pt x="6198844" y="1701800"/>
                  </a:lnTo>
                  <a:lnTo>
                    <a:pt x="6202972" y="1714500"/>
                  </a:lnTo>
                  <a:lnTo>
                    <a:pt x="6201778" y="1701800"/>
                  </a:lnTo>
                  <a:lnTo>
                    <a:pt x="6199619" y="1701800"/>
                  </a:lnTo>
                  <a:lnTo>
                    <a:pt x="6198616" y="1689100"/>
                  </a:lnTo>
                  <a:lnTo>
                    <a:pt x="6205029" y="1689100"/>
                  </a:lnTo>
                  <a:lnTo>
                    <a:pt x="6209157" y="1701800"/>
                  </a:lnTo>
                  <a:lnTo>
                    <a:pt x="6209157" y="1689100"/>
                  </a:lnTo>
                  <a:lnTo>
                    <a:pt x="6211214" y="1701800"/>
                  </a:lnTo>
                  <a:lnTo>
                    <a:pt x="6211379" y="1701800"/>
                  </a:lnTo>
                  <a:lnTo>
                    <a:pt x="6214567" y="1714500"/>
                  </a:lnTo>
                  <a:lnTo>
                    <a:pt x="6230518" y="1714500"/>
                  </a:lnTo>
                  <a:lnTo>
                    <a:pt x="6233896" y="1727200"/>
                  </a:lnTo>
                  <a:lnTo>
                    <a:pt x="6234633" y="1727200"/>
                  </a:lnTo>
                  <a:lnTo>
                    <a:pt x="6236728" y="1739900"/>
                  </a:lnTo>
                  <a:lnTo>
                    <a:pt x="6236347" y="1739900"/>
                  </a:lnTo>
                  <a:lnTo>
                    <a:pt x="6235966" y="1752600"/>
                  </a:lnTo>
                  <a:lnTo>
                    <a:pt x="6236830" y="1739900"/>
                  </a:lnTo>
                  <a:lnTo>
                    <a:pt x="6244209" y="1739900"/>
                  </a:lnTo>
                  <a:lnTo>
                    <a:pt x="6257226" y="1752600"/>
                  </a:lnTo>
                  <a:lnTo>
                    <a:pt x="6271018" y="1778000"/>
                  </a:lnTo>
                  <a:lnTo>
                    <a:pt x="6284811" y="1790700"/>
                  </a:lnTo>
                  <a:lnTo>
                    <a:pt x="6297828" y="1803400"/>
                  </a:lnTo>
                  <a:lnTo>
                    <a:pt x="6301956" y="1816100"/>
                  </a:lnTo>
                  <a:lnTo>
                    <a:pt x="6314325" y="1816100"/>
                  </a:lnTo>
                  <a:lnTo>
                    <a:pt x="6310198" y="1803400"/>
                  </a:lnTo>
                  <a:lnTo>
                    <a:pt x="6316383" y="1816100"/>
                  </a:lnTo>
                  <a:lnTo>
                    <a:pt x="6331598" y="1816100"/>
                  </a:lnTo>
                  <a:lnTo>
                    <a:pt x="6336462" y="1828800"/>
                  </a:lnTo>
                  <a:lnTo>
                    <a:pt x="6345161" y="1828800"/>
                  </a:lnTo>
                  <a:lnTo>
                    <a:pt x="6353251" y="1841500"/>
                  </a:lnTo>
                  <a:lnTo>
                    <a:pt x="6359398" y="1854200"/>
                  </a:lnTo>
                  <a:lnTo>
                    <a:pt x="6357633" y="1828800"/>
                  </a:lnTo>
                  <a:lnTo>
                    <a:pt x="6365138" y="1854200"/>
                  </a:lnTo>
                  <a:lnTo>
                    <a:pt x="6374384" y="1866900"/>
                  </a:lnTo>
                  <a:lnTo>
                    <a:pt x="6384010" y="1879600"/>
                  </a:lnTo>
                  <a:lnTo>
                    <a:pt x="6392685" y="1892300"/>
                  </a:lnTo>
                  <a:lnTo>
                    <a:pt x="6369482" y="1828800"/>
                  </a:lnTo>
                  <a:lnTo>
                    <a:pt x="6352083" y="1790700"/>
                  </a:lnTo>
                  <a:lnTo>
                    <a:pt x="6337008" y="1765300"/>
                  </a:lnTo>
                  <a:lnTo>
                    <a:pt x="6341288" y="1765300"/>
                  </a:lnTo>
                  <a:lnTo>
                    <a:pt x="6351181" y="1778000"/>
                  </a:lnTo>
                  <a:lnTo>
                    <a:pt x="6362230" y="1790700"/>
                  </a:lnTo>
                  <a:lnTo>
                    <a:pt x="6370002" y="1790700"/>
                  </a:lnTo>
                  <a:lnTo>
                    <a:pt x="6369164" y="1778000"/>
                  </a:lnTo>
                  <a:lnTo>
                    <a:pt x="6363297" y="1778000"/>
                  </a:lnTo>
                  <a:lnTo>
                    <a:pt x="6356655" y="1765300"/>
                  </a:lnTo>
                  <a:lnTo>
                    <a:pt x="6353505" y="1752600"/>
                  </a:lnTo>
                  <a:lnTo>
                    <a:pt x="6369672" y="1778000"/>
                  </a:lnTo>
                  <a:lnTo>
                    <a:pt x="6388557" y="1803400"/>
                  </a:lnTo>
                  <a:lnTo>
                    <a:pt x="6407442" y="1841500"/>
                  </a:lnTo>
                  <a:lnTo>
                    <a:pt x="6423622" y="1866900"/>
                  </a:lnTo>
                  <a:lnTo>
                    <a:pt x="6437897" y="1892300"/>
                  </a:lnTo>
                  <a:lnTo>
                    <a:pt x="6454292" y="1930400"/>
                  </a:lnTo>
                  <a:lnTo>
                    <a:pt x="6470307" y="1955800"/>
                  </a:lnTo>
                  <a:lnTo>
                    <a:pt x="6483413" y="1968500"/>
                  </a:lnTo>
                  <a:lnTo>
                    <a:pt x="6479324" y="1955800"/>
                  </a:lnTo>
                  <a:lnTo>
                    <a:pt x="6473114" y="1943100"/>
                  </a:lnTo>
                  <a:lnTo>
                    <a:pt x="6474396" y="1943100"/>
                  </a:lnTo>
                  <a:lnTo>
                    <a:pt x="6472072" y="1930400"/>
                  </a:lnTo>
                  <a:lnTo>
                    <a:pt x="6469558" y="1930400"/>
                  </a:lnTo>
                  <a:lnTo>
                    <a:pt x="6462801" y="1917700"/>
                  </a:lnTo>
                  <a:lnTo>
                    <a:pt x="6466662" y="1917700"/>
                  </a:lnTo>
                  <a:lnTo>
                    <a:pt x="6472072" y="1930400"/>
                  </a:lnTo>
                  <a:lnTo>
                    <a:pt x="6476720" y="1930400"/>
                  </a:lnTo>
                  <a:lnTo>
                    <a:pt x="6483096" y="1943100"/>
                  </a:lnTo>
                  <a:lnTo>
                    <a:pt x="6487541" y="1955800"/>
                  </a:lnTo>
                  <a:lnTo>
                    <a:pt x="6487541" y="1943100"/>
                  </a:lnTo>
                  <a:lnTo>
                    <a:pt x="6489611" y="194310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1914" y="5049572"/>
              <a:ext cx="85836" cy="1031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53737" y="2330030"/>
              <a:ext cx="5891530" cy="2997835"/>
            </a:xfrm>
            <a:custGeom>
              <a:avLst/>
              <a:gdLst/>
              <a:ahLst/>
              <a:cxnLst/>
              <a:rect l="l" t="t" r="r" b="b"/>
              <a:pathLst>
                <a:path w="5891530" h="2997835">
                  <a:moveTo>
                    <a:pt x="18567" y="2633103"/>
                  </a:moveTo>
                  <a:lnTo>
                    <a:pt x="11023" y="2644927"/>
                  </a:lnTo>
                  <a:lnTo>
                    <a:pt x="6184" y="2662885"/>
                  </a:lnTo>
                  <a:lnTo>
                    <a:pt x="2908" y="2681732"/>
                  </a:lnTo>
                  <a:lnTo>
                    <a:pt x="0" y="2696184"/>
                  </a:lnTo>
                  <a:lnTo>
                    <a:pt x="5118" y="2686837"/>
                  </a:lnTo>
                  <a:lnTo>
                    <a:pt x="5219" y="2686659"/>
                  </a:lnTo>
                  <a:lnTo>
                    <a:pt x="10833" y="2667266"/>
                  </a:lnTo>
                  <a:lnTo>
                    <a:pt x="15659" y="2646578"/>
                  </a:lnTo>
                  <a:lnTo>
                    <a:pt x="18567" y="2633103"/>
                  </a:lnTo>
                  <a:close/>
                </a:path>
                <a:path w="5891530" h="2997835">
                  <a:moveTo>
                    <a:pt x="38671" y="2573820"/>
                  </a:moveTo>
                  <a:lnTo>
                    <a:pt x="37960" y="2577871"/>
                  </a:lnTo>
                  <a:lnTo>
                    <a:pt x="38608" y="2575458"/>
                  </a:lnTo>
                  <a:lnTo>
                    <a:pt x="38671" y="2573820"/>
                  </a:lnTo>
                  <a:close/>
                </a:path>
                <a:path w="5891530" h="2997835">
                  <a:moveTo>
                    <a:pt x="41249" y="2584043"/>
                  </a:moveTo>
                  <a:lnTo>
                    <a:pt x="39179" y="2581706"/>
                  </a:lnTo>
                  <a:lnTo>
                    <a:pt x="37960" y="2577871"/>
                  </a:lnTo>
                  <a:lnTo>
                    <a:pt x="35064" y="2588704"/>
                  </a:lnTo>
                  <a:lnTo>
                    <a:pt x="32740" y="2596527"/>
                  </a:lnTo>
                  <a:lnTo>
                    <a:pt x="27330" y="2612656"/>
                  </a:lnTo>
                  <a:lnTo>
                    <a:pt x="21145" y="2631427"/>
                  </a:lnTo>
                  <a:lnTo>
                    <a:pt x="16497" y="2647124"/>
                  </a:lnTo>
                  <a:lnTo>
                    <a:pt x="23164" y="2636824"/>
                  </a:lnTo>
                  <a:lnTo>
                    <a:pt x="28105" y="2624340"/>
                  </a:lnTo>
                  <a:lnTo>
                    <a:pt x="31864" y="2610980"/>
                  </a:lnTo>
                  <a:lnTo>
                    <a:pt x="35064" y="2598051"/>
                  </a:lnTo>
                  <a:lnTo>
                    <a:pt x="37122" y="2588704"/>
                  </a:lnTo>
                  <a:lnTo>
                    <a:pt x="41249" y="2584043"/>
                  </a:lnTo>
                  <a:close/>
                </a:path>
                <a:path w="5891530" h="2997835">
                  <a:moveTo>
                    <a:pt x="49491" y="2558338"/>
                  </a:moveTo>
                  <a:lnTo>
                    <a:pt x="47434" y="2556002"/>
                  </a:lnTo>
                  <a:lnTo>
                    <a:pt x="47434" y="2558338"/>
                  </a:lnTo>
                  <a:lnTo>
                    <a:pt x="39179" y="2563012"/>
                  </a:lnTo>
                  <a:lnTo>
                    <a:pt x="43307" y="2570022"/>
                  </a:lnTo>
                  <a:lnTo>
                    <a:pt x="45377" y="2565349"/>
                  </a:lnTo>
                  <a:lnTo>
                    <a:pt x="49491" y="2558338"/>
                  </a:lnTo>
                  <a:close/>
                </a:path>
                <a:path w="5891530" h="2997835">
                  <a:moveTo>
                    <a:pt x="51562" y="2548991"/>
                  </a:moveTo>
                  <a:lnTo>
                    <a:pt x="49491" y="2551328"/>
                  </a:lnTo>
                  <a:lnTo>
                    <a:pt x="49491" y="2556002"/>
                  </a:lnTo>
                  <a:lnTo>
                    <a:pt x="51562" y="2548991"/>
                  </a:lnTo>
                  <a:close/>
                </a:path>
                <a:path w="5891530" h="2997835">
                  <a:moveTo>
                    <a:pt x="57746" y="2537307"/>
                  </a:moveTo>
                  <a:lnTo>
                    <a:pt x="53619" y="2546654"/>
                  </a:lnTo>
                  <a:lnTo>
                    <a:pt x="53619" y="2551328"/>
                  </a:lnTo>
                  <a:lnTo>
                    <a:pt x="57746" y="2541981"/>
                  </a:lnTo>
                  <a:lnTo>
                    <a:pt x="57746" y="2537307"/>
                  </a:lnTo>
                  <a:close/>
                </a:path>
                <a:path w="5891530" h="2997835">
                  <a:moveTo>
                    <a:pt x="3353079" y="28028"/>
                  </a:moveTo>
                  <a:lnTo>
                    <a:pt x="3348139" y="26682"/>
                  </a:lnTo>
                  <a:lnTo>
                    <a:pt x="3339922" y="24523"/>
                  </a:lnTo>
                  <a:lnTo>
                    <a:pt x="3329584" y="22123"/>
                  </a:lnTo>
                  <a:lnTo>
                    <a:pt x="3322142" y="21018"/>
                  </a:lnTo>
                  <a:lnTo>
                    <a:pt x="3326396" y="24422"/>
                  </a:lnTo>
                  <a:lnTo>
                    <a:pt x="3334512" y="27152"/>
                  </a:lnTo>
                  <a:lnTo>
                    <a:pt x="3344176" y="28587"/>
                  </a:lnTo>
                  <a:lnTo>
                    <a:pt x="3353079" y="28028"/>
                  </a:lnTo>
                  <a:close/>
                </a:path>
                <a:path w="5891530" h="2997835">
                  <a:moveTo>
                    <a:pt x="3381705" y="35839"/>
                  </a:moveTo>
                  <a:lnTo>
                    <a:pt x="3381489" y="35877"/>
                  </a:lnTo>
                  <a:lnTo>
                    <a:pt x="3371634" y="35039"/>
                  </a:lnTo>
                  <a:lnTo>
                    <a:pt x="3377819" y="37376"/>
                  </a:lnTo>
                  <a:lnTo>
                    <a:pt x="3381260" y="37376"/>
                  </a:lnTo>
                  <a:lnTo>
                    <a:pt x="3381692" y="35877"/>
                  </a:lnTo>
                  <a:close/>
                </a:path>
                <a:path w="5891530" h="2997835">
                  <a:moveTo>
                    <a:pt x="3386277" y="35039"/>
                  </a:moveTo>
                  <a:lnTo>
                    <a:pt x="3381946" y="35039"/>
                  </a:lnTo>
                  <a:lnTo>
                    <a:pt x="3381705" y="35839"/>
                  </a:lnTo>
                  <a:lnTo>
                    <a:pt x="3386277" y="35039"/>
                  </a:lnTo>
                  <a:close/>
                </a:path>
                <a:path w="5891530" h="2997835">
                  <a:moveTo>
                    <a:pt x="3417557" y="18681"/>
                  </a:moveTo>
                  <a:lnTo>
                    <a:pt x="3410394" y="16967"/>
                  </a:lnTo>
                  <a:lnTo>
                    <a:pt x="3394062" y="14897"/>
                  </a:lnTo>
                  <a:lnTo>
                    <a:pt x="3378885" y="14122"/>
                  </a:lnTo>
                  <a:lnTo>
                    <a:pt x="3365449" y="14020"/>
                  </a:lnTo>
                  <a:lnTo>
                    <a:pt x="3377387" y="11709"/>
                  </a:lnTo>
                  <a:lnTo>
                    <a:pt x="3386099" y="10033"/>
                  </a:lnTo>
                  <a:lnTo>
                    <a:pt x="3379101" y="10223"/>
                  </a:lnTo>
                  <a:lnTo>
                    <a:pt x="3361677" y="11709"/>
                  </a:lnTo>
                  <a:lnTo>
                    <a:pt x="3351009" y="11684"/>
                  </a:lnTo>
                  <a:lnTo>
                    <a:pt x="3342767" y="11684"/>
                  </a:lnTo>
                  <a:lnTo>
                    <a:pt x="3330384" y="9347"/>
                  </a:lnTo>
                  <a:lnTo>
                    <a:pt x="3330384" y="11684"/>
                  </a:lnTo>
                  <a:lnTo>
                    <a:pt x="3336582" y="11684"/>
                  </a:lnTo>
                  <a:lnTo>
                    <a:pt x="3326269" y="14020"/>
                  </a:lnTo>
                  <a:lnTo>
                    <a:pt x="3322142" y="14020"/>
                  </a:lnTo>
                  <a:lnTo>
                    <a:pt x="3327425" y="18694"/>
                  </a:lnTo>
                  <a:lnTo>
                    <a:pt x="3332708" y="19710"/>
                  </a:lnTo>
                  <a:lnTo>
                    <a:pt x="3334512" y="18681"/>
                  </a:lnTo>
                  <a:lnTo>
                    <a:pt x="3336582" y="18681"/>
                  </a:lnTo>
                  <a:lnTo>
                    <a:pt x="3336582" y="19558"/>
                  </a:lnTo>
                  <a:lnTo>
                    <a:pt x="3339541" y="19278"/>
                  </a:lnTo>
                  <a:lnTo>
                    <a:pt x="3341370" y="19075"/>
                  </a:lnTo>
                  <a:lnTo>
                    <a:pt x="3340697" y="18681"/>
                  </a:lnTo>
                  <a:lnTo>
                    <a:pt x="3417557" y="18681"/>
                  </a:lnTo>
                  <a:close/>
                </a:path>
                <a:path w="5891530" h="2997835">
                  <a:moveTo>
                    <a:pt x="3420414" y="46824"/>
                  </a:moveTo>
                  <a:lnTo>
                    <a:pt x="3411969" y="46977"/>
                  </a:lnTo>
                  <a:lnTo>
                    <a:pt x="3418040" y="47015"/>
                  </a:lnTo>
                  <a:lnTo>
                    <a:pt x="3420414" y="46824"/>
                  </a:lnTo>
                  <a:close/>
                </a:path>
                <a:path w="5891530" h="2997835">
                  <a:moveTo>
                    <a:pt x="3425253" y="46723"/>
                  </a:moveTo>
                  <a:lnTo>
                    <a:pt x="3422700" y="46634"/>
                  </a:lnTo>
                  <a:lnTo>
                    <a:pt x="3420414" y="46824"/>
                  </a:lnTo>
                  <a:lnTo>
                    <a:pt x="3425253" y="46723"/>
                  </a:lnTo>
                  <a:close/>
                </a:path>
                <a:path w="5891530" h="2997835">
                  <a:moveTo>
                    <a:pt x="3462363" y="0"/>
                  </a:moveTo>
                  <a:lnTo>
                    <a:pt x="3455085" y="3289"/>
                  </a:lnTo>
                  <a:lnTo>
                    <a:pt x="3462363" y="4673"/>
                  </a:lnTo>
                  <a:lnTo>
                    <a:pt x="3462363" y="0"/>
                  </a:lnTo>
                  <a:close/>
                </a:path>
                <a:path w="5891530" h="2997835">
                  <a:moveTo>
                    <a:pt x="3504679" y="4102"/>
                  </a:moveTo>
                  <a:lnTo>
                    <a:pt x="3497427" y="0"/>
                  </a:lnTo>
                  <a:lnTo>
                    <a:pt x="3493300" y="2336"/>
                  </a:lnTo>
                  <a:lnTo>
                    <a:pt x="3497427" y="2336"/>
                  </a:lnTo>
                  <a:lnTo>
                    <a:pt x="3503549" y="4064"/>
                  </a:lnTo>
                  <a:lnTo>
                    <a:pt x="3504679" y="4102"/>
                  </a:lnTo>
                  <a:close/>
                </a:path>
                <a:path w="5891530" h="2997835">
                  <a:moveTo>
                    <a:pt x="3579914" y="130835"/>
                  </a:moveTo>
                  <a:lnTo>
                    <a:pt x="3570986" y="131165"/>
                  </a:lnTo>
                  <a:lnTo>
                    <a:pt x="3562642" y="131711"/>
                  </a:lnTo>
                  <a:lnTo>
                    <a:pt x="3554679" y="131826"/>
                  </a:lnTo>
                  <a:lnTo>
                    <a:pt x="3546919" y="130835"/>
                  </a:lnTo>
                  <a:lnTo>
                    <a:pt x="3552977" y="132575"/>
                  </a:lnTo>
                  <a:lnTo>
                    <a:pt x="3551034" y="133172"/>
                  </a:lnTo>
                  <a:lnTo>
                    <a:pt x="3558451" y="134124"/>
                  </a:lnTo>
                  <a:lnTo>
                    <a:pt x="3565474" y="133756"/>
                  </a:lnTo>
                  <a:lnTo>
                    <a:pt x="3572497" y="132511"/>
                  </a:lnTo>
                  <a:lnTo>
                    <a:pt x="3579914" y="130835"/>
                  </a:lnTo>
                  <a:close/>
                </a:path>
                <a:path w="5891530" h="2997835">
                  <a:moveTo>
                    <a:pt x="3581971" y="39712"/>
                  </a:moveTo>
                  <a:lnTo>
                    <a:pt x="3574237" y="37338"/>
                  </a:lnTo>
                  <a:lnTo>
                    <a:pt x="3566503" y="36499"/>
                  </a:lnTo>
                  <a:lnTo>
                    <a:pt x="3558768" y="36106"/>
                  </a:lnTo>
                  <a:lnTo>
                    <a:pt x="3551034" y="35039"/>
                  </a:lnTo>
                  <a:lnTo>
                    <a:pt x="3555619" y="30365"/>
                  </a:lnTo>
                  <a:lnTo>
                    <a:pt x="3547427" y="29197"/>
                  </a:lnTo>
                  <a:lnTo>
                    <a:pt x="3535375" y="29781"/>
                  </a:lnTo>
                  <a:lnTo>
                    <a:pt x="3528352" y="30365"/>
                  </a:lnTo>
                  <a:lnTo>
                    <a:pt x="3529939" y="29933"/>
                  </a:lnTo>
                  <a:lnTo>
                    <a:pt x="3525431" y="28587"/>
                  </a:lnTo>
                  <a:lnTo>
                    <a:pt x="3519944" y="26428"/>
                  </a:lnTo>
                  <a:lnTo>
                    <a:pt x="3519487" y="25692"/>
                  </a:lnTo>
                  <a:lnTo>
                    <a:pt x="3518052" y="23355"/>
                  </a:lnTo>
                  <a:lnTo>
                    <a:pt x="3512058" y="23329"/>
                  </a:lnTo>
                  <a:lnTo>
                    <a:pt x="3502583" y="23063"/>
                  </a:lnTo>
                  <a:lnTo>
                    <a:pt x="3497745" y="22377"/>
                  </a:lnTo>
                  <a:lnTo>
                    <a:pt x="3505670" y="21018"/>
                  </a:lnTo>
                  <a:lnTo>
                    <a:pt x="3493706" y="19050"/>
                  </a:lnTo>
                  <a:lnTo>
                    <a:pt x="3480930" y="18681"/>
                  </a:lnTo>
                  <a:lnTo>
                    <a:pt x="3491522" y="18681"/>
                  </a:lnTo>
                  <a:lnTo>
                    <a:pt x="3477577" y="16357"/>
                  </a:lnTo>
                  <a:lnTo>
                    <a:pt x="3459569" y="13144"/>
                  </a:lnTo>
                  <a:lnTo>
                    <a:pt x="3455695" y="12103"/>
                  </a:lnTo>
                  <a:lnTo>
                    <a:pt x="3449993" y="11684"/>
                  </a:lnTo>
                  <a:lnTo>
                    <a:pt x="3451898" y="11252"/>
                  </a:lnTo>
                  <a:lnTo>
                    <a:pt x="3442970" y="9525"/>
                  </a:lnTo>
                  <a:lnTo>
                    <a:pt x="3428339" y="8470"/>
                  </a:lnTo>
                  <a:lnTo>
                    <a:pt x="3419894" y="11353"/>
                  </a:lnTo>
                  <a:lnTo>
                    <a:pt x="3427311" y="21018"/>
                  </a:lnTo>
                  <a:lnTo>
                    <a:pt x="3417557" y="18681"/>
                  </a:lnTo>
                  <a:lnTo>
                    <a:pt x="3344824" y="18694"/>
                  </a:lnTo>
                  <a:lnTo>
                    <a:pt x="3341370" y="19075"/>
                  </a:lnTo>
                  <a:lnTo>
                    <a:pt x="3344824" y="21018"/>
                  </a:lnTo>
                  <a:lnTo>
                    <a:pt x="3336582" y="21018"/>
                  </a:lnTo>
                  <a:lnTo>
                    <a:pt x="3336582" y="19862"/>
                  </a:lnTo>
                  <a:lnTo>
                    <a:pt x="3336582" y="19558"/>
                  </a:lnTo>
                  <a:lnTo>
                    <a:pt x="3333483" y="19862"/>
                  </a:lnTo>
                  <a:lnTo>
                    <a:pt x="3332708" y="19710"/>
                  </a:lnTo>
                  <a:lnTo>
                    <a:pt x="3330384" y="21018"/>
                  </a:lnTo>
                  <a:lnTo>
                    <a:pt x="3360039" y="27152"/>
                  </a:lnTo>
                  <a:lnTo>
                    <a:pt x="3374758" y="28587"/>
                  </a:lnTo>
                  <a:lnTo>
                    <a:pt x="3394316" y="28028"/>
                  </a:lnTo>
                  <a:lnTo>
                    <a:pt x="3390188" y="28028"/>
                  </a:lnTo>
                  <a:lnTo>
                    <a:pt x="3400501" y="25692"/>
                  </a:lnTo>
                  <a:lnTo>
                    <a:pt x="3407016" y="28651"/>
                  </a:lnTo>
                  <a:lnTo>
                    <a:pt x="3413912" y="28321"/>
                  </a:lnTo>
                  <a:lnTo>
                    <a:pt x="3420808" y="26682"/>
                  </a:lnTo>
                  <a:lnTo>
                    <a:pt x="3427311" y="25692"/>
                  </a:lnTo>
                  <a:lnTo>
                    <a:pt x="3415131" y="28803"/>
                  </a:lnTo>
                  <a:lnTo>
                    <a:pt x="3397923" y="32994"/>
                  </a:lnTo>
                  <a:lnTo>
                    <a:pt x="3386277" y="35039"/>
                  </a:lnTo>
                  <a:lnTo>
                    <a:pt x="3388131" y="35039"/>
                  </a:lnTo>
                  <a:lnTo>
                    <a:pt x="3396373" y="39712"/>
                  </a:lnTo>
                  <a:lnTo>
                    <a:pt x="3386074" y="37376"/>
                  </a:lnTo>
                  <a:lnTo>
                    <a:pt x="3381260" y="37376"/>
                  </a:lnTo>
                  <a:lnTo>
                    <a:pt x="3379876" y="42049"/>
                  </a:lnTo>
                  <a:lnTo>
                    <a:pt x="3390455" y="46393"/>
                  </a:lnTo>
                  <a:lnTo>
                    <a:pt x="3402558" y="47015"/>
                  </a:lnTo>
                  <a:lnTo>
                    <a:pt x="3414674" y="46329"/>
                  </a:lnTo>
                  <a:lnTo>
                    <a:pt x="3422700" y="46634"/>
                  </a:lnTo>
                  <a:lnTo>
                    <a:pt x="3426358" y="46329"/>
                  </a:lnTo>
                  <a:lnTo>
                    <a:pt x="3433368" y="45745"/>
                  </a:lnTo>
                  <a:lnTo>
                    <a:pt x="3447935" y="42049"/>
                  </a:lnTo>
                  <a:lnTo>
                    <a:pt x="3453117" y="39712"/>
                  </a:lnTo>
                  <a:lnTo>
                    <a:pt x="3454984" y="38874"/>
                  </a:lnTo>
                  <a:lnTo>
                    <a:pt x="3461207" y="35839"/>
                  </a:lnTo>
                  <a:lnTo>
                    <a:pt x="3466782" y="32524"/>
                  </a:lnTo>
                  <a:lnTo>
                    <a:pt x="3472675" y="28028"/>
                  </a:lnTo>
                  <a:lnTo>
                    <a:pt x="3479190" y="26682"/>
                  </a:lnTo>
                  <a:lnTo>
                    <a:pt x="3486086" y="25984"/>
                  </a:lnTo>
                  <a:lnTo>
                    <a:pt x="3492982" y="25730"/>
                  </a:lnTo>
                  <a:lnTo>
                    <a:pt x="3499485" y="25692"/>
                  </a:lnTo>
                  <a:lnTo>
                    <a:pt x="3491204" y="28219"/>
                  </a:lnTo>
                  <a:lnTo>
                    <a:pt x="3496653" y="31826"/>
                  </a:lnTo>
                  <a:lnTo>
                    <a:pt x="3505581" y="35877"/>
                  </a:lnTo>
                  <a:lnTo>
                    <a:pt x="3507740" y="39712"/>
                  </a:lnTo>
                  <a:lnTo>
                    <a:pt x="3540734" y="39712"/>
                  </a:lnTo>
                  <a:lnTo>
                    <a:pt x="3543693" y="40703"/>
                  </a:lnTo>
                  <a:lnTo>
                    <a:pt x="3556711" y="40589"/>
                  </a:lnTo>
                  <a:lnTo>
                    <a:pt x="3581971" y="39712"/>
                  </a:lnTo>
                  <a:close/>
                </a:path>
                <a:path w="5891530" h="2997835">
                  <a:moveTo>
                    <a:pt x="3612908" y="28028"/>
                  </a:moveTo>
                  <a:lnTo>
                    <a:pt x="3608781" y="28028"/>
                  </a:lnTo>
                  <a:lnTo>
                    <a:pt x="3604653" y="30365"/>
                  </a:lnTo>
                  <a:lnTo>
                    <a:pt x="3612908" y="28028"/>
                  </a:lnTo>
                  <a:close/>
                </a:path>
                <a:path w="5891530" h="2997835">
                  <a:moveTo>
                    <a:pt x="3614966" y="18681"/>
                  </a:moveTo>
                  <a:lnTo>
                    <a:pt x="3608654" y="14998"/>
                  </a:lnTo>
                  <a:lnTo>
                    <a:pt x="3605784" y="13322"/>
                  </a:lnTo>
                  <a:lnTo>
                    <a:pt x="3596132" y="11684"/>
                  </a:lnTo>
                  <a:lnTo>
                    <a:pt x="3590988" y="10807"/>
                  </a:lnTo>
                  <a:lnTo>
                    <a:pt x="3575812" y="10477"/>
                  </a:lnTo>
                  <a:lnTo>
                    <a:pt x="3565474" y="11684"/>
                  </a:lnTo>
                  <a:lnTo>
                    <a:pt x="3559098" y="11645"/>
                  </a:lnTo>
                  <a:lnTo>
                    <a:pt x="3550005" y="11391"/>
                  </a:lnTo>
                  <a:lnTo>
                    <a:pt x="3544011" y="10693"/>
                  </a:lnTo>
                  <a:lnTo>
                    <a:pt x="3546919" y="9347"/>
                  </a:lnTo>
                  <a:lnTo>
                    <a:pt x="3535781" y="7010"/>
                  </a:lnTo>
                  <a:lnTo>
                    <a:pt x="3532479" y="6311"/>
                  </a:lnTo>
                  <a:lnTo>
                    <a:pt x="3526002" y="5651"/>
                  </a:lnTo>
                  <a:lnTo>
                    <a:pt x="3516287" y="4673"/>
                  </a:lnTo>
                  <a:lnTo>
                    <a:pt x="3513404" y="4381"/>
                  </a:lnTo>
                  <a:lnTo>
                    <a:pt x="3504679" y="4102"/>
                  </a:lnTo>
                  <a:lnTo>
                    <a:pt x="3505670" y="4673"/>
                  </a:lnTo>
                  <a:lnTo>
                    <a:pt x="3503549" y="4064"/>
                  </a:lnTo>
                  <a:lnTo>
                    <a:pt x="3493554" y="3759"/>
                  </a:lnTo>
                  <a:lnTo>
                    <a:pt x="3476802" y="4673"/>
                  </a:lnTo>
                  <a:lnTo>
                    <a:pt x="3482759" y="5651"/>
                  </a:lnTo>
                  <a:lnTo>
                    <a:pt x="3479635" y="5549"/>
                  </a:lnTo>
                  <a:lnTo>
                    <a:pt x="3468547" y="4673"/>
                  </a:lnTo>
                  <a:lnTo>
                    <a:pt x="3462363" y="7010"/>
                  </a:lnTo>
                  <a:lnTo>
                    <a:pt x="3462363" y="4673"/>
                  </a:lnTo>
                  <a:lnTo>
                    <a:pt x="3452050" y="4673"/>
                  </a:lnTo>
                  <a:lnTo>
                    <a:pt x="3455085" y="3289"/>
                  </a:lnTo>
                  <a:lnTo>
                    <a:pt x="3449993" y="2336"/>
                  </a:lnTo>
                  <a:lnTo>
                    <a:pt x="3449993" y="7010"/>
                  </a:lnTo>
                  <a:lnTo>
                    <a:pt x="3454120" y="9347"/>
                  </a:lnTo>
                  <a:lnTo>
                    <a:pt x="3460305" y="9347"/>
                  </a:lnTo>
                  <a:lnTo>
                    <a:pt x="3451898" y="11252"/>
                  </a:lnTo>
                  <a:lnTo>
                    <a:pt x="3454120" y="11684"/>
                  </a:lnTo>
                  <a:lnTo>
                    <a:pt x="3455695" y="12103"/>
                  </a:lnTo>
                  <a:lnTo>
                    <a:pt x="3468230" y="13030"/>
                  </a:lnTo>
                  <a:lnTo>
                    <a:pt x="3486086" y="13728"/>
                  </a:lnTo>
                  <a:lnTo>
                    <a:pt x="3503930" y="13982"/>
                  </a:lnTo>
                  <a:lnTo>
                    <a:pt x="3522167" y="14020"/>
                  </a:lnTo>
                  <a:lnTo>
                    <a:pt x="3509340" y="14998"/>
                  </a:lnTo>
                  <a:lnTo>
                    <a:pt x="3499993" y="14897"/>
                  </a:lnTo>
                  <a:lnTo>
                    <a:pt x="3491433" y="14338"/>
                  </a:lnTo>
                  <a:lnTo>
                    <a:pt x="3480930" y="14020"/>
                  </a:lnTo>
                  <a:lnTo>
                    <a:pt x="3493300" y="16357"/>
                  </a:lnTo>
                  <a:lnTo>
                    <a:pt x="3493300" y="18681"/>
                  </a:lnTo>
                  <a:lnTo>
                    <a:pt x="3491522" y="18681"/>
                  </a:lnTo>
                  <a:lnTo>
                    <a:pt x="3493706" y="19050"/>
                  </a:lnTo>
                  <a:lnTo>
                    <a:pt x="3515207" y="19672"/>
                  </a:lnTo>
                  <a:lnTo>
                    <a:pt x="3549497" y="19558"/>
                  </a:lnTo>
                  <a:lnTo>
                    <a:pt x="3614966" y="18681"/>
                  </a:lnTo>
                  <a:close/>
                </a:path>
                <a:path w="5891530" h="2997835">
                  <a:moveTo>
                    <a:pt x="3629406" y="14020"/>
                  </a:moveTo>
                  <a:lnTo>
                    <a:pt x="3621151" y="16357"/>
                  </a:lnTo>
                  <a:lnTo>
                    <a:pt x="3625278" y="16357"/>
                  </a:lnTo>
                  <a:lnTo>
                    <a:pt x="3629406" y="14020"/>
                  </a:lnTo>
                  <a:close/>
                </a:path>
                <a:path w="5891530" h="2997835">
                  <a:moveTo>
                    <a:pt x="3660330" y="30365"/>
                  </a:moveTo>
                  <a:lnTo>
                    <a:pt x="3639972" y="29489"/>
                  </a:lnTo>
                  <a:lnTo>
                    <a:pt x="3630460" y="29387"/>
                  </a:lnTo>
                  <a:lnTo>
                    <a:pt x="3633520" y="30365"/>
                  </a:lnTo>
                  <a:lnTo>
                    <a:pt x="3660330" y="30365"/>
                  </a:lnTo>
                  <a:close/>
                </a:path>
                <a:path w="5891530" h="2997835">
                  <a:moveTo>
                    <a:pt x="3724262" y="21018"/>
                  </a:moveTo>
                  <a:lnTo>
                    <a:pt x="3719360" y="18694"/>
                  </a:lnTo>
                  <a:lnTo>
                    <a:pt x="3708273" y="18110"/>
                  </a:lnTo>
                  <a:lnTo>
                    <a:pt x="3696424" y="18402"/>
                  </a:lnTo>
                  <a:lnTo>
                    <a:pt x="3689210" y="18681"/>
                  </a:lnTo>
                  <a:lnTo>
                    <a:pt x="3701580" y="21018"/>
                  </a:lnTo>
                  <a:lnTo>
                    <a:pt x="3724262" y="21018"/>
                  </a:lnTo>
                  <a:close/>
                </a:path>
                <a:path w="5891530" h="2997835">
                  <a:moveTo>
                    <a:pt x="3973779" y="49060"/>
                  </a:moveTo>
                  <a:lnTo>
                    <a:pt x="3964813" y="47129"/>
                  </a:lnTo>
                  <a:lnTo>
                    <a:pt x="3961092" y="46316"/>
                  </a:lnTo>
                  <a:lnTo>
                    <a:pt x="3948011" y="44678"/>
                  </a:lnTo>
                  <a:lnTo>
                    <a:pt x="3934917" y="43472"/>
                  </a:lnTo>
                  <a:lnTo>
                    <a:pt x="3922230" y="42049"/>
                  </a:lnTo>
                  <a:lnTo>
                    <a:pt x="3911917" y="42049"/>
                  </a:lnTo>
                  <a:lnTo>
                    <a:pt x="3925798" y="43472"/>
                  </a:lnTo>
                  <a:lnTo>
                    <a:pt x="3939502" y="44678"/>
                  </a:lnTo>
                  <a:lnTo>
                    <a:pt x="3952811" y="46316"/>
                  </a:lnTo>
                  <a:lnTo>
                    <a:pt x="3958653" y="47586"/>
                  </a:lnTo>
                  <a:lnTo>
                    <a:pt x="3960672" y="47129"/>
                  </a:lnTo>
                  <a:lnTo>
                    <a:pt x="3973779" y="49060"/>
                  </a:lnTo>
                  <a:close/>
                </a:path>
                <a:path w="5891530" h="2997835">
                  <a:moveTo>
                    <a:pt x="4011561" y="59194"/>
                  </a:moveTo>
                  <a:lnTo>
                    <a:pt x="4007548" y="58699"/>
                  </a:lnTo>
                  <a:lnTo>
                    <a:pt x="4001363" y="58115"/>
                  </a:lnTo>
                  <a:lnTo>
                    <a:pt x="4000589" y="58407"/>
                  </a:lnTo>
                  <a:lnTo>
                    <a:pt x="3994404" y="58407"/>
                  </a:lnTo>
                  <a:lnTo>
                    <a:pt x="4000589" y="60744"/>
                  </a:lnTo>
                  <a:lnTo>
                    <a:pt x="4008844" y="60744"/>
                  </a:lnTo>
                  <a:lnTo>
                    <a:pt x="4011561" y="59194"/>
                  </a:lnTo>
                  <a:close/>
                </a:path>
                <a:path w="5891530" h="2997835">
                  <a:moveTo>
                    <a:pt x="4029456" y="60744"/>
                  </a:moveTo>
                  <a:lnTo>
                    <a:pt x="4017797" y="56362"/>
                  </a:lnTo>
                  <a:lnTo>
                    <a:pt x="4016121" y="56070"/>
                  </a:lnTo>
                  <a:lnTo>
                    <a:pt x="4009809" y="54978"/>
                  </a:lnTo>
                  <a:lnTo>
                    <a:pt x="4002646" y="53733"/>
                  </a:lnTo>
                  <a:lnTo>
                    <a:pt x="3990606" y="52857"/>
                  </a:lnTo>
                  <a:lnTo>
                    <a:pt x="3988219" y="53733"/>
                  </a:lnTo>
                  <a:lnTo>
                    <a:pt x="3980865" y="54622"/>
                  </a:lnTo>
                  <a:lnTo>
                    <a:pt x="3980738" y="54902"/>
                  </a:lnTo>
                  <a:lnTo>
                    <a:pt x="3978008" y="54978"/>
                  </a:lnTo>
                  <a:lnTo>
                    <a:pt x="3980865" y="54622"/>
                  </a:lnTo>
                  <a:lnTo>
                    <a:pt x="3981551" y="53073"/>
                  </a:lnTo>
                  <a:lnTo>
                    <a:pt x="3974846" y="51396"/>
                  </a:lnTo>
                  <a:lnTo>
                    <a:pt x="3965537" y="49060"/>
                  </a:lnTo>
                  <a:lnTo>
                    <a:pt x="3958653" y="47586"/>
                  </a:lnTo>
                  <a:lnTo>
                    <a:pt x="3962235" y="49060"/>
                  </a:lnTo>
                  <a:lnTo>
                    <a:pt x="3963466" y="49060"/>
                  </a:lnTo>
                  <a:lnTo>
                    <a:pt x="3969664" y="51396"/>
                  </a:lnTo>
                  <a:lnTo>
                    <a:pt x="3963047" y="49390"/>
                  </a:lnTo>
                  <a:lnTo>
                    <a:pt x="3962235" y="49060"/>
                  </a:lnTo>
                  <a:lnTo>
                    <a:pt x="3946969" y="49060"/>
                  </a:lnTo>
                  <a:lnTo>
                    <a:pt x="3958958" y="53479"/>
                  </a:lnTo>
                  <a:lnTo>
                    <a:pt x="3968623" y="54610"/>
                  </a:lnTo>
                  <a:lnTo>
                    <a:pt x="3978287" y="55308"/>
                  </a:lnTo>
                  <a:lnTo>
                    <a:pt x="3990276" y="58407"/>
                  </a:lnTo>
                  <a:lnTo>
                    <a:pt x="3997845" y="57785"/>
                  </a:lnTo>
                  <a:lnTo>
                    <a:pt x="4001363" y="58115"/>
                  </a:lnTo>
                  <a:lnTo>
                    <a:pt x="4002240" y="57785"/>
                  </a:lnTo>
                  <a:lnTo>
                    <a:pt x="4006773" y="56070"/>
                  </a:lnTo>
                  <a:lnTo>
                    <a:pt x="4012958" y="58407"/>
                  </a:lnTo>
                  <a:lnTo>
                    <a:pt x="4011561" y="59194"/>
                  </a:lnTo>
                  <a:lnTo>
                    <a:pt x="4018407" y="60045"/>
                  </a:lnTo>
                  <a:lnTo>
                    <a:pt x="4029456" y="60744"/>
                  </a:lnTo>
                  <a:close/>
                </a:path>
                <a:path w="5891530" h="2997835">
                  <a:moveTo>
                    <a:pt x="4031005" y="66001"/>
                  </a:moveTo>
                  <a:lnTo>
                    <a:pt x="4024045" y="64541"/>
                  </a:lnTo>
                  <a:lnTo>
                    <a:pt x="4016540" y="63487"/>
                  </a:lnTo>
                  <a:lnTo>
                    <a:pt x="4008844" y="63080"/>
                  </a:lnTo>
                  <a:lnTo>
                    <a:pt x="4014216" y="64795"/>
                  </a:lnTo>
                  <a:lnTo>
                    <a:pt x="4024045" y="66294"/>
                  </a:lnTo>
                  <a:lnTo>
                    <a:pt x="4030141" y="66979"/>
                  </a:lnTo>
                  <a:lnTo>
                    <a:pt x="4031005" y="66001"/>
                  </a:lnTo>
                  <a:close/>
                </a:path>
                <a:path w="5891530" h="2997835">
                  <a:moveTo>
                    <a:pt x="4037711" y="67754"/>
                  </a:moveTo>
                  <a:lnTo>
                    <a:pt x="4031526" y="65417"/>
                  </a:lnTo>
                  <a:lnTo>
                    <a:pt x="4031005" y="66001"/>
                  </a:lnTo>
                  <a:lnTo>
                    <a:pt x="4037711" y="67754"/>
                  </a:lnTo>
                  <a:close/>
                </a:path>
                <a:path w="5891530" h="2997835">
                  <a:moveTo>
                    <a:pt x="4037711" y="67754"/>
                  </a:moveTo>
                  <a:lnTo>
                    <a:pt x="4033494" y="67348"/>
                  </a:lnTo>
                  <a:lnTo>
                    <a:pt x="4030141" y="66979"/>
                  </a:lnTo>
                  <a:lnTo>
                    <a:pt x="4029456" y="67754"/>
                  </a:lnTo>
                  <a:lnTo>
                    <a:pt x="4037711" y="67754"/>
                  </a:lnTo>
                  <a:close/>
                </a:path>
                <a:path w="5891530" h="2997835">
                  <a:moveTo>
                    <a:pt x="4054208" y="67754"/>
                  </a:moveTo>
                  <a:lnTo>
                    <a:pt x="4053192" y="67373"/>
                  </a:lnTo>
                  <a:lnTo>
                    <a:pt x="4052176" y="67132"/>
                  </a:lnTo>
                  <a:lnTo>
                    <a:pt x="4045953" y="65417"/>
                  </a:lnTo>
                  <a:lnTo>
                    <a:pt x="4054208" y="67754"/>
                  </a:lnTo>
                  <a:close/>
                </a:path>
                <a:path w="5891530" h="2997835">
                  <a:moveTo>
                    <a:pt x="4072763" y="70091"/>
                  </a:moveTo>
                  <a:lnTo>
                    <a:pt x="4065905" y="66040"/>
                  </a:lnTo>
                  <a:lnTo>
                    <a:pt x="4058069" y="63957"/>
                  </a:lnTo>
                  <a:lnTo>
                    <a:pt x="4049852" y="63195"/>
                  </a:lnTo>
                  <a:lnTo>
                    <a:pt x="4041838" y="63080"/>
                  </a:lnTo>
                  <a:lnTo>
                    <a:pt x="4053192" y="67373"/>
                  </a:lnTo>
                  <a:lnTo>
                    <a:pt x="4058589" y="68630"/>
                  </a:lnTo>
                  <a:lnTo>
                    <a:pt x="4065384" y="69684"/>
                  </a:lnTo>
                  <a:lnTo>
                    <a:pt x="4072763" y="70091"/>
                  </a:lnTo>
                  <a:close/>
                </a:path>
                <a:path w="5891530" h="2997835">
                  <a:moveTo>
                    <a:pt x="4076890" y="58407"/>
                  </a:moveTo>
                  <a:lnTo>
                    <a:pt x="4074122" y="57708"/>
                  </a:lnTo>
                  <a:lnTo>
                    <a:pt x="4076369" y="58115"/>
                  </a:lnTo>
                  <a:lnTo>
                    <a:pt x="4074541" y="57708"/>
                  </a:lnTo>
                  <a:lnTo>
                    <a:pt x="4066578" y="56070"/>
                  </a:lnTo>
                  <a:lnTo>
                    <a:pt x="4064520" y="60744"/>
                  </a:lnTo>
                  <a:lnTo>
                    <a:pt x="4074833" y="58407"/>
                  </a:lnTo>
                  <a:lnTo>
                    <a:pt x="4076890" y="58407"/>
                  </a:lnTo>
                  <a:close/>
                </a:path>
                <a:path w="5891530" h="2997835">
                  <a:moveTo>
                    <a:pt x="4092384" y="70662"/>
                  </a:moveTo>
                  <a:lnTo>
                    <a:pt x="4082046" y="68046"/>
                  </a:lnTo>
                  <a:lnTo>
                    <a:pt x="4079811" y="67271"/>
                  </a:lnTo>
                  <a:lnTo>
                    <a:pt x="4078948" y="67754"/>
                  </a:lnTo>
                  <a:lnTo>
                    <a:pt x="4085145" y="70091"/>
                  </a:lnTo>
                  <a:lnTo>
                    <a:pt x="4089260" y="72428"/>
                  </a:lnTo>
                  <a:lnTo>
                    <a:pt x="4092384" y="70662"/>
                  </a:lnTo>
                  <a:close/>
                </a:path>
                <a:path w="5891530" h="2997835">
                  <a:moveTo>
                    <a:pt x="4130052" y="78003"/>
                  </a:moveTo>
                  <a:lnTo>
                    <a:pt x="4128439" y="77101"/>
                  </a:lnTo>
                  <a:lnTo>
                    <a:pt x="4124325" y="77101"/>
                  </a:lnTo>
                  <a:lnTo>
                    <a:pt x="4130052" y="78003"/>
                  </a:lnTo>
                  <a:close/>
                </a:path>
                <a:path w="5891530" h="2997835">
                  <a:moveTo>
                    <a:pt x="4130510" y="84112"/>
                  </a:moveTo>
                  <a:lnTo>
                    <a:pt x="4125734" y="79654"/>
                  </a:lnTo>
                  <a:lnTo>
                    <a:pt x="4118648" y="76517"/>
                  </a:lnTo>
                  <a:lnTo>
                    <a:pt x="4112768" y="74815"/>
                  </a:lnTo>
                  <a:lnTo>
                    <a:pt x="4111942" y="74764"/>
                  </a:lnTo>
                  <a:lnTo>
                    <a:pt x="4103700" y="73266"/>
                  </a:lnTo>
                  <a:lnTo>
                    <a:pt x="4103700" y="74764"/>
                  </a:lnTo>
                  <a:lnTo>
                    <a:pt x="4111942" y="77101"/>
                  </a:lnTo>
                  <a:lnTo>
                    <a:pt x="4105757" y="77101"/>
                  </a:lnTo>
                  <a:lnTo>
                    <a:pt x="4111371" y="80822"/>
                  </a:lnTo>
                  <a:lnTo>
                    <a:pt x="4118127" y="82359"/>
                  </a:lnTo>
                  <a:lnTo>
                    <a:pt x="4124896" y="83007"/>
                  </a:lnTo>
                  <a:lnTo>
                    <a:pt x="4130510" y="84112"/>
                  </a:lnTo>
                  <a:close/>
                </a:path>
                <a:path w="5891530" h="2997835">
                  <a:moveTo>
                    <a:pt x="4153192" y="79438"/>
                  </a:moveTo>
                  <a:lnTo>
                    <a:pt x="4146715" y="77025"/>
                  </a:lnTo>
                  <a:lnTo>
                    <a:pt x="4141584" y="75933"/>
                  </a:lnTo>
                  <a:lnTo>
                    <a:pt x="4136034" y="74815"/>
                  </a:lnTo>
                  <a:lnTo>
                    <a:pt x="4128439" y="72428"/>
                  </a:lnTo>
                  <a:lnTo>
                    <a:pt x="4103700" y="65417"/>
                  </a:lnTo>
                  <a:lnTo>
                    <a:pt x="4111104" y="67132"/>
                  </a:lnTo>
                  <a:lnTo>
                    <a:pt x="4118127" y="68630"/>
                  </a:lnTo>
                  <a:lnTo>
                    <a:pt x="4125163" y="69684"/>
                  </a:lnTo>
                  <a:lnTo>
                    <a:pt x="4132567" y="70091"/>
                  </a:lnTo>
                  <a:lnTo>
                    <a:pt x="4138752" y="70091"/>
                  </a:lnTo>
                  <a:lnTo>
                    <a:pt x="4124871" y="65671"/>
                  </a:lnTo>
                  <a:lnTo>
                    <a:pt x="4111167" y="62788"/>
                  </a:lnTo>
                  <a:lnTo>
                    <a:pt x="4097871" y="61214"/>
                  </a:lnTo>
                  <a:lnTo>
                    <a:pt x="4085145" y="60744"/>
                  </a:lnTo>
                  <a:lnTo>
                    <a:pt x="4091330" y="63080"/>
                  </a:lnTo>
                  <a:lnTo>
                    <a:pt x="4095445" y="63080"/>
                  </a:lnTo>
                  <a:lnTo>
                    <a:pt x="4101630" y="65417"/>
                  </a:lnTo>
                  <a:lnTo>
                    <a:pt x="4083075" y="62496"/>
                  </a:lnTo>
                  <a:lnTo>
                    <a:pt x="4074376" y="61468"/>
                  </a:lnTo>
                  <a:lnTo>
                    <a:pt x="4076890" y="63080"/>
                  </a:lnTo>
                  <a:lnTo>
                    <a:pt x="4070185" y="63919"/>
                  </a:lnTo>
                  <a:lnTo>
                    <a:pt x="4079811" y="67271"/>
                  </a:lnTo>
                  <a:lnTo>
                    <a:pt x="4083075" y="65417"/>
                  </a:lnTo>
                  <a:lnTo>
                    <a:pt x="4089260" y="67754"/>
                  </a:lnTo>
                  <a:lnTo>
                    <a:pt x="4093387" y="70091"/>
                  </a:lnTo>
                  <a:lnTo>
                    <a:pt x="4092384" y="70662"/>
                  </a:lnTo>
                  <a:lnTo>
                    <a:pt x="4100093" y="72605"/>
                  </a:lnTo>
                  <a:lnTo>
                    <a:pt x="4103700" y="73266"/>
                  </a:lnTo>
                  <a:lnTo>
                    <a:pt x="4103700" y="72428"/>
                  </a:lnTo>
                  <a:lnTo>
                    <a:pt x="4110786" y="74244"/>
                  </a:lnTo>
                  <a:lnTo>
                    <a:pt x="4112768" y="74815"/>
                  </a:lnTo>
                  <a:lnTo>
                    <a:pt x="4121874" y="75488"/>
                  </a:lnTo>
                  <a:lnTo>
                    <a:pt x="4143260" y="78701"/>
                  </a:lnTo>
                  <a:lnTo>
                    <a:pt x="4153192" y="79438"/>
                  </a:lnTo>
                  <a:close/>
                </a:path>
                <a:path w="5891530" h="2997835">
                  <a:moveTo>
                    <a:pt x="4153192" y="70091"/>
                  </a:moveTo>
                  <a:lnTo>
                    <a:pt x="4144937" y="67754"/>
                  </a:lnTo>
                  <a:lnTo>
                    <a:pt x="4136694" y="67754"/>
                  </a:lnTo>
                  <a:lnTo>
                    <a:pt x="4128439" y="65417"/>
                  </a:lnTo>
                  <a:lnTo>
                    <a:pt x="4134637" y="67754"/>
                  </a:lnTo>
                  <a:lnTo>
                    <a:pt x="4132884" y="68122"/>
                  </a:lnTo>
                  <a:lnTo>
                    <a:pt x="4139273" y="68922"/>
                  </a:lnTo>
                  <a:lnTo>
                    <a:pt x="4147972" y="69723"/>
                  </a:lnTo>
                  <a:lnTo>
                    <a:pt x="4153192" y="70091"/>
                  </a:lnTo>
                  <a:close/>
                </a:path>
                <a:path w="5891530" h="2997835">
                  <a:moveTo>
                    <a:pt x="4165562" y="86448"/>
                  </a:moveTo>
                  <a:lnTo>
                    <a:pt x="4150995" y="82029"/>
                  </a:lnTo>
                  <a:lnTo>
                    <a:pt x="4138599" y="79438"/>
                  </a:lnTo>
                  <a:lnTo>
                    <a:pt x="4137202" y="79146"/>
                  </a:lnTo>
                  <a:lnTo>
                    <a:pt x="4130052" y="78003"/>
                  </a:lnTo>
                  <a:lnTo>
                    <a:pt x="4132567" y="79438"/>
                  </a:lnTo>
                  <a:lnTo>
                    <a:pt x="4124325" y="77101"/>
                  </a:lnTo>
                  <a:lnTo>
                    <a:pt x="4135018" y="80860"/>
                  </a:lnTo>
                  <a:lnTo>
                    <a:pt x="4144937" y="84404"/>
                  </a:lnTo>
                  <a:lnTo>
                    <a:pt x="4158538" y="87934"/>
                  </a:lnTo>
                  <a:lnTo>
                    <a:pt x="4165562" y="86448"/>
                  </a:lnTo>
                  <a:close/>
                </a:path>
                <a:path w="5891530" h="2997835">
                  <a:moveTo>
                    <a:pt x="4175874" y="79438"/>
                  </a:moveTo>
                  <a:lnTo>
                    <a:pt x="4169499" y="75996"/>
                  </a:lnTo>
                  <a:lnTo>
                    <a:pt x="4157319" y="73012"/>
                  </a:lnTo>
                  <a:lnTo>
                    <a:pt x="4145140" y="70891"/>
                  </a:lnTo>
                  <a:lnTo>
                    <a:pt x="4138752" y="70091"/>
                  </a:lnTo>
                  <a:lnTo>
                    <a:pt x="4142232" y="71551"/>
                  </a:lnTo>
                  <a:lnTo>
                    <a:pt x="4152963" y="74828"/>
                  </a:lnTo>
                  <a:lnTo>
                    <a:pt x="4165435" y="77978"/>
                  </a:lnTo>
                  <a:lnTo>
                    <a:pt x="4175874" y="79438"/>
                  </a:lnTo>
                  <a:close/>
                </a:path>
                <a:path w="5891530" h="2997835">
                  <a:moveTo>
                    <a:pt x="4182059" y="93446"/>
                  </a:moveTo>
                  <a:lnTo>
                    <a:pt x="4153192" y="88785"/>
                  </a:lnTo>
                  <a:lnTo>
                    <a:pt x="4157116" y="91808"/>
                  </a:lnTo>
                  <a:lnTo>
                    <a:pt x="4166082" y="93751"/>
                  </a:lnTo>
                  <a:lnTo>
                    <a:pt x="4175810" y="94361"/>
                  </a:lnTo>
                  <a:lnTo>
                    <a:pt x="4182059" y="93446"/>
                  </a:lnTo>
                  <a:close/>
                </a:path>
                <a:path w="5891530" h="2997835">
                  <a:moveTo>
                    <a:pt x="4208869" y="91109"/>
                  </a:moveTo>
                  <a:lnTo>
                    <a:pt x="4204449" y="87325"/>
                  </a:lnTo>
                  <a:lnTo>
                    <a:pt x="4194010" y="84112"/>
                  </a:lnTo>
                  <a:lnTo>
                    <a:pt x="4192117" y="83527"/>
                  </a:lnTo>
                  <a:lnTo>
                    <a:pt x="4177842" y="80606"/>
                  </a:lnTo>
                  <a:lnTo>
                    <a:pt x="4167632" y="79438"/>
                  </a:lnTo>
                  <a:lnTo>
                    <a:pt x="4171746" y="81775"/>
                  </a:lnTo>
                  <a:lnTo>
                    <a:pt x="4177931" y="84112"/>
                  </a:lnTo>
                  <a:lnTo>
                    <a:pt x="4175874" y="84112"/>
                  </a:lnTo>
                  <a:lnTo>
                    <a:pt x="4171746" y="81775"/>
                  </a:lnTo>
                  <a:lnTo>
                    <a:pt x="4159377" y="81775"/>
                  </a:lnTo>
                  <a:lnTo>
                    <a:pt x="4168673" y="85572"/>
                  </a:lnTo>
                  <a:lnTo>
                    <a:pt x="4184891" y="90830"/>
                  </a:lnTo>
                  <a:lnTo>
                    <a:pt x="4200842" y="93929"/>
                  </a:lnTo>
                  <a:lnTo>
                    <a:pt x="4208869" y="91109"/>
                  </a:lnTo>
                  <a:close/>
                </a:path>
                <a:path w="5891530" h="2997835">
                  <a:moveTo>
                    <a:pt x="4225366" y="86448"/>
                  </a:moveTo>
                  <a:lnTo>
                    <a:pt x="4217124" y="81775"/>
                  </a:lnTo>
                  <a:lnTo>
                    <a:pt x="4217124" y="84213"/>
                  </a:lnTo>
                  <a:lnTo>
                    <a:pt x="4225366" y="86448"/>
                  </a:lnTo>
                  <a:close/>
                </a:path>
                <a:path w="5891530" h="2997835">
                  <a:moveTo>
                    <a:pt x="4225366" y="86448"/>
                  </a:moveTo>
                  <a:lnTo>
                    <a:pt x="4217124" y="86448"/>
                  </a:lnTo>
                  <a:lnTo>
                    <a:pt x="4217124" y="84213"/>
                  </a:lnTo>
                  <a:lnTo>
                    <a:pt x="4215244" y="83705"/>
                  </a:lnTo>
                  <a:lnTo>
                    <a:pt x="4206290" y="82067"/>
                  </a:lnTo>
                  <a:lnTo>
                    <a:pt x="4198112" y="80860"/>
                  </a:lnTo>
                  <a:lnTo>
                    <a:pt x="4190314" y="79438"/>
                  </a:lnTo>
                  <a:lnTo>
                    <a:pt x="4197820" y="82829"/>
                  </a:lnTo>
                  <a:lnTo>
                    <a:pt x="4207065" y="85572"/>
                  </a:lnTo>
                  <a:lnTo>
                    <a:pt x="4216692" y="86995"/>
                  </a:lnTo>
                  <a:lnTo>
                    <a:pt x="4225366" y="86448"/>
                  </a:lnTo>
                  <a:close/>
                </a:path>
                <a:path w="5891530" h="2997835">
                  <a:moveTo>
                    <a:pt x="4262488" y="102793"/>
                  </a:moveTo>
                  <a:lnTo>
                    <a:pt x="4259885" y="100825"/>
                  </a:lnTo>
                  <a:lnTo>
                    <a:pt x="4262488" y="102793"/>
                  </a:lnTo>
                  <a:close/>
                </a:path>
                <a:path w="5891530" h="2997835">
                  <a:moveTo>
                    <a:pt x="4262488" y="102793"/>
                  </a:moveTo>
                  <a:lnTo>
                    <a:pt x="4256976" y="102146"/>
                  </a:lnTo>
                  <a:lnTo>
                    <a:pt x="4257065" y="101041"/>
                  </a:lnTo>
                  <a:lnTo>
                    <a:pt x="4259872" y="100825"/>
                  </a:lnTo>
                  <a:lnTo>
                    <a:pt x="4253585" y="96050"/>
                  </a:lnTo>
                  <a:lnTo>
                    <a:pt x="4239285" y="92570"/>
                  </a:lnTo>
                  <a:lnTo>
                    <a:pt x="4224210" y="91300"/>
                  </a:lnTo>
                  <a:lnTo>
                    <a:pt x="4212996" y="91109"/>
                  </a:lnTo>
                  <a:lnTo>
                    <a:pt x="4224782" y="96888"/>
                  </a:lnTo>
                  <a:lnTo>
                    <a:pt x="4237736" y="100457"/>
                  </a:lnTo>
                  <a:lnTo>
                    <a:pt x="4250690" y="102285"/>
                  </a:lnTo>
                  <a:lnTo>
                    <a:pt x="4262488" y="102793"/>
                  </a:lnTo>
                  <a:close/>
                </a:path>
                <a:path w="5891530" h="2997835">
                  <a:moveTo>
                    <a:pt x="5492115" y="2088362"/>
                  </a:moveTo>
                  <a:lnTo>
                    <a:pt x="5491531" y="2086381"/>
                  </a:lnTo>
                  <a:lnTo>
                    <a:pt x="5488635" y="2087041"/>
                  </a:lnTo>
                  <a:lnTo>
                    <a:pt x="5489981" y="2088134"/>
                  </a:lnTo>
                  <a:lnTo>
                    <a:pt x="5492115" y="2088362"/>
                  </a:lnTo>
                  <a:close/>
                </a:path>
                <a:path w="5891530" h="2997835">
                  <a:moveTo>
                    <a:pt x="5518340" y="2100402"/>
                  </a:moveTo>
                  <a:lnTo>
                    <a:pt x="5510085" y="2088718"/>
                  </a:lnTo>
                  <a:lnTo>
                    <a:pt x="5510085" y="2091055"/>
                  </a:lnTo>
                  <a:lnTo>
                    <a:pt x="5518340" y="2100402"/>
                  </a:lnTo>
                  <a:close/>
                </a:path>
                <a:path w="5891530" h="2997835">
                  <a:moveTo>
                    <a:pt x="5518340" y="2100402"/>
                  </a:moveTo>
                  <a:lnTo>
                    <a:pt x="5512155" y="2098065"/>
                  </a:lnTo>
                  <a:lnTo>
                    <a:pt x="5512155" y="2100402"/>
                  </a:lnTo>
                  <a:lnTo>
                    <a:pt x="5518340" y="2100402"/>
                  </a:lnTo>
                  <a:close/>
                </a:path>
                <a:path w="5891530" h="2997835">
                  <a:moveTo>
                    <a:pt x="5631434" y="2041271"/>
                  </a:moveTo>
                  <a:lnTo>
                    <a:pt x="5629694" y="2037321"/>
                  </a:lnTo>
                  <a:lnTo>
                    <a:pt x="5630278" y="2043899"/>
                  </a:lnTo>
                  <a:lnTo>
                    <a:pt x="5631243" y="2044331"/>
                  </a:lnTo>
                  <a:lnTo>
                    <a:pt x="5631434" y="2041271"/>
                  </a:lnTo>
                  <a:close/>
                </a:path>
                <a:path w="5891530" h="2997835">
                  <a:moveTo>
                    <a:pt x="5809424" y="2672321"/>
                  </a:moveTo>
                  <a:lnTo>
                    <a:pt x="5804878" y="2667419"/>
                  </a:lnTo>
                  <a:lnTo>
                    <a:pt x="5802922" y="2670479"/>
                  </a:lnTo>
                  <a:lnTo>
                    <a:pt x="5809424" y="2672321"/>
                  </a:lnTo>
                  <a:close/>
                </a:path>
                <a:path w="5891530" h="2997835">
                  <a:moveTo>
                    <a:pt x="5811164" y="2672816"/>
                  </a:moveTo>
                  <a:lnTo>
                    <a:pt x="5809424" y="2672321"/>
                  </a:lnTo>
                  <a:lnTo>
                    <a:pt x="5811164" y="2675001"/>
                  </a:lnTo>
                  <a:lnTo>
                    <a:pt x="5811164" y="2672816"/>
                  </a:lnTo>
                  <a:close/>
                </a:path>
                <a:path w="5891530" h="2997835">
                  <a:moveTo>
                    <a:pt x="5817349" y="2684500"/>
                  </a:moveTo>
                  <a:lnTo>
                    <a:pt x="5811164" y="2675001"/>
                  </a:lnTo>
                  <a:lnTo>
                    <a:pt x="5811164" y="2682163"/>
                  </a:lnTo>
                  <a:lnTo>
                    <a:pt x="5817349" y="2684500"/>
                  </a:lnTo>
                  <a:close/>
                </a:path>
                <a:path w="5891530" h="2997835">
                  <a:moveTo>
                    <a:pt x="5858599" y="2939161"/>
                  </a:moveTo>
                  <a:lnTo>
                    <a:pt x="5856529" y="2941510"/>
                  </a:lnTo>
                  <a:lnTo>
                    <a:pt x="5856529" y="2946171"/>
                  </a:lnTo>
                  <a:lnTo>
                    <a:pt x="5858599" y="2939161"/>
                  </a:lnTo>
                  <a:close/>
                </a:path>
                <a:path w="5891530" h="2997835">
                  <a:moveTo>
                    <a:pt x="5862713" y="2927489"/>
                  </a:moveTo>
                  <a:lnTo>
                    <a:pt x="5858599" y="2932163"/>
                  </a:lnTo>
                  <a:lnTo>
                    <a:pt x="5860656" y="2936837"/>
                  </a:lnTo>
                  <a:lnTo>
                    <a:pt x="5862713" y="2927489"/>
                  </a:lnTo>
                  <a:close/>
                </a:path>
                <a:path w="5891530" h="2997835">
                  <a:moveTo>
                    <a:pt x="5864784" y="2918142"/>
                  </a:moveTo>
                  <a:lnTo>
                    <a:pt x="5858599" y="2920479"/>
                  </a:lnTo>
                  <a:lnTo>
                    <a:pt x="5856529" y="2927489"/>
                  </a:lnTo>
                  <a:lnTo>
                    <a:pt x="5858599" y="2925153"/>
                  </a:lnTo>
                  <a:lnTo>
                    <a:pt x="5864784" y="2918142"/>
                  </a:lnTo>
                  <a:close/>
                </a:path>
                <a:path w="5891530" h="2997835">
                  <a:moveTo>
                    <a:pt x="5870968" y="2946171"/>
                  </a:moveTo>
                  <a:lnTo>
                    <a:pt x="5868911" y="2943834"/>
                  </a:lnTo>
                  <a:lnTo>
                    <a:pt x="5864784" y="2944787"/>
                  </a:lnTo>
                  <a:lnTo>
                    <a:pt x="5863755" y="2951429"/>
                  </a:lnTo>
                  <a:lnTo>
                    <a:pt x="5864263" y="2958947"/>
                  </a:lnTo>
                  <a:lnTo>
                    <a:pt x="5864784" y="2962529"/>
                  </a:lnTo>
                  <a:lnTo>
                    <a:pt x="5866841" y="2962529"/>
                  </a:lnTo>
                  <a:lnTo>
                    <a:pt x="5870968" y="2946171"/>
                  </a:lnTo>
                  <a:close/>
                </a:path>
                <a:path w="5891530" h="2997835">
                  <a:moveTo>
                    <a:pt x="5873026" y="2859735"/>
                  </a:moveTo>
                  <a:lnTo>
                    <a:pt x="5866841" y="2857398"/>
                  </a:lnTo>
                  <a:lnTo>
                    <a:pt x="5862713" y="2873756"/>
                  </a:lnTo>
                  <a:lnTo>
                    <a:pt x="5860656" y="2883090"/>
                  </a:lnTo>
                  <a:lnTo>
                    <a:pt x="5860656" y="2876080"/>
                  </a:lnTo>
                  <a:lnTo>
                    <a:pt x="5860212" y="2881630"/>
                  </a:lnTo>
                  <a:lnTo>
                    <a:pt x="5860135" y="2883090"/>
                  </a:lnTo>
                  <a:lnTo>
                    <a:pt x="5859881" y="2890685"/>
                  </a:lnTo>
                  <a:lnTo>
                    <a:pt x="5861532" y="2898432"/>
                  </a:lnTo>
                  <a:lnTo>
                    <a:pt x="5866841" y="2901785"/>
                  </a:lnTo>
                  <a:lnTo>
                    <a:pt x="5868682" y="2895549"/>
                  </a:lnTo>
                  <a:lnTo>
                    <a:pt x="5870499" y="2883090"/>
                  </a:lnTo>
                  <a:lnTo>
                    <a:pt x="5870714" y="2881630"/>
                  </a:lnTo>
                  <a:lnTo>
                    <a:pt x="5872353" y="2867291"/>
                  </a:lnTo>
                  <a:lnTo>
                    <a:pt x="5873026" y="2859735"/>
                  </a:lnTo>
                  <a:close/>
                </a:path>
                <a:path w="5891530" h="2997835">
                  <a:moveTo>
                    <a:pt x="5876798" y="2937091"/>
                  </a:moveTo>
                  <a:lnTo>
                    <a:pt x="5876379" y="2927197"/>
                  </a:lnTo>
                  <a:lnTo>
                    <a:pt x="5874804" y="2916859"/>
                  </a:lnTo>
                  <a:lnTo>
                    <a:pt x="5873026" y="2911132"/>
                  </a:lnTo>
                  <a:lnTo>
                    <a:pt x="5871832" y="2921165"/>
                  </a:lnTo>
                  <a:lnTo>
                    <a:pt x="5871222" y="2924860"/>
                  </a:lnTo>
                  <a:lnTo>
                    <a:pt x="5870994" y="2924606"/>
                  </a:lnTo>
                  <a:lnTo>
                    <a:pt x="5870968" y="2922816"/>
                  </a:lnTo>
                  <a:lnTo>
                    <a:pt x="5870968" y="2929826"/>
                  </a:lnTo>
                  <a:lnTo>
                    <a:pt x="5873026" y="2934500"/>
                  </a:lnTo>
                  <a:lnTo>
                    <a:pt x="5875096" y="2941510"/>
                  </a:lnTo>
                  <a:lnTo>
                    <a:pt x="5876798" y="2937091"/>
                  </a:lnTo>
                  <a:close/>
                </a:path>
                <a:path w="5891530" h="2997835">
                  <a:moveTo>
                    <a:pt x="5891466" y="2991662"/>
                  </a:moveTo>
                  <a:lnTo>
                    <a:pt x="5890044" y="2978302"/>
                  </a:lnTo>
                  <a:lnTo>
                    <a:pt x="5886310" y="2964065"/>
                  </a:lnTo>
                  <a:lnTo>
                    <a:pt x="5883338" y="2955518"/>
                  </a:lnTo>
                  <a:lnTo>
                    <a:pt x="5883402" y="2962097"/>
                  </a:lnTo>
                  <a:lnTo>
                    <a:pt x="5883859" y="2973044"/>
                  </a:lnTo>
                  <a:lnTo>
                    <a:pt x="5885078" y="2985744"/>
                  </a:lnTo>
                  <a:lnTo>
                    <a:pt x="5887466" y="2997581"/>
                  </a:lnTo>
                  <a:lnTo>
                    <a:pt x="5891466" y="2991662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0049" y="4049599"/>
              <a:ext cx="41275" cy="53975"/>
            </a:xfrm>
            <a:custGeom>
              <a:avLst/>
              <a:gdLst/>
              <a:ahLst/>
              <a:cxnLst/>
              <a:rect l="l" t="t" r="r" b="b"/>
              <a:pathLst>
                <a:path w="41275" h="53975">
                  <a:moveTo>
                    <a:pt x="28872" y="0"/>
                  </a:moveTo>
                  <a:lnTo>
                    <a:pt x="22686" y="2336"/>
                  </a:lnTo>
                  <a:lnTo>
                    <a:pt x="20623" y="7009"/>
                  </a:lnTo>
                  <a:lnTo>
                    <a:pt x="16305" y="14018"/>
                  </a:lnTo>
                  <a:lnTo>
                    <a:pt x="8443" y="28037"/>
                  </a:lnTo>
                  <a:lnTo>
                    <a:pt x="4124" y="35046"/>
                  </a:lnTo>
                  <a:lnTo>
                    <a:pt x="0" y="42056"/>
                  </a:lnTo>
                  <a:lnTo>
                    <a:pt x="2063" y="49065"/>
                  </a:lnTo>
                  <a:lnTo>
                    <a:pt x="6187" y="51401"/>
                  </a:lnTo>
                  <a:lnTo>
                    <a:pt x="8249" y="53737"/>
                  </a:lnTo>
                  <a:lnTo>
                    <a:pt x="12374" y="53737"/>
                  </a:lnTo>
                  <a:lnTo>
                    <a:pt x="16498" y="53737"/>
                  </a:lnTo>
                  <a:lnTo>
                    <a:pt x="20623" y="49065"/>
                  </a:lnTo>
                  <a:lnTo>
                    <a:pt x="24941" y="42055"/>
                  </a:lnTo>
                  <a:lnTo>
                    <a:pt x="32803" y="28036"/>
                  </a:lnTo>
                  <a:lnTo>
                    <a:pt x="37120" y="21027"/>
                  </a:lnTo>
                  <a:lnTo>
                    <a:pt x="41245" y="16355"/>
                  </a:lnTo>
                  <a:lnTo>
                    <a:pt x="39184" y="7009"/>
                  </a:lnTo>
                  <a:lnTo>
                    <a:pt x="35059" y="4672"/>
                  </a:lnTo>
                  <a:lnTo>
                    <a:pt x="28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09542" y="2743560"/>
              <a:ext cx="2064385" cy="1275715"/>
            </a:xfrm>
            <a:custGeom>
              <a:avLst/>
              <a:gdLst/>
              <a:ahLst/>
              <a:cxnLst/>
              <a:rect l="l" t="t" r="r" b="b"/>
              <a:pathLst>
                <a:path w="2064384" h="1275714">
                  <a:moveTo>
                    <a:pt x="49490" y="1193892"/>
                  </a:moveTo>
                  <a:lnTo>
                    <a:pt x="43304" y="1196229"/>
                  </a:lnTo>
                  <a:lnTo>
                    <a:pt x="39180" y="1200901"/>
                  </a:lnTo>
                  <a:lnTo>
                    <a:pt x="30222" y="1214920"/>
                  </a:lnTo>
                  <a:lnTo>
                    <a:pt x="13080" y="1242956"/>
                  </a:lnTo>
                  <a:lnTo>
                    <a:pt x="4123" y="1256975"/>
                  </a:lnTo>
                  <a:lnTo>
                    <a:pt x="0" y="1261648"/>
                  </a:lnTo>
                  <a:lnTo>
                    <a:pt x="2062" y="1268657"/>
                  </a:lnTo>
                  <a:lnTo>
                    <a:pt x="8248" y="1275666"/>
                  </a:lnTo>
                  <a:lnTo>
                    <a:pt x="16496" y="1275666"/>
                  </a:lnTo>
                  <a:lnTo>
                    <a:pt x="20620" y="1273329"/>
                  </a:lnTo>
                  <a:lnTo>
                    <a:pt x="20620" y="1270994"/>
                  </a:lnTo>
                  <a:lnTo>
                    <a:pt x="29578" y="1256974"/>
                  </a:lnTo>
                  <a:lnTo>
                    <a:pt x="46720" y="1228938"/>
                  </a:lnTo>
                  <a:lnTo>
                    <a:pt x="55678" y="1214920"/>
                  </a:lnTo>
                  <a:lnTo>
                    <a:pt x="59801" y="1210247"/>
                  </a:lnTo>
                  <a:lnTo>
                    <a:pt x="57740" y="1203238"/>
                  </a:lnTo>
                  <a:lnTo>
                    <a:pt x="49490" y="1193892"/>
                  </a:lnTo>
                  <a:close/>
                </a:path>
                <a:path w="2064384" h="1275714">
                  <a:moveTo>
                    <a:pt x="123728" y="1084083"/>
                  </a:moveTo>
                  <a:lnTo>
                    <a:pt x="94858" y="1117084"/>
                  </a:lnTo>
                  <a:lnTo>
                    <a:pt x="76299" y="1144828"/>
                  </a:lnTo>
                  <a:lnTo>
                    <a:pt x="72175" y="1149502"/>
                  </a:lnTo>
                  <a:lnTo>
                    <a:pt x="72175" y="1156511"/>
                  </a:lnTo>
                  <a:lnTo>
                    <a:pt x="78361" y="1163519"/>
                  </a:lnTo>
                  <a:lnTo>
                    <a:pt x="86610" y="1163519"/>
                  </a:lnTo>
                  <a:lnTo>
                    <a:pt x="88672" y="1161182"/>
                  </a:lnTo>
                  <a:lnTo>
                    <a:pt x="92796" y="1158847"/>
                  </a:lnTo>
                  <a:lnTo>
                    <a:pt x="102076" y="1146179"/>
                  </a:lnTo>
                  <a:lnTo>
                    <a:pt x="111356" y="1132854"/>
                  </a:lnTo>
                  <a:lnTo>
                    <a:pt x="120635" y="1119091"/>
                  </a:lnTo>
                  <a:lnTo>
                    <a:pt x="129915" y="1105109"/>
                  </a:lnTo>
                  <a:lnTo>
                    <a:pt x="134039" y="1100438"/>
                  </a:lnTo>
                  <a:lnTo>
                    <a:pt x="131978" y="1093428"/>
                  </a:lnTo>
                  <a:lnTo>
                    <a:pt x="123728" y="1084083"/>
                  </a:lnTo>
                  <a:close/>
                </a:path>
                <a:path w="2064384" h="1275714">
                  <a:moveTo>
                    <a:pt x="195905" y="976608"/>
                  </a:moveTo>
                  <a:lnTo>
                    <a:pt x="189717" y="976608"/>
                  </a:lnTo>
                  <a:lnTo>
                    <a:pt x="185593" y="981282"/>
                  </a:lnTo>
                  <a:lnTo>
                    <a:pt x="176314" y="994935"/>
                  </a:lnTo>
                  <a:lnTo>
                    <a:pt x="157754" y="1021365"/>
                  </a:lnTo>
                  <a:lnTo>
                    <a:pt x="148475" y="1035019"/>
                  </a:lnTo>
                  <a:lnTo>
                    <a:pt x="146411" y="1039691"/>
                  </a:lnTo>
                  <a:lnTo>
                    <a:pt x="146411" y="1046700"/>
                  </a:lnTo>
                  <a:lnTo>
                    <a:pt x="152599" y="1053710"/>
                  </a:lnTo>
                  <a:lnTo>
                    <a:pt x="162909" y="1053710"/>
                  </a:lnTo>
                  <a:lnTo>
                    <a:pt x="164973" y="1049036"/>
                  </a:lnTo>
                  <a:lnTo>
                    <a:pt x="174252" y="1035383"/>
                  </a:lnTo>
                  <a:lnTo>
                    <a:pt x="192811" y="1008953"/>
                  </a:lnTo>
                  <a:lnTo>
                    <a:pt x="202091" y="995300"/>
                  </a:lnTo>
                  <a:lnTo>
                    <a:pt x="204153" y="990627"/>
                  </a:lnTo>
                  <a:lnTo>
                    <a:pt x="204153" y="983617"/>
                  </a:lnTo>
                  <a:lnTo>
                    <a:pt x="200028" y="978946"/>
                  </a:lnTo>
                  <a:lnTo>
                    <a:pt x="195905" y="976608"/>
                  </a:lnTo>
                  <a:close/>
                </a:path>
                <a:path w="2064384" h="1275714">
                  <a:moveTo>
                    <a:pt x="274266" y="873808"/>
                  </a:moveTo>
                  <a:lnTo>
                    <a:pt x="268080" y="873808"/>
                  </a:lnTo>
                  <a:lnTo>
                    <a:pt x="263955" y="878480"/>
                  </a:lnTo>
                  <a:lnTo>
                    <a:pt x="254353" y="890783"/>
                  </a:lnTo>
                  <a:lnTo>
                    <a:pt x="244365" y="903304"/>
                  </a:lnTo>
                  <a:lnTo>
                    <a:pt x="234377" y="916264"/>
                  </a:lnTo>
                  <a:lnTo>
                    <a:pt x="224774" y="929881"/>
                  </a:lnTo>
                  <a:lnTo>
                    <a:pt x="222713" y="934553"/>
                  </a:lnTo>
                  <a:lnTo>
                    <a:pt x="222713" y="941564"/>
                  </a:lnTo>
                  <a:lnTo>
                    <a:pt x="228899" y="948573"/>
                  </a:lnTo>
                  <a:lnTo>
                    <a:pt x="235085" y="948573"/>
                  </a:lnTo>
                  <a:lnTo>
                    <a:pt x="239210" y="946236"/>
                  </a:lnTo>
                  <a:lnTo>
                    <a:pt x="278391" y="894835"/>
                  </a:lnTo>
                  <a:lnTo>
                    <a:pt x="282515" y="890163"/>
                  </a:lnTo>
                  <a:lnTo>
                    <a:pt x="282515" y="883154"/>
                  </a:lnTo>
                  <a:lnTo>
                    <a:pt x="274266" y="873808"/>
                  </a:lnTo>
                  <a:close/>
                </a:path>
                <a:path w="2064384" h="1275714">
                  <a:moveTo>
                    <a:pt x="356753" y="771006"/>
                  </a:moveTo>
                  <a:lnTo>
                    <a:pt x="350566" y="771006"/>
                  </a:lnTo>
                  <a:lnTo>
                    <a:pt x="346442" y="775679"/>
                  </a:lnTo>
                  <a:lnTo>
                    <a:pt x="335937" y="789296"/>
                  </a:lnTo>
                  <a:lnTo>
                    <a:pt x="325820" y="802256"/>
                  </a:lnTo>
                  <a:lnTo>
                    <a:pt x="315702" y="814778"/>
                  </a:lnTo>
                  <a:lnTo>
                    <a:pt x="305198" y="827081"/>
                  </a:lnTo>
                  <a:lnTo>
                    <a:pt x="301075" y="831752"/>
                  </a:lnTo>
                  <a:lnTo>
                    <a:pt x="301075" y="838762"/>
                  </a:lnTo>
                  <a:lnTo>
                    <a:pt x="307261" y="845771"/>
                  </a:lnTo>
                  <a:lnTo>
                    <a:pt x="315509" y="845771"/>
                  </a:lnTo>
                  <a:lnTo>
                    <a:pt x="319633" y="841099"/>
                  </a:lnTo>
                  <a:lnTo>
                    <a:pt x="330138" y="828833"/>
                  </a:lnTo>
                  <a:lnTo>
                    <a:pt x="350372" y="804300"/>
                  </a:lnTo>
                  <a:lnTo>
                    <a:pt x="360876" y="792034"/>
                  </a:lnTo>
                  <a:lnTo>
                    <a:pt x="365001" y="787361"/>
                  </a:lnTo>
                  <a:lnTo>
                    <a:pt x="365001" y="780352"/>
                  </a:lnTo>
                  <a:lnTo>
                    <a:pt x="356753" y="771006"/>
                  </a:lnTo>
                  <a:close/>
                </a:path>
                <a:path w="2064384" h="1275714">
                  <a:moveTo>
                    <a:pt x="441302" y="672879"/>
                  </a:moveTo>
                  <a:lnTo>
                    <a:pt x="435115" y="672879"/>
                  </a:lnTo>
                  <a:lnTo>
                    <a:pt x="383561" y="731288"/>
                  </a:lnTo>
                  <a:lnTo>
                    <a:pt x="383561" y="738297"/>
                  </a:lnTo>
                  <a:lnTo>
                    <a:pt x="389747" y="745307"/>
                  </a:lnTo>
                  <a:lnTo>
                    <a:pt x="400057" y="745307"/>
                  </a:lnTo>
                  <a:lnTo>
                    <a:pt x="449550" y="689234"/>
                  </a:lnTo>
                  <a:lnTo>
                    <a:pt x="449550" y="682224"/>
                  </a:lnTo>
                  <a:lnTo>
                    <a:pt x="441302" y="672879"/>
                  </a:lnTo>
                  <a:close/>
                </a:path>
                <a:path w="2064384" h="1275714">
                  <a:moveTo>
                    <a:pt x="525851" y="577088"/>
                  </a:moveTo>
                  <a:lnTo>
                    <a:pt x="519663" y="577088"/>
                  </a:lnTo>
                  <a:lnTo>
                    <a:pt x="515539" y="581759"/>
                  </a:lnTo>
                  <a:lnTo>
                    <a:pt x="504713" y="593660"/>
                  </a:lnTo>
                  <a:lnTo>
                    <a:pt x="483060" y="616586"/>
                  </a:lnTo>
                  <a:lnTo>
                    <a:pt x="472234" y="628487"/>
                  </a:lnTo>
                  <a:lnTo>
                    <a:pt x="468109" y="633161"/>
                  </a:lnTo>
                  <a:lnTo>
                    <a:pt x="468109" y="640170"/>
                  </a:lnTo>
                  <a:lnTo>
                    <a:pt x="474296" y="647178"/>
                  </a:lnTo>
                  <a:lnTo>
                    <a:pt x="478420" y="649516"/>
                  </a:lnTo>
                  <a:lnTo>
                    <a:pt x="484606" y="649516"/>
                  </a:lnTo>
                  <a:lnTo>
                    <a:pt x="486669" y="644842"/>
                  </a:lnTo>
                  <a:lnTo>
                    <a:pt x="497495" y="632941"/>
                  </a:lnTo>
                  <a:lnTo>
                    <a:pt x="519148" y="610015"/>
                  </a:lnTo>
                  <a:lnTo>
                    <a:pt x="529974" y="598114"/>
                  </a:lnTo>
                  <a:lnTo>
                    <a:pt x="534098" y="593441"/>
                  </a:lnTo>
                  <a:lnTo>
                    <a:pt x="534098" y="586432"/>
                  </a:lnTo>
                  <a:lnTo>
                    <a:pt x="525851" y="577088"/>
                  </a:lnTo>
                  <a:close/>
                </a:path>
                <a:path w="2064384" h="1275714">
                  <a:moveTo>
                    <a:pt x="610398" y="488304"/>
                  </a:moveTo>
                  <a:lnTo>
                    <a:pt x="606275" y="492977"/>
                  </a:lnTo>
                  <a:lnTo>
                    <a:pt x="560906" y="537368"/>
                  </a:lnTo>
                  <a:lnTo>
                    <a:pt x="556781" y="542041"/>
                  </a:lnTo>
                  <a:lnTo>
                    <a:pt x="556781" y="549050"/>
                  </a:lnTo>
                  <a:lnTo>
                    <a:pt x="562969" y="556059"/>
                  </a:lnTo>
                  <a:lnTo>
                    <a:pt x="567093" y="558396"/>
                  </a:lnTo>
                  <a:lnTo>
                    <a:pt x="571218" y="558396"/>
                  </a:lnTo>
                  <a:lnTo>
                    <a:pt x="573280" y="556059"/>
                  </a:lnTo>
                  <a:lnTo>
                    <a:pt x="618647" y="511669"/>
                  </a:lnTo>
                  <a:lnTo>
                    <a:pt x="622772" y="506995"/>
                  </a:lnTo>
                  <a:lnTo>
                    <a:pt x="624833" y="499986"/>
                  </a:lnTo>
                  <a:lnTo>
                    <a:pt x="616586" y="490640"/>
                  </a:lnTo>
                  <a:lnTo>
                    <a:pt x="610398" y="488304"/>
                  </a:lnTo>
                  <a:close/>
                </a:path>
                <a:path w="2064384" h="1275714">
                  <a:moveTo>
                    <a:pt x="707320" y="401858"/>
                  </a:moveTo>
                  <a:lnTo>
                    <a:pt x="703195" y="406532"/>
                  </a:lnTo>
                  <a:lnTo>
                    <a:pt x="691145" y="417045"/>
                  </a:lnTo>
                  <a:lnTo>
                    <a:pt x="667817" y="438072"/>
                  </a:lnTo>
                  <a:lnTo>
                    <a:pt x="655767" y="448586"/>
                  </a:lnTo>
                  <a:lnTo>
                    <a:pt x="651642" y="453257"/>
                  </a:lnTo>
                  <a:lnTo>
                    <a:pt x="649580" y="460268"/>
                  </a:lnTo>
                  <a:lnTo>
                    <a:pt x="655767" y="467277"/>
                  </a:lnTo>
                  <a:lnTo>
                    <a:pt x="659890" y="469612"/>
                  </a:lnTo>
                  <a:lnTo>
                    <a:pt x="666076" y="469612"/>
                  </a:lnTo>
                  <a:lnTo>
                    <a:pt x="668139" y="467277"/>
                  </a:lnTo>
                  <a:lnTo>
                    <a:pt x="680190" y="456763"/>
                  </a:lnTo>
                  <a:lnTo>
                    <a:pt x="703518" y="435736"/>
                  </a:lnTo>
                  <a:lnTo>
                    <a:pt x="715568" y="425222"/>
                  </a:lnTo>
                  <a:lnTo>
                    <a:pt x="719693" y="420549"/>
                  </a:lnTo>
                  <a:lnTo>
                    <a:pt x="721754" y="413539"/>
                  </a:lnTo>
                  <a:lnTo>
                    <a:pt x="713506" y="404194"/>
                  </a:lnTo>
                  <a:lnTo>
                    <a:pt x="707320" y="401858"/>
                  </a:lnTo>
                  <a:close/>
                </a:path>
                <a:path w="2064384" h="1275714">
                  <a:moveTo>
                    <a:pt x="804241" y="322421"/>
                  </a:moveTo>
                  <a:lnTo>
                    <a:pt x="800117" y="327094"/>
                  </a:lnTo>
                  <a:lnTo>
                    <a:pt x="787744" y="337242"/>
                  </a:lnTo>
                  <a:lnTo>
                    <a:pt x="762998" y="356664"/>
                  </a:lnTo>
                  <a:lnTo>
                    <a:pt x="750625" y="366812"/>
                  </a:lnTo>
                  <a:lnTo>
                    <a:pt x="746500" y="371485"/>
                  </a:lnTo>
                  <a:lnTo>
                    <a:pt x="744438" y="378494"/>
                  </a:lnTo>
                  <a:lnTo>
                    <a:pt x="752688" y="387840"/>
                  </a:lnTo>
                  <a:lnTo>
                    <a:pt x="760935" y="387840"/>
                  </a:lnTo>
                  <a:lnTo>
                    <a:pt x="762999" y="385503"/>
                  </a:lnTo>
                  <a:lnTo>
                    <a:pt x="775372" y="375026"/>
                  </a:lnTo>
                  <a:lnTo>
                    <a:pt x="787744" y="364768"/>
                  </a:lnTo>
                  <a:lnTo>
                    <a:pt x="800117" y="354948"/>
                  </a:lnTo>
                  <a:lnTo>
                    <a:pt x="812490" y="345785"/>
                  </a:lnTo>
                  <a:lnTo>
                    <a:pt x="816613" y="341111"/>
                  </a:lnTo>
                  <a:lnTo>
                    <a:pt x="818677" y="334103"/>
                  </a:lnTo>
                  <a:lnTo>
                    <a:pt x="810427" y="324756"/>
                  </a:lnTo>
                  <a:lnTo>
                    <a:pt x="804241" y="322421"/>
                  </a:lnTo>
                  <a:close/>
                </a:path>
                <a:path w="2064384" h="1275714">
                  <a:moveTo>
                    <a:pt x="913536" y="249993"/>
                  </a:moveTo>
                  <a:lnTo>
                    <a:pt x="907348" y="249993"/>
                  </a:lnTo>
                  <a:lnTo>
                    <a:pt x="903225" y="252329"/>
                  </a:lnTo>
                  <a:lnTo>
                    <a:pt x="890530" y="261456"/>
                  </a:lnTo>
                  <a:lnTo>
                    <a:pt x="864366" y="280585"/>
                  </a:lnTo>
                  <a:lnTo>
                    <a:pt x="851670" y="289712"/>
                  </a:lnTo>
                  <a:lnTo>
                    <a:pt x="847547" y="294384"/>
                  </a:lnTo>
                  <a:lnTo>
                    <a:pt x="847547" y="301393"/>
                  </a:lnTo>
                  <a:lnTo>
                    <a:pt x="849609" y="306066"/>
                  </a:lnTo>
                  <a:lnTo>
                    <a:pt x="853733" y="310739"/>
                  </a:lnTo>
                  <a:lnTo>
                    <a:pt x="861982" y="310739"/>
                  </a:lnTo>
                  <a:lnTo>
                    <a:pt x="861982" y="308402"/>
                  </a:lnTo>
                  <a:lnTo>
                    <a:pt x="875547" y="299641"/>
                  </a:lnTo>
                  <a:lnTo>
                    <a:pt x="888532" y="290880"/>
                  </a:lnTo>
                  <a:lnTo>
                    <a:pt x="901131" y="282118"/>
                  </a:lnTo>
                  <a:lnTo>
                    <a:pt x="913536" y="273357"/>
                  </a:lnTo>
                  <a:lnTo>
                    <a:pt x="919722" y="268685"/>
                  </a:lnTo>
                  <a:lnTo>
                    <a:pt x="919625" y="261456"/>
                  </a:lnTo>
                  <a:lnTo>
                    <a:pt x="917660" y="257002"/>
                  </a:lnTo>
                  <a:lnTo>
                    <a:pt x="913536" y="249993"/>
                  </a:lnTo>
                  <a:close/>
                </a:path>
                <a:path w="2064384" h="1275714">
                  <a:moveTo>
                    <a:pt x="1014581" y="184574"/>
                  </a:moveTo>
                  <a:lnTo>
                    <a:pt x="1010457" y="186910"/>
                  </a:lnTo>
                  <a:lnTo>
                    <a:pt x="996860" y="195307"/>
                  </a:lnTo>
                  <a:lnTo>
                    <a:pt x="970438" y="211223"/>
                  </a:lnTo>
                  <a:lnTo>
                    <a:pt x="956842" y="219619"/>
                  </a:lnTo>
                  <a:lnTo>
                    <a:pt x="952717" y="224293"/>
                  </a:lnTo>
                  <a:lnTo>
                    <a:pt x="950654" y="231302"/>
                  </a:lnTo>
                  <a:lnTo>
                    <a:pt x="952717" y="235974"/>
                  </a:lnTo>
                  <a:lnTo>
                    <a:pt x="956842" y="240647"/>
                  </a:lnTo>
                  <a:lnTo>
                    <a:pt x="967151" y="240647"/>
                  </a:lnTo>
                  <a:lnTo>
                    <a:pt x="993960" y="223416"/>
                  </a:lnTo>
                  <a:lnTo>
                    <a:pt x="1007171" y="215349"/>
                  </a:lnTo>
                  <a:lnTo>
                    <a:pt x="1020768" y="207938"/>
                  </a:lnTo>
                  <a:lnTo>
                    <a:pt x="1024892" y="203264"/>
                  </a:lnTo>
                  <a:lnTo>
                    <a:pt x="1026955" y="196256"/>
                  </a:lnTo>
                  <a:lnTo>
                    <a:pt x="1024892" y="191583"/>
                  </a:lnTo>
                  <a:lnTo>
                    <a:pt x="1020768" y="186910"/>
                  </a:lnTo>
                  <a:lnTo>
                    <a:pt x="1014581" y="184574"/>
                  </a:lnTo>
                  <a:close/>
                </a:path>
                <a:path w="2064384" h="1275714">
                  <a:moveTo>
                    <a:pt x="1125938" y="126165"/>
                  </a:moveTo>
                  <a:lnTo>
                    <a:pt x="1119752" y="128501"/>
                  </a:lnTo>
                  <a:lnTo>
                    <a:pt x="1064071" y="156538"/>
                  </a:lnTo>
                  <a:lnTo>
                    <a:pt x="1059949" y="158874"/>
                  </a:lnTo>
                  <a:lnTo>
                    <a:pt x="1057887" y="165883"/>
                  </a:lnTo>
                  <a:lnTo>
                    <a:pt x="1059949" y="170555"/>
                  </a:lnTo>
                  <a:lnTo>
                    <a:pt x="1059949" y="175229"/>
                  </a:lnTo>
                  <a:lnTo>
                    <a:pt x="1064073" y="177565"/>
                  </a:lnTo>
                  <a:lnTo>
                    <a:pt x="1072323" y="177565"/>
                  </a:lnTo>
                  <a:lnTo>
                    <a:pt x="1085051" y="170555"/>
                  </a:lnTo>
                  <a:lnTo>
                    <a:pt x="1098357" y="163547"/>
                  </a:lnTo>
                  <a:lnTo>
                    <a:pt x="1112053" y="156537"/>
                  </a:lnTo>
                  <a:lnTo>
                    <a:pt x="1125938" y="149529"/>
                  </a:lnTo>
                  <a:lnTo>
                    <a:pt x="1132124" y="147191"/>
                  </a:lnTo>
                  <a:lnTo>
                    <a:pt x="1134187" y="140183"/>
                  </a:lnTo>
                  <a:lnTo>
                    <a:pt x="1132124" y="135510"/>
                  </a:lnTo>
                  <a:lnTo>
                    <a:pt x="1130063" y="128501"/>
                  </a:lnTo>
                  <a:lnTo>
                    <a:pt x="1125938" y="126165"/>
                  </a:lnTo>
                  <a:close/>
                </a:path>
                <a:path w="2064384" h="1275714">
                  <a:moveTo>
                    <a:pt x="1998231" y="86446"/>
                  </a:moveTo>
                  <a:lnTo>
                    <a:pt x="1992045" y="91118"/>
                  </a:lnTo>
                  <a:lnTo>
                    <a:pt x="1987920" y="100464"/>
                  </a:lnTo>
                  <a:lnTo>
                    <a:pt x="1992045" y="107473"/>
                  </a:lnTo>
                  <a:lnTo>
                    <a:pt x="1996169" y="109810"/>
                  </a:lnTo>
                  <a:lnTo>
                    <a:pt x="2009767" y="116819"/>
                  </a:lnTo>
                  <a:lnTo>
                    <a:pt x="2036188" y="130837"/>
                  </a:lnTo>
                  <a:lnTo>
                    <a:pt x="2049786" y="137847"/>
                  </a:lnTo>
                  <a:lnTo>
                    <a:pt x="2051847" y="140183"/>
                  </a:lnTo>
                  <a:lnTo>
                    <a:pt x="2058035" y="140183"/>
                  </a:lnTo>
                  <a:lnTo>
                    <a:pt x="2062158" y="137847"/>
                  </a:lnTo>
                  <a:lnTo>
                    <a:pt x="2062158" y="133174"/>
                  </a:lnTo>
                  <a:lnTo>
                    <a:pt x="2064221" y="126165"/>
                  </a:lnTo>
                  <a:lnTo>
                    <a:pt x="2062158" y="119156"/>
                  </a:lnTo>
                  <a:lnTo>
                    <a:pt x="2058035" y="116819"/>
                  </a:lnTo>
                  <a:lnTo>
                    <a:pt x="2002356" y="88783"/>
                  </a:lnTo>
                  <a:lnTo>
                    <a:pt x="1998231" y="86446"/>
                  </a:lnTo>
                  <a:close/>
                </a:path>
                <a:path w="2064384" h="1275714">
                  <a:moveTo>
                    <a:pt x="1237294" y="77101"/>
                  </a:moveTo>
                  <a:lnTo>
                    <a:pt x="1231108" y="79437"/>
                  </a:lnTo>
                  <a:lnTo>
                    <a:pt x="1215996" y="84730"/>
                  </a:lnTo>
                  <a:lnTo>
                    <a:pt x="1201465" y="90243"/>
                  </a:lnTo>
                  <a:lnTo>
                    <a:pt x="1187320" y="96193"/>
                  </a:lnTo>
                  <a:lnTo>
                    <a:pt x="1173368" y="102801"/>
                  </a:lnTo>
                  <a:lnTo>
                    <a:pt x="1167182" y="105136"/>
                  </a:lnTo>
                  <a:lnTo>
                    <a:pt x="1165119" y="109810"/>
                  </a:lnTo>
                  <a:lnTo>
                    <a:pt x="1167182" y="116819"/>
                  </a:lnTo>
                  <a:lnTo>
                    <a:pt x="1169244" y="121492"/>
                  </a:lnTo>
                  <a:lnTo>
                    <a:pt x="1173368" y="123828"/>
                  </a:lnTo>
                  <a:lnTo>
                    <a:pt x="1181616" y="123828"/>
                  </a:lnTo>
                  <a:lnTo>
                    <a:pt x="1195536" y="117221"/>
                  </a:lnTo>
                  <a:lnTo>
                    <a:pt x="1209455" y="111270"/>
                  </a:lnTo>
                  <a:lnTo>
                    <a:pt x="1223375" y="105757"/>
                  </a:lnTo>
                  <a:lnTo>
                    <a:pt x="1243482" y="98127"/>
                  </a:lnTo>
                  <a:lnTo>
                    <a:pt x="1245543" y="93455"/>
                  </a:lnTo>
                  <a:lnTo>
                    <a:pt x="1241419" y="79437"/>
                  </a:lnTo>
                  <a:lnTo>
                    <a:pt x="1237294" y="77101"/>
                  </a:lnTo>
                  <a:close/>
                </a:path>
                <a:path w="2064384" h="1275714">
                  <a:moveTo>
                    <a:pt x="1880689" y="42054"/>
                  </a:moveTo>
                  <a:lnTo>
                    <a:pt x="1876564" y="44391"/>
                  </a:lnTo>
                  <a:lnTo>
                    <a:pt x="1872441" y="58409"/>
                  </a:lnTo>
                  <a:lnTo>
                    <a:pt x="1874502" y="63082"/>
                  </a:lnTo>
                  <a:lnTo>
                    <a:pt x="1880689" y="65418"/>
                  </a:lnTo>
                  <a:lnTo>
                    <a:pt x="1895801" y="70675"/>
                  </a:lnTo>
                  <a:lnTo>
                    <a:pt x="1910332" y="75932"/>
                  </a:lnTo>
                  <a:lnTo>
                    <a:pt x="1938428" y="86446"/>
                  </a:lnTo>
                  <a:lnTo>
                    <a:pt x="1946678" y="86446"/>
                  </a:lnTo>
                  <a:lnTo>
                    <a:pt x="1950802" y="84110"/>
                  </a:lnTo>
                  <a:lnTo>
                    <a:pt x="1950802" y="79437"/>
                  </a:lnTo>
                  <a:lnTo>
                    <a:pt x="1952865" y="74763"/>
                  </a:lnTo>
                  <a:lnTo>
                    <a:pt x="1950802" y="67755"/>
                  </a:lnTo>
                  <a:lnTo>
                    <a:pt x="1930373" y="60162"/>
                  </a:lnTo>
                  <a:lnTo>
                    <a:pt x="1886875" y="44391"/>
                  </a:lnTo>
                  <a:lnTo>
                    <a:pt x="1880689" y="42054"/>
                  </a:lnTo>
                  <a:close/>
                </a:path>
                <a:path w="2064384" h="1275714">
                  <a:moveTo>
                    <a:pt x="1350713" y="37382"/>
                  </a:moveTo>
                  <a:lnTo>
                    <a:pt x="1344527" y="39719"/>
                  </a:lnTo>
                  <a:lnTo>
                    <a:pt x="1330286" y="44610"/>
                  </a:lnTo>
                  <a:lnTo>
                    <a:pt x="1301029" y="53518"/>
                  </a:lnTo>
                  <a:lnTo>
                    <a:pt x="1286788" y="58409"/>
                  </a:lnTo>
                  <a:lnTo>
                    <a:pt x="1282663" y="60746"/>
                  </a:lnTo>
                  <a:lnTo>
                    <a:pt x="1278538" y="65418"/>
                  </a:lnTo>
                  <a:lnTo>
                    <a:pt x="1280600" y="72428"/>
                  </a:lnTo>
                  <a:lnTo>
                    <a:pt x="1282663" y="77101"/>
                  </a:lnTo>
                  <a:lnTo>
                    <a:pt x="1286788" y="79437"/>
                  </a:lnTo>
                  <a:lnTo>
                    <a:pt x="1292974" y="79437"/>
                  </a:lnTo>
                  <a:lnTo>
                    <a:pt x="1290910" y="81772"/>
                  </a:lnTo>
                  <a:lnTo>
                    <a:pt x="1305153" y="76552"/>
                  </a:lnTo>
                  <a:lnTo>
                    <a:pt x="1319781" y="71551"/>
                  </a:lnTo>
                  <a:lnTo>
                    <a:pt x="1334410" y="66988"/>
                  </a:lnTo>
                  <a:lnTo>
                    <a:pt x="1348652" y="63082"/>
                  </a:lnTo>
                  <a:lnTo>
                    <a:pt x="1354838" y="60746"/>
                  </a:lnTo>
                  <a:lnTo>
                    <a:pt x="1358962" y="56073"/>
                  </a:lnTo>
                  <a:lnTo>
                    <a:pt x="1354838" y="42054"/>
                  </a:lnTo>
                  <a:lnTo>
                    <a:pt x="1350713" y="37382"/>
                  </a:lnTo>
                  <a:close/>
                </a:path>
                <a:path w="2064384" h="1275714">
                  <a:moveTo>
                    <a:pt x="1771394" y="14018"/>
                  </a:moveTo>
                  <a:lnTo>
                    <a:pt x="1765207" y="14018"/>
                  </a:lnTo>
                  <a:lnTo>
                    <a:pt x="1759021" y="16355"/>
                  </a:lnTo>
                  <a:lnTo>
                    <a:pt x="1759021" y="30373"/>
                  </a:lnTo>
                  <a:lnTo>
                    <a:pt x="1761083" y="37382"/>
                  </a:lnTo>
                  <a:lnTo>
                    <a:pt x="1767269" y="37382"/>
                  </a:lnTo>
                  <a:lnTo>
                    <a:pt x="1781511" y="39536"/>
                  </a:lnTo>
                  <a:lnTo>
                    <a:pt x="1796140" y="42347"/>
                  </a:lnTo>
                  <a:lnTo>
                    <a:pt x="1810768" y="45596"/>
                  </a:lnTo>
                  <a:lnTo>
                    <a:pt x="1825010" y="49063"/>
                  </a:lnTo>
                  <a:lnTo>
                    <a:pt x="1831196" y="49063"/>
                  </a:lnTo>
                  <a:lnTo>
                    <a:pt x="1835321" y="46728"/>
                  </a:lnTo>
                  <a:lnTo>
                    <a:pt x="1839446" y="39719"/>
                  </a:lnTo>
                  <a:lnTo>
                    <a:pt x="1839446" y="32708"/>
                  </a:lnTo>
                  <a:lnTo>
                    <a:pt x="1837383" y="28037"/>
                  </a:lnTo>
                  <a:lnTo>
                    <a:pt x="1831196" y="25699"/>
                  </a:lnTo>
                  <a:lnTo>
                    <a:pt x="1801295" y="18983"/>
                  </a:lnTo>
                  <a:lnTo>
                    <a:pt x="1786538" y="16172"/>
                  </a:lnTo>
                  <a:lnTo>
                    <a:pt x="1771394" y="14018"/>
                  </a:lnTo>
                  <a:close/>
                </a:path>
                <a:path w="2064384" h="1275714">
                  <a:moveTo>
                    <a:pt x="1472382" y="11682"/>
                  </a:moveTo>
                  <a:lnTo>
                    <a:pt x="1466194" y="11682"/>
                  </a:lnTo>
                  <a:lnTo>
                    <a:pt x="1451051" y="14821"/>
                  </a:lnTo>
                  <a:lnTo>
                    <a:pt x="1421536" y="20224"/>
                  </a:lnTo>
                  <a:lnTo>
                    <a:pt x="1406392" y="23364"/>
                  </a:lnTo>
                  <a:lnTo>
                    <a:pt x="1400206" y="25699"/>
                  </a:lnTo>
                  <a:lnTo>
                    <a:pt x="1396081" y="30373"/>
                  </a:lnTo>
                  <a:lnTo>
                    <a:pt x="1398142" y="37382"/>
                  </a:lnTo>
                  <a:lnTo>
                    <a:pt x="1400206" y="42054"/>
                  </a:lnTo>
                  <a:lnTo>
                    <a:pt x="1404330" y="46728"/>
                  </a:lnTo>
                  <a:lnTo>
                    <a:pt x="1408454" y="46728"/>
                  </a:lnTo>
                  <a:lnTo>
                    <a:pt x="1424757" y="43223"/>
                  </a:lnTo>
                  <a:lnTo>
                    <a:pt x="1439902" y="39718"/>
                  </a:lnTo>
                  <a:lnTo>
                    <a:pt x="1468257" y="32708"/>
                  </a:lnTo>
                  <a:lnTo>
                    <a:pt x="1474443" y="32708"/>
                  </a:lnTo>
                  <a:lnTo>
                    <a:pt x="1476505" y="28037"/>
                  </a:lnTo>
                  <a:lnTo>
                    <a:pt x="1476505" y="14018"/>
                  </a:lnTo>
                  <a:lnTo>
                    <a:pt x="1472382" y="11682"/>
                  </a:lnTo>
                  <a:close/>
                </a:path>
                <a:path w="2064384" h="1275714">
                  <a:moveTo>
                    <a:pt x="1649727" y="0"/>
                  </a:moveTo>
                  <a:lnTo>
                    <a:pt x="1643541" y="0"/>
                  </a:lnTo>
                  <a:lnTo>
                    <a:pt x="1639416" y="4673"/>
                  </a:lnTo>
                  <a:lnTo>
                    <a:pt x="1639416" y="18690"/>
                  </a:lnTo>
                  <a:lnTo>
                    <a:pt x="1643541" y="23364"/>
                  </a:lnTo>
                  <a:lnTo>
                    <a:pt x="1649727" y="23364"/>
                  </a:lnTo>
                  <a:lnTo>
                    <a:pt x="1664001" y="24750"/>
                  </a:lnTo>
                  <a:lnTo>
                    <a:pt x="1694096" y="26649"/>
                  </a:lnTo>
                  <a:lnTo>
                    <a:pt x="1709530" y="28037"/>
                  </a:lnTo>
                  <a:lnTo>
                    <a:pt x="1713654" y="28037"/>
                  </a:lnTo>
                  <a:lnTo>
                    <a:pt x="1717777" y="23364"/>
                  </a:lnTo>
                  <a:lnTo>
                    <a:pt x="1717777" y="16355"/>
                  </a:lnTo>
                  <a:lnTo>
                    <a:pt x="1719840" y="11682"/>
                  </a:lnTo>
                  <a:lnTo>
                    <a:pt x="1715716" y="4673"/>
                  </a:lnTo>
                  <a:lnTo>
                    <a:pt x="1709530" y="4673"/>
                  </a:lnTo>
                  <a:lnTo>
                    <a:pt x="1695255" y="2957"/>
                  </a:lnTo>
                  <a:lnTo>
                    <a:pt x="1680401" y="1460"/>
                  </a:lnTo>
                  <a:lnTo>
                    <a:pt x="1665161" y="401"/>
                  </a:lnTo>
                  <a:lnTo>
                    <a:pt x="1649727" y="0"/>
                  </a:lnTo>
                  <a:close/>
                </a:path>
                <a:path w="2064384" h="1275714">
                  <a:moveTo>
                    <a:pt x="1591986" y="2336"/>
                  </a:moveTo>
                  <a:lnTo>
                    <a:pt x="1585800" y="2336"/>
                  </a:lnTo>
                  <a:lnTo>
                    <a:pt x="1571526" y="3724"/>
                  </a:lnTo>
                  <a:lnTo>
                    <a:pt x="1541431" y="5622"/>
                  </a:lnTo>
                  <a:lnTo>
                    <a:pt x="1525997" y="7009"/>
                  </a:lnTo>
                  <a:lnTo>
                    <a:pt x="1521872" y="7009"/>
                  </a:lnTo>
                  <a:lnTo>
                    <a:pt x="1517749" y="11682"/>
                  </a:lnTo>
                  <a:lnTo>
                    <a:pt x="1517749" y="23364"/>
                  </a:lnTo>
                  <a:lnTo>
                    <a:pt x="1521872" y="28037"/>
                  </a:lnTo>
                  <a:lnTo>
                    <a:pt x="1528058" y="28037"/>
                  </a:lnTo>
                  <a:lnTo>
                    <a:pt x="1543461" y="26686"/>
                  </a:lnTo>
                  <a:lnTo>
                    <a:pt x="1558476" y="25991"/>
                  </a:lnTo>
                  <a:lnTo>
                    <a:pt x="1572718" y="25736"/>
                  </a:lnTo>
                  <a:lnTo>
                    <a:pt x="1591986" y="25699"/>
                  </a:lnTo>
                  <a:lnTo>
                    <a:pt x="1596110" y="21027"/>
                  </a:lnTo>
                  <a:lnTo>
                    <a:pt x="1596110" y="7009"/>
                  </a:lnTo>
                  <a:lnTo>
                    <a:pt x="1591986" y="2336"/>
                  </a:lnTo>
                  <a:close/>
                </a:path>
              </a:pathLst>
            </a:custGeom>
            <a:solidFill>
              <a:srgbClr val="A9A8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8299" y="2379086"/>
              <a:ext cx="4940929" cy="24508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1983" y="2264664"/>
              <a:ext cx="502920" cy="7406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58206" y="2328998"/>
              <a:ext cx="372110" cy="612775"/>
            </a:xfrm>
            <a:custGeom>
              <a:avLst/>
              <a:gdLst/>
              <a:ahLst/>
              <a:cxnLst/>
              <a:rect l="l" t="t" r="r" b="b"/>
              <a:pathLst>
                <a:path w="372109" h="612775">
                  <a:moveTo>
                    <a:pt x="185754" y="0"/>
                  </a:moveTo>
                  <a:lnTo>
                    <a:pt x="143706" y="5651"/>
                  </a:lnTo>
                  <a:lnTo>
                    <a:pt x="104834" y="21700"/>
                  </a:lnTo>
                  <a:lnTo>
                    <a:pt x="70339" y="46786"/>
                  </a:lnTo>
                  <a:lnTo>
                    <a:pt x="41421" y="79550"/>
                  </a:lnTo>
                  <a:lnTo>
                    <a:pt x="19279" y="118632"/>
                  </a:lnTo>
                  <a:lnTo>
                    <a:pt x="5114" y="162672"/>
                  </a:lnTo>
                  <a:lnTo>
                    <a:pt x="126" y="210312"/>
                  </a:lnTo>
                  <a:lnTo>
                    <a:pt x="0" y="223599"/>
                  </a:lnTo>
                  <a:lnTo>
                    <a:pt x="5170" y="261747"/>
                  </a:lnTo>
                  <a:lnTo>
                    <a:pt x="23960" y="322183"/>
                  </a:lnTo>
                  <a:lnTo>
                    <a:pt x="64692" y="402336"/>
                  </a:lnTo>
                  <a:lnTo>
                    <a:pt x="97227" y="458343"/>
                  </a:lnTo>
                  <a:lnTo>
                    <a:pt x="185754" y="612648"/>
                  </a:lnTo>
                  <a:lnTo>
                    <a:pt x="234179" y="526351"/>
                  </a:lnTo>
                  <a:lnTo>
                    <a:pt x="274280" y="456414"/>
                  </a:lnTo>
                  <a:lnTo>
                    <a:pt x="306815" y="402336"/>
                  </a:lnTo>
                  <a:lnTo>
                    <a:pt x="347548" y="322183"/>
                  </a:lnTo>
                  <a:lnTo>
                    <a:pt x="366338" y="261746"/>
                  </a:lnTo>
                  <a:lnTo>
                    <a:pt x="371508" y="223599"/>
                  </a:lnTo>
                  <a:lnTo>
                    <a:pt x="371382" y="210312"/>
                  </a:lnTo>
                  <a:lnTo>
                    <a:pt x="366394" y="162672"/>
                  </a:lnTo>
                  <a:lnTo>
                    <a:pt x="352229" y="118632"/>
                  </a:lnTo>
                  <a:lnTo>
                    <a:pt x="330087" y="79550"/>
                  </a:lnTo>
                  <a:lnTo>
                    <a:pt x="301169" y="46786"/>
                  </a:lnTo>
                  <a:lnTo>
                    <a:pt x="266674" y="21700"/>
                  </a:lnTo>
                  <a:lnTo>
                    <a:pt x="227802" y="5651"/>
                  </a:lnTo>
                  <a:lnTo>
                    <a:pt x="185754" y="0"/>
                  </a:lnTo>
                  <a:close/>
                </a:path>
              </a:pathLst>
            </a:custGeom>
            <a:solidFill>
              <a:srgbClr val="EBB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1231" y="2350008"/>
              <a:ext cx="399288" cy="43281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10794" y="2388434"/>
              <a:ext cx="266700" cy="302260"/>
            </a:xfrm>
            <a:custGeom>
              <a:avLst/>
              <a:gdLst/>
              <a:ahLst/>
              <a:cxnLst/>
              <a:rect l="l" t="t" r="r" b="b"/>
              <a:pathLst>
                <a:path w="266700" h="302260">
                  <a:moveTo>
                    <a:pt x="133167" y="0"/>
                  </a:moveTo>
                  <a:lnTo>
                    <a:pt x="89875" y="7790"/>
                  </a:lnTo>
                  <a:lnTo>
                    <a:pt x="53169" y="29407"/>
                  </a:lnTo>
                  <a:lnTo>
                    <a:pt x="24793" y="62215"/>
                  </a:lnTo>
                  <a:lnTo>
                    <a:pt x="6488" y="103583"/>
                  </a:lnTo>
                  <a:lnTo>
                    <a:pt x="0" y="150875"/>
                  </a:lnTo>
                  <a:lnTo>
                    <a:pt x="6876" y="199924"/>
                  </a:lnTo>
                  <a:lnTo>
                    <a:pt x="25955" y="241511"/>
                  </a:lnTo>
                  <a:lnTo>
                    <a:pt x="54913" y="273661"/>
                  </a:lnTo>
                  <a:lnTo>
                    <a:pt x="91425" y="294400"/>
                  </a:lnTo>
                  <a:lnTo>
                    <a:pt x="133167" y="301751"/>
                  </a:lnTo>
                  <a:lnTo>
                    <a:pt x="176458" y="293961"/>
                  </a:lnTo>
                  <a:lnTo>
                    <a:pt x="213164" y="272344"/>
                  </a:lnTo>
                  <a:lnTo>
                    <a:pt x="241541" y="239536"/>
                  </a:lnTo>
                  <a:lnTo>
                    <a:pt x="259846" y="198168"/>
                  </a:lnTo>
                  <a:lnTo>
                    <a:pt x="266335" y="150875"/>
                  </a:lnTo>
                  <a:lnTo>
                    <a:pt x="261395" y="103583"/>
                  </a:lnTo>
                  <a:lnTo>
                    <a:pt x="243284" y="62215"/>
                  </a:lnTo>
                  <a:lnTo>
                    <a:pt x="214326" y="29407"/>
                  </a:lnTo>
                  <a:lnTo>
                    <a:pt x="176846" y="7790"/>
                  </a:lnTo>
                  <a:lnTo>
                    <a:pt x="133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02955" y="3145419"/>
              <a:ext cx="255904" cy="107950"/>
            </a:xfrm>
            <a:custGeom>
              <a:avLst/>
              <a:gdLst/>
              <a:ahLst/>
              <a:cxnLst/>
              <a:rect l="l" t="t" r="r" b="b"/>
              <a:pathLst>
                <a:path w="255904" h="107950">
                  <a:moveTo>
                    <a:pt x="127854" y="0"/>
                  </a:moveTo>
                  <a:lnTo>
                    <a:pt x="78298" y="4125"/>
                  </a:lnTo>
                  <a:lnTo>
                    <a:pt x="37634" y="15478"/>
                  </a:lnTo>
                  <a:lnTo>
                    <a:pt x="10117" y="32527"/>
                  </a:lnTo>
                  <a:lnTo>
                    <a:pt x="0" y="53737"/>
                  </a:lnTo>
                  <a:lnTo>
                    <a:pt x="10117" y="75275"/>
                  </a:lnTo>
                  <a:lnTo>
                    <a:pt x="37634" y="92871"/>
                  </a:lnTo>
                  <a:lnTo>
                    <a:pt x="78298" y="104334"/>
                  </a:lnTo>
                  <a:lnTo>
                    <a:pt x="127854" y="107473"/>
                  </a:lnTo>
                  <a:lnTo>
                    <a:pt x="177410" y="103348"/>
                  </a:lnTo>
                  <a:lnTo>
                    <a:pt x="218073" y="91995"/>
                  </a:lnTo>
                  <a:lnTo>
                    <a:pt x="245590" y="74947"/>
                  </a:lnTo>
                  <a:lnTo>
                    <a:pt x="255708" y="53737"/>
                  </a:lnTo>
                  <a:lnTo>
                    <a:pt x="245590" y="32527"/>
                  </a:lnTo>
                  <a:lnTo>
                    <a:pt x="218073" y="15478"/>
                  </a:lnTo>
                  <a:lnTo>
                    <a:pt x="177410" y="4125"/>
                  </a:lnTo>
                  <a:lnTo>
                    <a:pt x="127854" y="0"/>
                  </a:lnTo>
                  <a:close/>
                </a:path>
              </a:pathLst>
            </a:custGeom>
            <a:solidFill>
              <a:srgbClr val="EBB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71888" y="2523744"/>
              <a:ext cx="502920" cy="7406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838238" y="2587981"/>
              <a:ext cx="372110" cy="612775"/>
            </a:xfrm>
            <a:custGeom>
              <a:avLst/>
              <a:gdLst/>
              <a:ahLst/>
              <a:cxnLst/>
              <a:rect l="l" t="t" r="r" b="b"/>
              <a:pathLst>
                <a:path w="372109" h="612775">
                  <a:moveTo>
                    <a:pt x="185753" y="0"/>
                  </a:moveTo>
                  <a:lnTo>
                    <a:pt x="143705" y="5651"/>
                  </a:lnTo>
                  <a:lnTo>
                    <a:pt x="104833" y="21700"/>
                  </a:lnTo>
                  <a:lnTo>
                    <a:pt x="70338" y="46786"/>
                  </a:lnTo>
                  <a:lnTo>
                    <a:pt x="41420" y="79550"/>
                  </a:lnTo>
                  <a:lnTo>
                    <a:pt x="19279" y="118632"/>
                  </a:lnTo>
                  <a:lnTo>
                    <a:pt x="5114" y="162672"/>
                  </a:lnTo>
                  <a:lnTo>
                    <a:pt x="126" y="210312"/>
                  </a:lnTo>
                  <a:lnTo>
                    <a:pt x="0" y="223599"/>
                  </a:lnTo>
                  <a:lnTo>
                    <a:pt x="5170" y="261747"/>
                  </a:lnTo>
                  <a:lnTo>
                    <a:pt x="23959" y="322183"/>
                  </a:lnTo>
                  <a:lnTo>
                    <a:pt x="64691" y="402336"/>
                  </a:lnTo>
                  <a:lnTo>
                    <a:pt x="97227" y="458343"/>
                  </a:lnTo>
                  <a:lnTo>
                    <a:pt x="185753" y="612648"/>
                  </a:lnTo>
                  <a:lnTo>
                    <a:pt x="234178" y="526351"/>
                  </a:lnTo>
                  <a:lnTo>
                    <a:pt x="274279" y="456414"/>
                  </a:lnTo>
                  <a:lnTo>
                    <a:pt x="306814" y="402336"/>
                  </a:lnTo>
                  <a:lnTo>
                    <a:pt x="347547" y="322183"/>
                  </a:lnTo>
                  <a:lnTo>
                    <a:pt x="366337" y="261746"/>
                  </a:lnTo>
                  <a:lnTo>
                    <a:pt x="371507" y="223599"/>
                  </a:lnTo>
                  <a:lnTo>
                    <a:pt x="371381" y="210312"/>
                  </a:lnTo>
                  <a:lnTo>
                    <a:pt x="366393" y="162672"/>
                  </a:lnTo>
                  <a:lnTo>
                    <a:pt x="352227" y="118632"/>
                  </a:lnTo>
                  <a:lnTo>
                    <a:pt x="330086" y="79550"/>
                  </a:lnTo>
                  <a:lnTo>
                    <a:pt x="301167" y="46786"/>
                  </a:lnTo>
                  <a:lnTo>
                    <a:pt x="266672" y="21700"/>
                  </a:lnTo>
                  <a:lnTo>
                    <a:pt x="227801" y="5651"/>
                  </a:lnTo>
                  <a:lnTo>
                    <a:pt x="185753" y="0"/>
                  </a:lnTo>
                  <a:close/>
                </a:path>
              </a:pathLst>
            </a:custGeom>
            <a:solidFill>
              <a:srgbClr val="EBB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54183" y="2609088"/>
              <a:ext cx="396240" cy="43281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890825" y="2647417"/>
              <a:ext cx="266700" cy="302260"/>
            </a:xfrm>
            <a:custGeom>
              <a:avLst/>
              <a:gdLst/>
              <a:ahLst/>
              <a:cxnLst/>
              <a:rect l="l" t="t" r="r" b="b"/>
              <a:pathLst>
                <a:path w="266700" h="302260">
                  <a:moveTo>
                    <a:pt x="133167" y="0"/>
                  </a:moveTo>
                  <a:lnTo>
                    <a:pt x="89876" y="7790"/>
                  </a:lnTo>
                  <a:lnTo>
                    <a:pt x="53170" y="29407"/>
                  </a:lnTo>
                  <a:lnTo>
                    <a:pt x="24793" y="62215"/>
                  </a:lnTo>
                  <a:lnTo>
                    <a:pt x="6488" y="103583"/>
                  </a:lnTo>
                  <a:lnTo>
                    <a:pt x="0" y="150875"/>
                  </a:lnTo>
                  <a:lnTo>
                    <a:pt x="6876" y="199924"/>
                  </a:lnTo>
                  <a:lnTo>
                    <a:pt x="25955" y="241511"/>
                  </a:lnTo>
                  <a:lnTo>
                    <a:pt x="54913" y="273661"/>
                  </a:lnTo>
                  <a:lnTo>
                    <a:pt x="91425" y="294400"/>
                  </a:lnTo>
                  <a:lnTo>
                    <a:pt x="133167" y="301751"/>
                  </a:lnTo>
                  <a:lnTo>
                    <a:pt x="176458" y="293961"/>
                  </a:lnTo>
                  <a:lnTo>
                    <a:pt x="213164" y="272344"/>
                  </a:lnTo>
                  <a:lnTo>
                    <a:pt x="241541" y="239536"/>
                  </a:lnTo>
                  <a:lnTo>
                    <a:pt x="259846" y="198168"/>
                  </a:lnTo>
                  <a:lnTo>
                    <a:pt x="266335" y="150875"/>
                  </a:lnTo>
                  <a:lnTo>
                    <a:pt x="261395" y="103583"/>
                  </a:lnTo>
                  <a:lnTo>
                    <a:pt x="243284" y="62215"/>
                  </a:lnTo>
                  <a:lnTo>
                    <a:pt x="214326" y="29407"/>
                  </a:lnTo>
                  <a:lnTo>
                    <a:pt x="176846" y="7790"/>
                  </a:lnTo>
                  <a:lnTo>
                    <a:pt x="133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458" y="4764533"/>
              <a:ext cx="255904" cy="107950"/>
            </a:xfrm>
            <a:custGeom>
              <a:avLst/>
              <a:gdLst/>
              <a:ahLst/>
              <a:cxnLst/>
              <a:rect l="l" t="t" r="r" b="b"/>
              <a:pathLst>
                <a:path w="255904" h="107950">
                  <a:moveTo>
                    <a:pt x="127853" y="0"/>
                  </a:moveTo>
                  <a:lnTo>
                    <a:pt x="78086" y="4222"/>
                  </a:lnTo>
                  <a:lnTo>
                    <a:pt x="37447" y="15739"/>
                  </a:lnTo>
                  <a:lnTo>
                    <a:pt x="10047" y="32819"/>
                  </a:lnTo>
                  <a:lnTo>
                    <a:pt x="0" y="53736"/>
                  </a:lnTo>
                  <a:lnTo>
                    <a:pt x="10047" y="74653"/>
                  </a:lnTo>
                  <a:lnTo>
                    <a:pt x="37447" y="91734"/>
                  </a:lnTo>
                  <a:lnTo>
                    <a:pt x="78086" y="103250"/>
                  </a:lnTo>
                  <a:lnTo>
                    <a:pt x="127853" y="107473"/>
                  </a:lnTo>
                  <a:lnTo>
                    <a:pt x="177619" y="103250"/>
                  </a:lnTo>
                  <a:lnTo>
                    <a:pt x="218259" y="91734"/>
                  </a:lnTo>
                  <a:lnTo>
                    <a:pt x="245659" y="74653"/>
                  </a:lnTo>
                  <a:lnTo>
                    <a:pt x="255706" y="53736"/>
                  </a:lnTo>
                  <a:lnTo>
                    <a:pt x="245659" y="32819"/>
                  </a:lnTo>
                  <a:lnTo>
                    <a:pt x="218259" y="15739"/>
                  </a:lnTo>
                  <a:lnTo>
                    <a:pt x="177619" y="4222"/>
                  </a:lnTo>
                  <a:lnTo>
                    <a:pt x="127853" y="0"/>
                  </a:lnTo>
                  <a:close/>
                </a:path>
              </a:pathLst>
            </a:custGeom>
            <a:solidFill>
              <a:srgbClr val="EBB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71888" y="4133088"/>
              <a:ext cx="502920" cy="74371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838238" y="4198717"/>
              <a:ext cx="372110" cy="612775"/>
            </a:xfrm>
            <a:custGeom>
              <a:avLst/>
              <a:gdLst/>
              <a:ahLst/>
              <a:cxnLst/>
              <a:rect l="l" t="t" r="r" b="b"/>
              <a:pathLst>
                <a:path w="372109" h="612775">
                  <a:moveTo>
                    <a:pt x="185753" y="0"/>
                  </a:moveTo>
                  <a:lnTo>
                    <a:pt x="143705" y="5651"/>
                  </a:lnTo>
                  <a:lnTo>
                    <a:pt x="104833" y="21700"/>
                  </a:lnTo>
                  <a:lnTo>
                    <a:pt x="70338" y="46786"/>
                  </a:lnTo>
                  <a:lnTo>
                    <a:pt x="41420" y="79550"/>
                  </a:lnTo>
                  <a:lnTo>
                    <a:pt x="19279" y="118632"/>
                  </a:lnTo>
                  <a:lnTo>
                    <a:pt x="5114" y="162672"/>
                  </a:lnTo>
                  <a:lnTo>
                    <a:pt x="126" y="210311"/>
                  </a:lnTo>
                  <a:lnTo>
                    <a:pt x="0" y="223599"/>
                  </a:lnTo>
                  <a:lnTo>
                    <a:pt x="5170" y="261746"/>
                  </a:lnTo>
                  <a:lnTo>
                    <a:pt x="23959" y="322183"/>
                  </a:lnTo>
                  <a:lnTo>
                    <a:pt x="64691" y="402335"/>
                  </a:lnTo>
                  <a:lnTo>
                    <a:pt x="97227" y="458342"/>
                  </a:lnTo>
                  <a:lnTo>
                    <a:pt x="185753" y="612647"/>
                  </a:lnTo>
                  <a:lnTo>
                    <a:pt x="234178" y="526351"/>
                  </a:lnTo>
                  <a:lnTo>
                    <a:pt x="274279" y="456414"/>
                  </a:lnTo>
                  <a:lnTo>
                    <a:pt x="306814" y="402335"/>
                  </a:lnTo>
                  <a:lnTo>
                    <a:pt x="347547" y="322183"/>
                  </a:lnTo>
                  <a:lnTo>
                    <a:pt x="366337" y="261746"/>
                  </a:lnTo>
                  <a:lnTo>
                    <a:pt x="371507" y="223599"/>
                  </a:lnTo>
                  <a:lnTo>
                    <a:pt x="371381" y="210311"/>
                  </a:lnTo>
                  <a:lnTo>
                    <a:pt x="366393" y="162672"/>
                  </a:lnTo>
                  <a:lnTo>
                    <a:pt x="352227" y="118632"/>
                  </a:lnTo>
                  <a:lnTo>
                    <a:pt x="330086" y="79550"/>
                  </a:lnTo>
                  <a:lnTo>
                    <a:pt x="301167" y="46786"/>
                  </a:lnTo>
                  <a:lnTo>
                    <a:pt x="266672" y="21700"/>
                  </a:lnTo>
                  <a:lnTo>
                    <a:pt x="227801" y="5651"/>
                  </a:lnTo>
                  <a:lnTo>
                    <a:pt x="185753" y="0"/>
                  </a:lnTo>
                  <a:close/>
                </a:path>
              </a:pathLst>
            </a:custGeom>
            <a:solidFill>
              <a:srgbClr val="EBB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54183" y="4221480"/>
              <a:ext cx="396240" cy="42976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890825" y="4258153"/>
              <a:ext cx="266700" cy="302260"/>
            </a:xfrm>
            <a:custGeom>
              <a:avLst/>
              <a:gdLst/>
              <a:ahLst/>
              <a:cxnLst/>
              <a:rect l="l" t="t" r="r" b="b"/>
              <a:pathLst>
                <a:path w="266700" h="302260">
                  <a:moveTo>
                    <a:pt x="133167" y="0"/>
                  </a:moveTo>
                  <a:lnTo>
                    <a:pt x="89876" y="7790"/>
                  </a:lnTo>
                  <a:lnTo>
                    <a:pt x="53170" y="29407"/>
                  </a:lnTo>
                  <a:lnTo>
                    <a:pt x="24793" y="62215"/>
                  </a:lnTo>
                  <a:lnTo>
                    <a:pt x="6488" y="103583"/>
                  </a:lnTo>
                  <a:lnTo>
                    <a:pt x="0" y="150876"/>
                  </a:lnTo>
                  <a:lnTo>
                    <a:pt x="6876" y="199924"/>
                  </a:lnTo>
                  <a:lnTo>
                    <a:pt x="25955" y="241511"/>
                  </a:lnTo>
                  <a:lnTo>
                    <a:pt x="54913" y="273661"/>
                  </a:lnTo>
                  <a:lnTo>
                    <a:pt x="91425" y="294400"/>
                  </a:lnTo>
                  <a:lnTo>
                    <a:pt x="133167" y="301752"/>
                  </a:lnTo>
                  <a:lnTo>
                    <a:pt x="176458" y="293961"/>
                  </a:lnTo>
                  <a:lnTo>
                    <a:pt x="213164" y="272344"/>
                  </a:lnTo>
                  <a:lnTo>
                    <a:pt x="241541" y="239536"/>
                  </a:lnTo>
                  <a:lnTo>
                    <a:pt x="259846" y="198168"/>
                  </a:lnTo>
                  <a:lnTo>
                    <a:pt x="266335" y="150876"/>
                  </a:lnTo>
                  <a:lnTo>
                    <a:pt x="261395" y="103583"/>
                  </a:lnTo>
                  <a:lnTo>
                    <a:pt x="243284" y="62215"/>
                  </a:lnTo>
                  <a:lnTo>
                    <a:pt x="214326" y="29407"/>
                  </a:lnTo>
                  <a:lnTo>
                    <a:pt x="176846" y="7790"/>
                  </a:lnTo>
                  <a:lnTo>
                    <a:pt x="133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26421" y="3974834"/>
              <a:ext cx="255904" cy="107950"/>
            </a:xfrm>
            <a:custGeom>
              <a:avLst/>
              <a:gdLst/>
              <a:ahLst/>
              <a:cxnLst/>
              <a:rect l="l" t="t" r="r" b="b"/>
              <a:pathLst>
                <a:path w="255904" h="107950">
                  <a:moveTo>
                    <a:pt x="127854" y="0"/>
                  </a:moveTo>
                  <a:lnTo>
                    <a:pt x="78298" y="4125"/>
                  </a:lnTo>
                  <a:lnTo>
                    <a:pt x="37634" y="15478"/>
                  </a:lnTo>
                  <a:lnTo>
                    <a:pt x="10117" y="32527"/>
                  </a:lnTo>
                  <a:lnTo>
                    <a:pt x="0" y="53737"/>
                  </a:lnTo>
                  <a:lnTo>
                    <a:pt x="9827" y="75276"/>
                  </a:lnTo>
                  <a:lnTo>
                    <a:pt x="36861" y="92871"/>
                  </a:lnTo>
                  <a:lnTo>
                    <a:pt x="77427" y="104334"/>
                  </a:lnTo>
                  <a:lnTo>
                    <a:pt x="127854" y="107473"/>
                  </a:lnTo>
                  <a:lnTo>
                    <a:pt x="177410" y="103348"/>
                  </a:lnTo>
                  <a:lnTo>
                    <a:pt x="218073" y="91995"/>
                  </a:lnTo>
                  <a:lnTo>
                    <a:pt x="245590" y="74947"/>
                  </a:lnTo>
                  <a:lnTo>
                    <a:pt x="255708" y="53737"/>
                  </a:lnTo>
                  <a:lnTo>
                    <a:pt x="245590" y="32527"/>
                  </a:lnTo>
                  <a:lnTo>
                    <a:pt x="218073" y="15478"/>
                  </a:lnTo>
                  <a:lnTo>
                    <a:pt x="177410" y="4125"/>
                  </a:lnTo>
                  <a:lnTo>
                    <a:pt x="127854" y="0"/>
                  </a:lnTo>
                  <a:close/>
                </a:path>
              </a:pathLst>
            </a:custGeom>
            <a:solidFill>
              <a:srgbClr val="EBB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01583" y="3361944"/>
              <a:ext cx="502920" cy="74371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67835" y="3427150"/>
              <a:ext cx="372110" cy="612775"/>
            </a:xfrm>
            <a:custGeom>
              <a:avLst/>
              <a:gdLst/>
              <a:ahLst/>
              <a:cxnLst/>
              <a:rect l="l" t="t" r="r" b="b"/>
              <a:pathLst>
                <a:path w="372109" h="612775">
                  <a:moveTo>
                    <a:pt x="185753" y="0"/>
                  </a:moveTo>
                  <a:lnTo>
                    <a:pt x="143705" y="5651"/>
                  </a:lnTo>
                  <a:lnTo>
                    <a:pt x="104834" y="21700"/>
                  </a:lnTo>
                  <a:lnTo>
                    <a:pt x="70339" y="46786"/>
                  </a:lnTo>
                  <a:lnTo>
                    <a:pt x="41421" y="79550"/>
                  </a:lnTo>
                  <a:lnTo>
                    <a:pt x="19279" y="118632"/>
                  </a:lnTo>
                  <a:lnTo>
                    <a:pt x="5114" y="162672"/>
                  </a:lnTo>
                  <a:lnTo>
                    <a:pt x="126" y="210312"/>
                  </a:lnTo>
                  <a:lnTo>
                    <a:pt x="0" y="223599"/>
                  </a:lnTo>
                  <a:lnTo>
                    <a:pt x="5170" y="261746"/>
                  </a:lnTo>
                  <a:lnTo>
                    <a:pt x="23960" y="322183"/>
                  </a:lnTo>
                  <a:lnTo>
                    <a:pt x="64692" y="402336"/>
                  </a:lnTo>
                  <a:lnTo>
                    <a:pt x="97227" y="458343"/>
                  </a:lnTo>
                  <a:lnTo>
                    <a:pt x="185753" y="612648"/>
                  </a:lnTo>
                  <a:lnTo>
                    <a:pt x="234178" y="526351"/>
                  </a:lnTo>
                  <a:lnTo>
                    <a:pt x="274280" y="456414"/>
                  </a:lnTo>
                  <a:lnTo>
                    <a:pt x="306815" y="402336"/>
                  </a:lnTo>
                  <a:lnTo>
                    <a:pt x="347547" y="322183"/>
                  </a:lnTo>
                  <a:lnTo>
                    <a:pt x="366337" y="261747"/>
                  </a:lnTo>
                  <a:lnTo>
                    <a:pt x="371507" y="223599"/>
                  </a:lnTo>
                  <a:lnTo>
                    <a:pt x="371381" y="210312"/>
                  </a:lnTo>
                  <a:lnTo>
                    <a:pt x="366393" y="162672"/>
                  </a:lnTo>
                  <a:lnTo>
                    <a:pt x="352228" y="118632"/>
                  </a:lnTo>
                  <a:lnTo>
                    <a:pt x="330086" y="79550"/>
                  </a:lnTo>
                  <a:lnTo>
                    <a:pt x="301168" y="46786"/>
                  </a:lnTo>
                  <a:lnTo>
                    <a:pt x="266673" y="21700"/>
                  </a:lnTo>
                  <a:lnTo>
                    <a:pt x="227801" y="5651"/>
                  </a:lnTo>
                  <a:lnTo>
                    <a:pt x="185753" y="0"/>
                  </a:lnTo>
                  <a:close/>
                </a:path>
              </a:pathLst>
            </a:custGeom>
            <a:solidFill>
              <a:srgbClr val="EBB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80832" y="3447288"/>
              <a:ext cx="399288" cy="43281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220423" y="3486586"/>
              <a:ext cx="266700" cy="302260"/>
            </a:xfrm>
            <a:custGeom>
              <a:avLst/>
              <a:gdLst/>
              <a:ahLst/>
              <a:cxnLst/>
              <a:rect l="l" t="t" r="r" b="b"/>
              <a:pathLst>
                <a:path w="266700" h="302260">
                  <a:moveTo>
                    <a:pt x="133167" y="0"/>
                  </a:moveTo>
                  <a:lnTo>
                    <a:pt x="89876" y="7790"/>
                  </a:lnTo>
                  <a:lnTo>
                    <a:pt x="53170" y="29407"/>
                  </a:lnTo>
                  <a:lnTo>
                    <a:pt x="24793" y="62215"/>
                  </a:lnTo>
                  <a:lnTo>
                    <a:pt x="6488" y="103583"/>
                  </a:lnTo>
                  <a:lnTo>
                    <a:pt x="0" y="150875"/>
                  </a:lnTo>
                  <a:lnTo>
                    <a:pt x="6876" y="199924"/>
                  </a:lnTo>
                  <a:lnTo>
                    <a:pt x="25955" y="241511"/>
                  </a:lnTo>
                  <a:lnTo>
                    <a:pt x="54913" y="273661"/>
                  </a:lnTo>
                  <a:lnTo>
                    <a:pt x="91425" y="294400"/>
                  </a:lnTo>
                  <a:lnTo>
                    <a:pt x="133167" y="301751"/>
                  </a:lnTo>
                  <a:lnTo>
                    <a:pt x="176458" y="293961"/>
                  </a:lnTo>
                  <a:lnTo>
                    <a:pt x="213164" y="272344"/>
                  </a:lnTo>
                  <a:lnTo>
                    <a:pt x="241541" y="239536"/>
                  </a:lnTo>
                  <a:lnTo>
                    <a:pt x="259846" y="198168"/>
                  </a:lnTo>
                  <a:lnTo>
                    <a:pt x="266335" y="150875"/>
                  </a:lnTo>
                  <a:lnTo>
                    <a:pt x="261395" y="103583"/>
                  </a:lnTo>
                  <a:lnTo>
                    <a:pt x="243284" y="62215"/>
                  </a:lnTo>
                  <a:lnTo>
                    <a:pt x="214326" y="29407"/>
                  </a:lnTo>
                  <a:lnTo>
                    <a:pt x="176846" y="7790"/>
                  </a:lnTo>
                  <a:lnTo>
                    <a:pt x="133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40446" y="4063617"/>
              <a:ext cx="255904" cy="107950"/>
            </a:xfrm>
            <a:custGeom>
              <a:avLst/>
              <a:gdLst/>
              <a:ahLst/>
              <a:cxnLst/>
              <a:rect l="l" t="t" r="r" b="b"/>
              <a:pathLst>
                <a:path w="255904" h="107950">
                  <a:moveTo>
                    <a:pt x="127853" y="0"/>
                  </a:moveTo>
                  <a:lnTo>
                    <a:pt x="78086" y="4222"/>
                  </a:lnTo>
                  <a:lnTo>
                    <a:pt x="37447" y="15739"/>
                  </a:lnTo>
                  <a:lnTo>
                    <a:pt x="10047" y="32820"/>
                  </a:lnTo>
                  <a:lnTo>
                    <a:pt x="0" y="53737"/>
                  </a:lnTo>
                  <a:lnTo>
                    <a:pt x="10047" y="74653"/>
                  </a:lnTo>
                  <a:lnTo>
                    <a:pt x="37447" y="91734"/>
                  </a:lnTo>
                  <a:lnTo>
                    <a:pt x="78086" y="103250"/>
                  </a:lnTo>
                  <a:lnTo>
                    <a:pt x="127853" y="107473"/>
                  </a:lnTo>
                  <a:lnTo>
                    <a:pt x="177620" y="103250"/>
                  </a:lnTo>
                  <a:lnTo>
                    <a:pt x="218260" y="91734"/>
                  </a:lnTo>
                  <a:lnTo>
                    <a:pt x="245660" y="74653"/>
                  </a:lnTo>
                  <a:lnTo>
                    <a:pt x="255708" y="53737"/>
                  </a:lnTo>
                  <a:lnTo>
                    <a:pt x="245660" y="32820"/>
                  </a:lnTo>
                  <a:lnTo>
                    <a:pt x="218260" y="15739"/>
                  </a:lnTo>
                  <a:lnTo>
                    <a:pt x="177620" y="4222"/>
                  </a:lnTo>
                  <a:lnTo>
                    <a:pt x="127853" y="0"/>
                  </a:lnTo>
                  <a:close/>
                </a:path>
              </a:pathLst>
            </a:custGeom>
            <a:solidFill>
              <a:srgbClr val="EBB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12663" y="3438144"/>
              <a:ext cx="499872" cy="74371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76721" y="3502935"/>
              <a:ext cx="372110" cy="612775"/>
            </a:xfrm>
            <a:custGeom>
              <a:avLst/>
              <a:gdLst/>
              <a:ahLst/>
              <a:cxnLst/>
              <a:rect l="l" t="t" r="r" b="b"/>
              <a:pathLst>
                <a:path w="372110" h="612775">
                  <a:moveTo>
                    <a:pt x="185753" y="0"/>
                  </a:moveTo>
                  <a:lnTo>
                    <a:pt x="143705" y="5651"/>
                  </a:lnTo>
                  <a:lnTo>
                    <a:pt x="104834" y="21700"/>
                  </a:lnTo>
                  <a:lnTo>
                    <a:pt x="70339" y="46786"/>
                  </a:lnTo>
                  <a:lnTo>
                    <a:pt x="41421" y="79550"/>
                  </a:lnTo>
                  <a:lnTo>
                    <a:pt x="19279" y="118632"/>
                  </a:lnTo>
                  <a:lnTo>
                    <a:pt x="5114" y="162672"/>
                  </a:lnTo>
                  <a:lnTo>
                    <a:pt x="126" y="210311"/>
                  </a:lnTo>
                  <a:lnTo>
                    <a:pt x="0" y="223599"/>
                  </a:lnTo>
                  <a:lnTo>
                    <a:pt x="5170" y="261746"/>
                  </a:lnTo>
                  <a:lnTo>
                    <a:pt x="23959" y="322183"/>
                  </a:lnTo>
                  <a:lnTo>
                    <a:pt x="64691" y="402335"/>
                  </a:lnTo>
                  <a:lnTo>
                    <a:pt x="97227" y="458342"/>
                  </a:lnTo>
                  <a:lnTo>
                    <a:pt x="185753" y="612647"/>
                  </a:lnTo>
                  <a:lnTo>
                    <a:pt x="234178" y="526351"/>
                  </a:lnTo>
                  <a:lnTo>
                    <a:pt x="274280" y="456414"/>
                  </a:lnTo>
                  <a:lnTo>
                    <a:pt x="306815" y="402335"/>
                  </a:lnTo>
                  <a:lnTo>
                    <a:pt x="347547" y="322183"/>
                  </a:lnTo>
                  <a:lnTo>
                    <a:pt x="366337" y="261746"/>
                  </a:lnTo>
                  <a:lnTo>
                    <a:pt x="371507" y="223599"/>
                  </a:lnTo>
                  <a:lnTo>
                    <a:pt x="371381" y="210311"/>
                  </a:lnTo>
                  <a:lnTo>
                    <a:pt x="366393" y="162672"/>
                  </a:lnTo>
                  <a:lnTo>
                    <a:pt x="352228" y="118632"/>
                  </a:lnTo>
                  <a:lnTo>
                    <a:pt x="330086" y="79550"/>
                  </a:lnTo>
                  <a:lnTo>
                    <a:pt x="301168" y="46786"/>
                  </a:lnTo>
                  <a:lnTo>
                    <a:pt x="266673" y="21700"/>
                  </a:lnTo>
                  <a:lnTo>
                    <a:pt x="227801" y="5651"/>
                  </a:lnTo>
                  <a:lnTo>
                    <a:pt x="185753" y="0"/>
                  </a:lnTo>
                  <a:close/>
                </a:path>
              </a:pathLst>
            </a:custGeom>
            <a:solidFill>
              <a:srgbClr val="EBB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91911" y="3523488"/>
              <a:ext cx="396239" cy="43281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429308" y="3562371"/>
              <a:ext cx="266700" cy="302260"/>
            </a:xfrm>
            <a:custGeom>
              <a:avLst/>
              <a:gdLst/>
              <a:ahLst/>
              <a:cxnLst/>
              <a:rect l="l" t="t" r="r" b="b"/>
              <a:pathLst>
                <a:path w="266700" h="302260">
                  <a:moveTo>
                    <a:pt x="133168" y="0"/>
                  </a:moveTo>
                  <a:lnTo>
                    <a:pt x="89876" y="7790"/>
                  </a:lnTo>
                  <a:lnTo>
                    <a:pt x="53170" y="29407"/>
                  </a:lnTo>
                  <a:lnTo>
                    <a:pt x="24793" y="62215"/>
                  </a:lnTo>
                  <a:lnTo>
                    <a:pt x="6488" y="103583"/>
                  </a:lnTo>
                  <a:lnTo>
                    <a:pt x="0" y="150875"/>
                  </a:lnTo>
                  <a:lnTo>
                    <a:pt x="6876" y="199924"/>
                  </a:lnTo>
                  <a:lnTo>
                    <a:pt x="25955" y="241511"/>
                  </a:lnTo>
                  <a:lnTo>
                    <a:pt x="54913" y="273661"/>
                  </a:lnTo>
                  <a:lnTo>
                    <a:pt x="91426" y="294400"/>
                  </a:lnTo>
                  <a:lnTo>
                    <a:pt x="133168" y="301751"/>
                  </a:lnTo>
                  <a:lnTo>
                    <a:pt x="176459" y="293961"/>
                  </a:lnTo>
                  <a:lnTo>
                    <a:pt x="213165" y="272344"/>
                  </a:lnTo>
                  <a:lnTo>
                    <a:pt x="241542" y="239536"/>
                  </a:lnTo>
                  <a:lnTo>
                    <a:pt x="259846" y="198168"/>
                  </a:lnTo>
                  <a:lnTo>
                    <a:pt x="266335" y="150875"/>
                  </a:lnTo>
                  <a:lnTo>
                    <a:pt x="261396" y="103583"/>
                  </a:lnTo>
                  <a:lnTo>
                    <a:pt x="243285" y="62215"/>
                  </a:lnTo>
                  <a:lnTo>
                    <a:pt x="214328" y="29407"/>
                  </a:lnTo>
                  <a:lnTo>
                    <a:pt x="176847" y="7790"/>
                  </a:lnTo>
                  <a:lnTo>
                    <a:pt x="133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54865" y="4953000"/>
            <a:ext cx="3539490" cy="128240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Eisa </a:t>
            </a:r>
            <a:r>
              <a:rPr lang="en-US" sz="2000" b="1" spc="-35" err="1">
                <a:solidFill>
                  <a:srgbClr val="1A3151"/>
                </a:solidFill>
                <a:latin typeface="Times New Roman"/>
                <a:cs typeface="Times New Roman"/>
              </a:rPr>
              <a:t>Sajwani</a:t>
            </a:r>
            <a:r>
              <a:rPr lang="en-US"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   </a:t>
            </a:r>
            <a:r>
              <a:rPr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– </a:t>
            </a:r>
            <a:r>
              <a:rPr lang="en-US"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U23200051</a:t>
            </a:r>
            <a:endParaRPr lang="en-US" sz="2000" b="1">
              <a:solidFill>
                <a:srgbClr val="1A315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Eisa Alsaadi   </a:t>
            </a:r>
            <a:r>
              <a:rPr lang="en-AE"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 –</a:t>
            </a:r>
            <a:r>
              <a:rPr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U22200231</a:t>
            </a:r>
          </a:p>
          <a:p>
            <a:pPr marL="12700" marR="5080">
              <a:spcBef>
                <a:spcPts val="100"/>
              </a:spcBef>
            </a:pPr>
            <a:r>
              <a:rPr lang="en-US"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Usama Habib </a:t>
            </a:r>
            <a:r>
              <a:rPr lang="en-AE"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–</a:t>
            </a:r>
            <a:r>
              <a:rPr lang="en-US"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 U23102906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000" b="1" spc="-35">
              <a:solidFill>
                <a:srgbClr val="1A3151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018473" y="6552462"/>
            <a:ext cx="189230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1600" dirty="0">
                <a:latin typeface="Microsoft Sans Serif"/>
                <a:cs typeface="Microsoft Sans Serif"/>
              </a:rPr>
              <a:t>1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B18573FB-5CCF-7396-8141-CB7337A9F852}"/>
              </a:ext>
            </a:extLst>
          </p:cNvPr>
          <p:cNvSpPr txBox="1"/>
          <p:nvPr/>
        </p:nvSpPr>
        <p:spPr>
          <a:xfrm>
            <a:off x="854864" y="3347357"/>
            <a:ext cx="3784418" cy="6412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000" b="1" spc="-35">
                <a:solidFill>
                  <a:srgbClr val="1A3151"/>
                </a:solidFill>
                <a:latin typeface="Times New Roman"/>
                <a:cs typeface="Times New Roman"/>
              </a:rPr>
              <a:t>Instructor: Dr. Isam Al </a:t>
            </a:r>
            <a:r>
              <a:rPr lang="en-US" sz="2000" b="1" spc="-35" err="1">
                <a:solidFill>
                  <a:srgbClr val="1A3151"/>
                </a:solidFill>
                <a:latin typeface="Times New Roman"/>
                <a:cs typeface="Times New Roman"/>
              </a:rPr>
              <a:t>Jawarneh</a:t>
            </a:r>
            <a:endParaRPr lang="en-US" err="1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000" b="1" spc="-35">
              <a:solidFill>
                <a:srgbClr val="1A315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57720" cy="6858000"/>
            <a:chOff x="0" y="0"/>
            <a:chExt cx="7157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810" cy="4532630"/>
            </a:xfrm>
            <a:custGeom>
              <a:avLst/>
              <a:gdLst/>
              <a:ahLst/>
              <a:cxnLst/>
              <a:rect l="l" t="t" r="r" b="b"/>
              <a:pathLst>
                <a:path w="4575810" h="4532630">
                  <a:moveTo>
                    <a:pt x="4085142" y="0"/>
                  </a:moveTo>
                  <a:lnTo>
                    <a:pt x="0" y="0"/>
                  </a:lnTo>
                  <a:lnTo>
                    <a:pt x="0" y="4012259"/>
                  </a:lnTo>
                  <a:lnTo>
                    <a:pt x="51261" y="4047208"/>
                  </a:lnTo>
                  <a:lnTo>
                    <a:pt x="88870" y="4071782"/>
                  </a:lnTo>
                  <a:lnTo>
                    <a:pt x="126878" y="4095789"/>
                  </a:lnTo>
                  <a:lnTo>
                    <a:pt x="165279" y="4119224"/>
                  </a:lnTo>
                  <a:lnTo>
                    <a:pt x="204066" y="4142079"/>
                  </a:lnTo>
                  <a:lnTo>
                    <a:pt x="243235" y="4164350"/>
                  </a:lnTo>
                  <a:lnTo>
                    <a:pt x="282778" y="4186030"/>
                  </a:lnTo>
                  <a:lnTo>
                    <a:pt x="322690" y="4207114"/>
                  </a:lnTo>
                  <a:lnTo>
                    <a:pt x="362965" y="4227594"/>
                  </a:lnTo>
                  <a:lnTo>
                    <a:pt x="403596" y="4247466"/>
                  </a:lnTo>
                  <a:lnTo>
                    <a:pt x="444578" y="4266723"/>
                  </a:lnTo>
                  <a:lnTo>
                    <a:pt x="485906" y="4285359"/>
                  </a:lnTo>
                  <a:lnTo>
                    <a:pt x="527572" y="4303368"/>
                  </a:lnTo>
                  <a:lnTo>
                    <a:pt x="569570" y="4320745"/>
                  </a:lnTo>
                  <a:lnTo>
                    <a:pt x="611896" y="4337483"/>
                  </a:lnTo>
                  <a:lnTo>
                    <a:pt x="654542" y="4353576"/>
                  </a:lnTo>
                  <a:lnTo>
                    <a:pt x="697504" y="4369018"/>
                  </a:lnTo>
                  <a:lnTo>
                    <a:pt x="740774" y="4383804"/>
                  </a:lnTo>
                  <a:lnTo>
                    <a:pt x="784346" y="4397927"/>
                  </a:lnTo>
                  <a:lnTo>
                    <a:pt x="828216" y="4411381"/>
                  </a:lnTo>
                  <a:lnTo>
                    <a:pt x="872376" y="4424160"/>
                  </a:lnTo>
                  <a:lnTo>
                    <a:pt x="916822" y="4436258"/>
                  </a:lnTo>
                  <a:lnTo>
                    <a:pt x="961546" y="4447670"/>
                  </a:lnTo>
                  <a:lnTo>
                    <a:pt x="1006543" y="4458389"/>
                  </a:lnTo>
                  <a:lnTo>
                    <a:pt x="1051806" y="4468409"/>
                  </a:lnTo>
                  <a:lnTo>
                    <a:pt x="1097331" y="4477725"/>
                  </a:lnTo>
                  <a:lnTo>
                    <a:pt x="1143110" y="4486330"/>
                  </a:lnTo>
                  <a:lnTo>
                    <a:pt x="1189138" y="4494217"/>
                  </a:lnTo>
                  <a:lnTo>
                    <a:pt x="1235409" y="4501383"/>
                  </a:lnTo>
                  <a:lnTo>
                    <a:pt x="1281917" y="4507819"/>
                  </a:lnTo>
                  <a:lnTo>
                    <a:pt x="1328655" y="4513521"/>
                  </a:lnTo>
                  <a:lnTo>
                    <a:pt x="1375619" y="4518482"/>
                  </a:lnTo>
                  <a:lnTo>
                    <a:pt x="1422801" y="4522696"/>
                  </a:lnTo>
                  <a:lnTo>
                    <a:pt x="1470196" y="4526157"/>
                  </a:lnTo>
                  <a:lnTo>
                    <a:pt x="1517798" y="4528860"/>
                  </a:lnTo>
                  <a:lnTo>
                    <a:pt x="1565601" y="4530798"/>
                  </a:lnTo>
                  <a:lnTo>
                    <a:pt x="1613598" y="4531965"/>
                  </a:lnTo>
                  <a:lnTo>
                    <a:pt x="1661784" y="4532355"/>
                  </a:lnTo>
                  <a:lnTo>
                    <a:pt x="1709971" y="4531965"/>
                  </a:lnTo>
                  <a:lnTo>
                    <a:pt x="1757968" y="4530798"/>
                  </a:lnTo>
                  <a:lnTo>
                    <a:pt x="1805771" y="4528860"/>
                  </a:lnTo>
                  <a:lnTo>
                    <a:pt x="1853373" y="4526157"/>
                  </a:lnTo>
                  <a:lnTo>
                    <a:pt x="1900768" y="4522696"/>
                  </a:lnTo>
                  <a:lnTo>
                    <a:pt x="1947950" y="4518482"/>
                  </a:lnTo>
                  <a:lnTo>
                    <a:pt x="1994913" y="4513521"/>
                  </a:lnTo>
                  <a:lnTo>
                    <a:pt x="2041652" y="4507819"/>
                  </a:lnTo>
                  <a:lnTo>
                    <a:pt x="2088160" y="4501383"/>
                  </a:lnTo>
                  <a:lnTo>
                    <a:pt x="2134431" y="4494217"/>
                  </a:lnTo>
                  <a:lnTo>
                    <a:pt x="2180459" y="4486330"/>
                  </a:lnTo>
                  <a:lnTo>
                    <a:pt x="2226238" y="4477725"/>
                  </a:lnTo>
                  <a:lnTo>
                    <a:pt x="2271762" y="4468409"/>
                  </a:lnTo>
                  <a:lnTo>
                    <a:pt x="2317026" y="4458389"/>
                  </a:lnTo>
                  <a:lnTo>
                    <a:pt x="2362023" y="4447670"/>
                  </a:lnTo>
                  <a:lnTo>
                    <a:pt x="2406747" y="4436258"/>
                  </a:lnTo>
                  <a:lnTo>
                    <a:pt x="2451192" y="4424160"/>
                  </a:lnTo>
                  <a:lnTo>
                    <a:pt x="2495353" y="4411381"/>
                  </a:lnTo>
                  <a:lnTo>
                    <a:pt x="2539222" y="4397927"/>
                  </a:lnTo>
                  <a:lnTo>
                    <a:pt x="2582795" y="4383804"/>
                  </a:lnTo>
                  <a:lnTo>
                    <a:pt x="2626065" y="4369018"/>
                  </a:lnTo>
                  <a:lnTo>
                    <a:pt x="2669026" y="4353576"/>
                  </a:lnTo>
                  <a:lnTo>
                    <a:pt x="2711673" y="4337483"/>
                  </a:lnTo>
                  <a:lnTo>
                    <a:pt x="2753998" y="4320745"/>
                  </a:lnTo>
                  <a:lnTo>
                    <a:pt x="2795997" y="4303368"/>
                  </a:lnTo>
                  <a:lnTo>
                    <a:pt x="2837663" y="4285359"/>
                  </a:lnTo>
                  <a:lnTo>
                    <a:pt x="2878990" y="4266723"/>
                  </a:lnTo>
                  <a:lnTo>
                    <a:pt x="2919973" y="4247466"/>
                  </a:lnTo>
                  <a:lnTo>
                    <a:pt x="2960604" y="4227594"/>
                  </a:lnTo>
                  <a:lnTo>
                    <a:pt x="3000879" y="4207114"/>
                  </a:lnTo>
                  <a:lnTo>
                    <a:pt x="3040791" y="4186030"/>
                  </a:lnTo>
                  <a:lnTo>
                    <a:pt x="3080334" y="4164350"/>
                  </a:lnTo>
                  <a:lnTo>
                    <a:pt x="3119503" y="4142079"/>
                  </a:lnTo>
                  <a:lnTo>
                    <a:pt x="3158290" y="4119224"/>
                  </a:lnTo>
                  <a:lnTo>
                    <a:pt x="3196691" y="4095789"/>
                  </a:lnTo>
                  <a:lnTo>
                    <a:pt x="3234699" y="4071782"/>
                  </a:lnTo>
                  <a:lnTo>
                    <a:pt x="3272308" y="4047208"/>
                  </a:lnTo>
                  <a:lnTo>
                    <a:pt x="3309513" y="4022074"/>
                  </a:lnTo>
                  <a:lnTo>
                    <a:pt x="3346306" y="3996384"/>
                  </a:lnTo>
                  <a:lnTo>
                    <a:pt x="3382683" y="3970146"/>
                  </a:lnTo>
                  <a:lnTo>
                    <a:pt x="3418637" y="3943365"/>
                  </a:lnTo>
                  <a:lnTo>
                    <a:pt x="3454162" y="3916047"/>
                  </a:lnTo>
                  <a:lnTo>
                    <a:pt x="3489253" y="3888198"/>
                  </a:lnTo>
                  <a:lnTo>
                    <a:pt x="3523902" y="3859825"/>
                  </a:lnTo>
                  <a:lnTo>
                    <a:pt x="3558105" y="3830933"/>
                  </a:lnTo>
                  <a:lnTo>
                    <a:pt x="3591855" y="3801528"/>
                  </a:lnTo>
                  <a:lnTo>
                    <a:pt x="3625146" y="3771616"/>
                  </a:lnTo>
                  <a:lnTo>
                    <a:pt x="3657973" y="3741204"/>
                  </a:lnTo>
                  <a:lnTo>
                    <a:pt x="3690328" y="3710296"/>
                  </a:lnTo>
                  <a:lnTo>
                    <a:pt x="3722207" y="3678900"/>
                  </a:lnTo>
                  <a:lnTo>
                    <a:pt x="3753603" y="3647021"/>
                  </a:lnTo>
                  <a:lnTo>
                    <a:pt x="3784511" y="3614666"/>
                  </a:lnTo>
                  <a:lnTo>
                    <a:pt x="3814923" y="3581839"/>
                  </a:lnTo>
                  <a:lnTo>
                    <a:pt x="3844835" y="3548548"/>
                  </a:lnTo>
                  <a:lnTo>
                    <a:pt x="3874240" y="3514798"/>
                  </a:lnTo>
                  <a:lnTo>
                    <a:pt x="3903132" y="3480595"/>
                  </a:lnTo>
                  <a:lnTo>
                    <a:pt x="3931505" y="3445946"/>
                  </a:lnTo>
                  <a:lnTo>
                    <a:pt x="3959354" y="3410855"/>
                  </a:lnTo>
                  <a:lnTo>
                    <a:pt x="3986672" y="3375330"/>
                  </a:lnTo>
                  <a:lnTo>
                    <a:pt x="4013453" y="3339376"/>
                  </a:lnTo>
                  <a:lnTo>
                    <a:pt x="4039691" y="3302999"/>
                  </a:lnTo>
                  <a:lnTo>
                    <a:pt x="4065381" y="3266206"/>
                  </a:lnTo>
                  <a:lnTo>
                    <a:pt x="4090515" y="3229001"/>
                  </a:lnTo>
                  <a:lnTo>
                    <a:pt x="4115089" y="3191392"/>
                  </a:lnTo>
                  <a:lnTo>
                    <a:pt x="4139096" y="3153384"/>
                  </a:lnTo>
                  <a:lnTo>
                    <a:pt x="4162531" y="3114983"/>
                  </a:lnTo>
                  <a:lnTo>
                    <a:pt x="4185386" y="3076196"/>
                  </a:lnTo>
                  <a:lnTo>
                    <a:pt x="4207657" y="3037027"/>
                  </a:lnTo>
                  <a:lnTo>
                    <a:pt x="4229337" y="2997484"/>
                  </a:lnTo>
                  <a:lnTo>
                    <a:pt x="4250421" y="2957572"/>
                  </a:lnTo>
                  <a:lnTo>
                    <a:pt x="4270901" y="2917297"/>
                  </a:lnTo>
                  <a:lnTo>
                    <a:pt x="4290773" y="2876666"/>
                  </a:lnTo>
                  <a:lnTo>
                    <a:pt x="4310030" y="2835683"/>
                  </a:lnTo>
                  <a:lnTo>
                    <a:pt x="4328666" y="2794356"/>
                  </a:lnTo>
                  <a:lnTo>
                    <a:pt x="4346675" y="2752690"/>
                  </a:lnTo>
                  <a:lnTo>
                    <a:pt x="4364052" y="2710691"/>
                  </a:lnTo>
                  <a:lnTo>
                    <a:pt x="4380790" y="2668366"/>
                  </a:lnTo>
                  <a:lnTo>
                    <a:pt x="4396883" y="2625719"/>
                  </a:lnTo>
                  <a:lnTo>
                    <a:pt x="4412325" y="2582758"/>
                  </a:lnTo>
                  <a:lnTo>
                    <a:pt x="4427111" y="2539488"/>
                  </a:lnTo>
                  <a:lnTo>
                    <a:pt x="4441234" y="2495915"/>
                  </a:lnTo>
                  <a:lnTo>
                    <a:pt x="4454688" y="2452046"/>
                  </a:lnTo>
                  <a:lnTo>
                    <a:pt x="4467467" y="2407885"/>
                  </a:lnTo>
                  <a:lnTo>
                    <a:pt x="4479565" y="2363440"/>
                  </a:lnTo>
                  <a:lnTo>
                    <a:pt x="4490977" y="2318716"/>
                  </a:lnTo>
                  <a:lnTo>
                    <a:pt x="4501696" y="2273719"/>
                  </a:lnTo>
                  <a:lnTo>
                    <a:pt x="4511716" y="2228455"/>
                  </a:lnTo>
                  <a:lnTo>
                    <a:pt x="4521032" y="2182931"/>
                  </a:lnTo>
                  <a:lnTo>
                    <a:pt x="4529637" y="2137152"/>
                  </a:lnTo>
                  <a:lnTo>
                    <a:pt x="4537524" y="2091124"/>
                  </a:lnTo>
                  <a:lnTo>
                    <a:pt x="4544690" y="2044853"/>
                  </a:lnTo>
                  <a:lnTo>
                    <a:pt x="4551126" y="1998345"/>
                  </a:lnTo>
                  <a:lnTo>
                    <a:pt x="4556828" y="1951606"/>
                  </a:lnTo>
                  <a:lnTo>
                    <a:pt x="4561789" y="1904643"/>
                  </a:lnTo>
                  <a:lnTo>
                    <a:pt x="4566003" y="1857461"/>
                  </a:lnTo>
                  <a:lnTo>
                    <a:pt x="4569464" y="1810066"/>
                  </a:lnTo>
                  <a:lnTo>
                    <a:pt x="4572167" y="1762464"/>
                  </a:lnTo>
                  <a:lnTo>
                    <a:pt x="4574105" y="1714661"/>
                  </a:lnTo>
                  <a:lnTo>
                    <a:pt x="4575272" y="1666664"/>
                  </a:lnTo>
                  <a:lnTo>
                    <a:pt x="4575662" y="1618477"/>
                  </a:lnTo>
                  <a:lnTo>
                    <a:pt x="4575272" y="1570291"/>
                  </a:lnTo>
                  <a:lnTo>
                    <a:pt x="4574105" y="1522294"/>
                  </a:lnTo>
                  <a:lnTo>
                    <a:pt x="4572167" y="1474491"/>
                  </a:lnTo>
                  <a:lnTo>
                    <a:pt x="4569464" y="1426889"/>
                  </a:lnTo>
                  <a:lnTo>
                    <a:pt x="4566003" y="1379494"/>
                  </a:lnTo>
                  <a:lnTo>
                    <a:pt x="4561789" y="1332312"/>
                  </a:lnTo>
                  <a:lnTo>
                    <a:pt x="4556828" y="1285348"/>
                  </a:lnTo>
                  <a:lnTo>
                    <a:pt x="4551126" y="1238610"/>
                  </a:lnTo>
                  <a:lnTo>
                    <a:pt x="4544690" y="1192102"/>
                  </a:lnTo>
                  <a:lnTo>
                    <a:pt x="4537524" y="1145831"/>
                  </a:lnTo>
                  <a:lnTo>
                    <a:pt x="4529637" y="1099803"/>
                  </a:lnTo>
                  <a:lnTo>
                    <a:pt x="4521032" y="1054024"/>
                  </a:lnTo>
                  <a:lnTo>
                    <a:pt x="4511716" y="1008499"/>
                  </a:lnTo>
                  <a:lnTo>
                    <a:pt x="4501696" y="963236"/>
                  </a:lnTo>
                  <a:lnTo>
                    <a:pt x="4490977" y="918239"/>
                  </a:lnTo>
                  <a:lnTo>
                    <a:pt x="4479565" y="873515"/>
                  </a:lnTo>
                  <a:lnTo>
                    <a:pt x="4467467" y="829069"/>
                  </a:lnTo>
                  <a:lnTo>
                    <a:pt x="4454688" y="784909"/>
                  </a:lnTo>
                  <a:lnTo>
                    <a:pt x="4441234" y="741039"/>
                  </a:lnTo>
                  <a:lnTo>
                    <a:pt x="4427111" y="697466"/>
                  </a:lnTo>
                  <a:lnTo>
                    <a:pt x="4412325" y="654196"/>
                  </a:lnTo>
                  <a:lnTo>
                    <a:pt x="4396883" y="611235"/>
                  </a:lnTo>
                  <a:lnTo>
                    <a:pt x="4380790" y="568589"/>
                  </a:lnTo>
                  <a:lnTo>
                    <a:pt x="4364052" y="526263"/>
                  </a:lnTo>
                  <a:lnTo>
                    <a:pt x="4346675" y="484264"/>
                  </a:lnTo>
                  <a:lnTo>
                    <a:pt x="4328666" y="442598"/>
                  </a:lnTo>
                  <a:lnTo>
                    <a:pt x="4310030" y="401271"/>
                  </a:lnTo>
                  <a:lnTo>
                    <a:pt x="4290773" y="360289"/>
                  </a:lnTo>
                  <a:lnTo>
                    <a:pt x="4270901" y="319657"/>
                  </a:lnTo>
                  <a:lnTo>
                    <a:pt x="4250421" y="279383"/>
                  </a:lnTo>
                  <a:lnTo>
                    <a:pt x="4229337" y="239471"/>
                  </a:lnTo>
                  <a:lnTo>
                    <a:pt x="4207657" y="199927"/>
                  </a:lnTo>
                  <a:lnTo>
                    <a:pt x="4185386" y="160759"/>
                  </a:lnTo>
                  <a:lnTo>
                    <a:pt x="4162531" y="121971"/>
                  </a:lnTo>
                  <a:lnTo>
                    <a:pt x="4139096" y="83571"/>
                  </a:lnTo>
                  <a:lnTo>
                    <a:pt x="4115089" y="45563"/>
                  </a:lnTo>
                  <a:lnTo>
                    <a:pt x="4090515" y="7954"/>
                  </a:lnTo>
                  <a:lnTo>
                    <a:pt x="4085142" y="0"/>
                  </a:lnTo>
                  <a:close/>
                </a:path>
              </a:pathLst>
            </a:custGeom>
            <a:solidFill>
              <a:srgbClr val="FF5E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2899" y="3740235"/>
              <a:ext cx="3924300" cy="3117850"/>
            </a:xfrm>
            <a:custGeom>
              <a:avLst/>
              <a:gdLst/>
              <a:ahLst/>
              <a:cxnLst/>
              <a:rect l="l" t="t" r="r" b="b"/>
              <a:pathLst>
                <a:path w="3924300" h="3117850">
                  <a:moveTo>
                    <a:pt x="1962148" y="0"/>
                  </a:moveTo>
                  <a:lnTo>
                    <a:pt x="1913765" y="584"/>
                  </a:lnTo>
                  <a:lnTo>
                    <a:pt x="1865670" y="2330"/>
                  </a:lnTo>
                  <a:lnTo>
                    <a:pt x="1817876" y="5223"/>
                  </a:lnTo>
                  <a:lnTo>
                    <a:pt x="1770396" y="9250"/>
                  </a:lnTo>
                  <a:lnTo>
                    <a:pt x="1723245" y="14397"/>
                  </a:lnTo>
                  <a:lnTo>
                    <a:pt x="1676434" y="20651"/>
                  </a:lnTo>
                  <a:lnTo>
                    <a:pt x="1629979" y="27999"/>
                  </a:lnTo>
                  <a:lnTo>
                    <a:pt x="1583892" y="36427"/>
                  </a:lnTo>
                  <a:lnTo>
                    <a:pt x="1538187" y="45922"/>
                  </a:lnTo>
                  <a:lnTo>
                    <a:pt x="1492876" y="56470"/>
                  </a:lnTo>
                  <a:lnTo>
                    <a:pt x="1447975" y="68058"/>
                  </a:lnTo>
                  <a:lnTo>
                    <a:pt x="1403495" y="80672"/>
                  </a:lnTo>
                  <a:lnTo>
                    <a:pt x="1359450" y="94300"/>
                  </a:lnTo>
                  <a:lnTo>
                    <a:pt x="1315855" y="108927"/>
                  </a:lnTo>
                  <a:lnTo>
                    <a:pt x="1272722" y="124540"/>
                  </a:lnTo>
                  <a:lnTo>
                    <a:pt x="1230064" y="141125"/>
                  </a:lnTo>
                  <a:lnTo>
                    <a:pt x="1187896" y="158670"/>
                  </a:lnTo>
                  <a:lnTo>
                    <a:pt x="1146230" y="177161"/>
                  </a:lnTo>
                  <a:lnTo>
                    <a:pt x="1105081" y="196585"/>
                  </a:lnTo>
                  <a:lnTo>
                    <a:pt x="1064461" y="216927"/>
                  </a:lnTo>
                  <a:lnTo>
                    <a:pt x="1024383" y="238175"/>
                  </a:lnTo>
                  <a:lnTo>
                    <a:pt x="984862" y="260315"/>
                  </a:lnTo>
                  <a:lnTo>
                    <a:pt x="945911" y="283333"/>
                  </a:lnTo>
                  <a:lnTo>
                    <a:pt x="907543" y="307217"/>
                  </a:lnTo>
                  <a:lnTo>
                    <a:pt x="869771" y="331953"/>
                  </a:lnTo>
                  <a:lnTo>
                    <a:pt x="832610" y="357527"/>
                  </a:lnTo>
                  <a:lnTo>
                    <a:pt x="796072" y="383926"/>
                  </a:lnTo>
                  <a:lnTo>
                    <a:pt x="760171" y="411136"/>
                  </a:lnTo>
                  <a:lnTo>
                    <a:pt x="724920" y="439145"/>
                  </a:lnTo>
                  <a:lnTo>
                    <a:pt x="690333" y="467938"/>
                  </a:lnTo>
                  <a:lnTo>
                    <a:pt x="656423" y="497503"/>
                  </a:lnTo>
                  <a:lnTo>
                    <a:pt x="623204" y="527825"/>
                  </a:lnTo>
                  <a:lnTo>
                    <a:pt x="590689" y="558892"/>
                  </a:lnTo>
                  <a:lnTo>
                    <a:pt x="558891" y="590689"/>
                  </a:lnTo>
                  <a:lnTo>
                    <a:pt x="527825" y="623204"/>
                  </a:lnTo>
                  <a:lnTo>
                    <a:pt x="497503" y="656423"/>
                  </a:lnTo>
                  <a:lnTo>
                    <a:pt x="467938" y="690333"/>
                  </a:lnTo>
                  <a:lnTo>
                    <a:pt x="439145" y="724920"/>
                  </a:lnTo>
                  <a:lnTo>
                    <a:pt x="411136" y="760171"/>
                  </a:lnTo>
                  <a:lnTo>
                    <a:pt x="383926" y="796072"/>
                  </a:lnTo>
                  <a:lnTo>
                    <a:pt x="357527" y="832610"/>
                  </a:lnTo>
                  <a:lnTo>
                    <a:pt x="331953" y="869771"/>
                  </a:lnTo>
                  <a:lnTo>
                    <a:pt x="307217" y="907543"/>
                  </a:lnTo>
                  <a:lnTo>
                    <a:pt x="283333" y="945911"/>
                  </a:lnTo>
                  <a:lnTo>
                    <a:pt x="260315" y="984862"/>
                  </a:lnTo>
                  <a:lnTo>
                    <a:pt x="238175" y="1024383"/>
                  </a:lnTo>
                  <a:lnTo>
                    <a:pt x="216927" y="1064461"/>
                  </a:lnTo>
                  <a:lnTo>
                    <a:pt x="196585" y="1105081"/>
                  </a:lnTo>
                  <a:lnTo>
                    <a:pt x="177161" y="1146231"/>
                  </a:lnTo>
                  <a:lnTo>
                    <a:pt x="158670" y="1187896"/>
                  </a:lnTo>
                  <a:lnTo>
                    <a:pt x="141125" y="1230065"/>
                  </a:lnTo>
                  <a:lnTo>
                    <a:pt x="124540" y="1272722"/>
                  </a:lnTo>
                  <a:lnTo>
                    <a:pt x="108927" y="1315855"/>
                  </a:lnTo>
                  <a:lnTo>
                    <a:pt x="94300" y="1359451"/>
                  </a:lnTo>
                  <a:lnTo>
                    <a:pt x="80672" y="1403495"/>
                  </a:lnTo>
                  <a:lnTo>
                    <a:pt x="68058" y="1447975"/>
                  </a:lnTo>
                  <a:lnTo>
                    <a:pt x="56470" y="1492877"/>
                  </a:lnTo>
                  <a:lnTo>
                    <a:pt x="45922" y="1538187"/>
                  </a:lnTo>
                  <a:lnTo>
                    <a:pt x="36427" y="1583893"/>
                  </a:lnTo>
                  <a:lnTo>
                    <a:pt x="27999" y="1629980"/>
                  </a:lnTo>
                  <a:lnTo>
                    <a:pt x="20651" y="1676435"/>
                  </a:lnTo>
                  <a:lnTo>
                    <a:pt x="14397" y="1723245"/>
                  </a:lnTo>
                  <a:lnTo>
                    <a:pt x="9250" y="1770397"/>
                  </a:lnTo>
                  <a:lnTo>
                    <a:pt x="5223" y="1817877"/>
                  </a:lnTo>
                  <a:lnTo>
                    <a:pt x="2330" y="1865671"/>
                  </a:lnTo>
                  <a:lnTo>
                    <a:pt x="584" y="1913766"/>
                  </a:lnTo>
                  <a:lnTo>
                    <a:pt x="0" y="1962149"/>
                  </a:lnTo>
                  <a:lnTo>
                    <a:pt x="584" y="2010532"/>
                  </a:lnTo>
                  <a:lnTo>
                    <a:pt x="2330" y="2058627"/>
                  </a:lnTo>
                  <a:lnTo>
                    <a:pt x="5223" y="2106422"/>
                  </a:lnTo>
                  <a:lnTo>
                    <a:pt x="9250" y="2153901"/>
                  </a:lnTo>
                  <a:lnTo>
                    <a:pt x="14397" y="2201053"/>
                  </a:lnTo>
                  <a:lnTo>
                    <a:pt x="20651" y="2247863"/>
                  </a:lnTo>
                  <a:lnTo>
                    <a:pt x="27999" y="2294319"/>
                  </a:lnTo>
                  <a:lnTo>
                    <a:pt x="36427" y="2340406"/>
                  </a:lnTo>
                  <a:lnTo>
                    <a:pt x="45922" y="2386111"/>
                  </a:lnTo>
                  <a:lnTo>
                    <a:pt x="56470" y="2431422"/>
                  </a:lnTo>
                  <a:lnTo>
                    <a:pt x="68058" y="2476323"/>
                  </a:lnTo>
                  <a:lnTo>
                    <a:pt x="80672" y="2520803"/>
                  </a:lnTo>
                  <a:lnTo>
                    <a:pt x="94300" y="2564847"/>
                  </a:lnTo>
                  <a:lnTo>
                    <a:pt x="108927" y="2608443"/>
                  </a:lnTo>
                  <a:lnTo>
                    <a:pt x="124540" y="2651576"/>
                  </a:lnTo>
                  <a:lnTo>
                    <a:pt x="141125" y="2694234"/>
                  </a:lnTo>
                  <a:lnTo>
                    <a:pt x="158670" y="2736402"/>
                  </a:lnTo>
                  <a:lnTo>
                    <a:pt x="177161" y="2778068"/>
                  </a:lnTo>
                  <a:lnTo>
                    <a:pt x="196585" y="2819217"/>
                  </a:lnTo>
                  <a:lnTo>
                    <a:pt x="216927" y="2859838"/>
                  </a:lnTo>
                  <a:lnTo>
                    <a:pt x="238175" y="2899915"/>
                  </a:lnTo>
                  <a:lnTo>
                    <a:pt x="260315" y="2939436"/>
                  </a:lnTo>
                  <a:lnTo>
                    <a:pt x="283333" y="2978387"/>
                  </a:lnTo>
                  <a:lnTo>
                    <a:pt x="307217" y="3016755"/>
                  </a:lnTo>
                  <a:lnTo>
                    <a:pt x="331953" y="3054527"/>
                  </a:lnTo>
                  <a:lnTo>
                    <a:pt x="357527" y="3091688"/>
                  </a:lnTo>
                  <a:lnTo>
                    <a:pt x="376367" y="3117764"/>
                  </a:lnTo>
                  <a:lnTo>
                    <a:pt x="3547931" y="3117764"/>
                  </a:lnTo>
                  <a:lnTo>
                    <a:pt x="3592345" y="3054527"/>
                  </a:lnTo>
                  <a:lnTo>
                    <a:pt x="3617081" y="3016755"/>
                  </a:lnTo>
                  <a:lnTo>
                    <a:pt x="3640965" y="2978387"/>
                  </a:lnTo>
                  <a:lnTo>
                    <a:pt x="3663983" y="2939436"/>
                  </a:lnTo>
                  <a:lnTo>
                    <a:pt x="3686123" y="2899915"/>
                  </a:lnTo>
                  <a:lnTo>
                    <a:pt x="3707371" y="2859838"/>
                  </a:lnTo>
                  <a:lnTo>
                    <a:pt x="3727713" y="2819217"/>
                  </a:lnTo>
                  <a:lnTo>
                    <a:pt x="3747136" y="2778068"/>
                  </a:lnTo>
                  <a:lnTo>
                    <a:pt x="3765627" y="2736402"/>
                  </a:lnTo>
                  <a:lnTo>
                    <a:pt x="3783172" y="2694234"/>
                  </a:lnTo>
                  <a:lnTo>
                    <a:pt x="3799758" y="2651576"/>
                  </a:lnTo>
                  <a:lnTo>
                    <a:pt x="3815371" y="2608443"/>
                  </a:lnTo>
                  <a:lnTo>
                    <a:pt x="3829998" y="2564847"/>
                  </a:lnTo>
                  <a:lnTo>
                    <a:pt x="3843625" y="2520803"/>
                  </a:lnTo>
                  <a:lnTo>
                    <a:pt x="3856240" y="2476323"/>
                  </a:lnTo>
                  <a:lnTo>
                    <a:pt x="3867828" y="2431422"/>
                  </a:lnTo>
                  <a:lnTo>
                    <a:pt x="3878376" y="2386111"/>
                  </a:lnTo>
                  <a:lnTo>
                    <a:pt x="3887871" y="2340406"/>
                  </a:lnTo>
                  <a:lnTo>
                    <a:pt x="3896299" y="2294319"/>
                  </a:lnTo>
                  <a:lnTo>
                    <a:pt x="3903646" y="2247863"/>
                  </a:lnTo>
                  <a:lnTo>
                    <a:pt x="3909901" y="2201053"/>
                  </a:lnTo>
                  <a:lnTo>
                    <a:pt x="3915048" y="2153901"/>
                  </a:lnTo>
                  <a:lnTo>
                    <a:pt x="3919075" y="2106422"/>
                  </a:lnTo>
                  <a:lnTo>
                    <a:pt x="3921968" y="2058627"/>
                  </a:lnTo>
                  <a:lnTo>
                    <a:pt x="3923713" y="2010532"/>
                  </a:lnTo>
                  <a:lnTo>
                    <a:pt x="3924298" y="1962149"/>
                  </a:lnTo>
                  <a:lnTo>
                    <a:pt x="3923713" y="1913766"/>
                  </a:lnTo>
                  <a:lnTo>
                    <a:pt x="3921968" y="1865671"/>
                  </a:lnTo>
                  <a:lnTo>
                    <a:pt x="3919075" y="1817877"/>
                  </a:lnTo>
                  <a:lnTo>
                    <a:pt x="3915048" y="1770397"/>
                  </a:lnTo>
                  <a:lnTo>
                    <a:pt x="3909901" y="1723245"/>
                  </a:lnTo>
                  <a:lnTo>
                    <a:pt x="3903646" y="1676435"/>
                  </a:lnTo>
                  <a:lnTo>
                    <a:pt x="3896299" y="1629980"/>
                  </a:lnTo>
                  <a:lnTo>
                    <a:pt x="3887871" y="1583893"/>
                  </a:lnTo>
                  <a:lnTo>
                    <a:pt x="3878376" y="1538187"/>
                  </a:lnTo>
                  <a:lnTo>
                    <a:pt x="3867828" y="1492877"/>
                  </a:lnTo>
                  <a:lnTo>
                    <a:pt x="3856240" y="1447975"/>
                  </a:lnTo>
                  <a:lnTo>
                    <a:pt x="3843625" y="1403495"/>
                  </a:lnTo>
                  <a:lnTo>
                    <a:pt x="3829998" y="1359451"/>
                  </a:lnTo>
                  <a:lnTo>
                    <a:pt x="3815371" y="1315855"/>
                  </a:lnTo>
                  <a:lnTo>
                    <a:pt x="3799758" y="1272722"/>
                  </a:lnTo>
                  <a:lnTo>
                    <a:pt x="3783172" y="1230065"/>
                  </a:lnTo>
                  <a:lnTo>
                    <a:pt x="3765627" y="1187896"/>
                  </a:lnTo>
                  <a:lnTo>
                    <a:pt x="3747136" y="1146231"/>
                  </a:lnTo>
                  <a:lnTo>
                    <a:pt x="3727713" y="1105081"/>
                  </a:lnTo>
                  <a:lnTo>
                    <a:pt x="3707371" y="1064461"/>
                  </a:lnTo>
                  <a:lnTo>
                    <a:pt x="3686123" y="1024383"/>
                  </a:lnTo>
                  <a:lnTo>
                    <a:pt x="3663983" y="984862"/>
                  </a:lnTo>
                  <a:lnTo>
                    <a:pt x="3640965" y="945911"/>
                  </a:lnTo>
                  <a:lnTo>
                    <a:pt x="3617081" y="907543"/>
                  </a:lnTo>
                  <a:lnTo>
                    <a:pt x="3592345" y="869771"/>
                  </a:lnTo>
                  <a:lnTo>
                    <a:pt x="3566771" y="832610"/>
                  </a:lnTo>
                  <a:lnTo>
                    <a:pt x="3540372" y="796072"/>
                  </a:lnTo>
                  <a:lnTo>
                    <a:pt x="3513161" y="760171"/>
                  </a:lnTo>
                  <a:lnTo>
                    <a:pt x="3485153" y="724920"/>
                  </a:lnTo>
                  <a:lnTo>
                    <a:pt x="3456360" y="690333"/>
                  </a:lnTo>
                  <a:lnTo>
                    <a:pt x="3426795" y="656423"/>
                  </a:lnTo>
                  <a:lnTo>
                    <a:pt x="3396473" y="623204"/>
                  </a:lnTo>
                  <a:lnTo>
                    <a:pt x="3365406" y="590689"/>
                  </a:lnTo>
                  <a:lnTo>
                    <a:pt x="3333609" y="558892"/>
                  </a:lnTo>
                  <a:lnTo>
                    <a:pt x="3301093" y="527825"/>
                  </a:lnTo>
                  <a:lnTo>
                    <a:pt x="3267874" y="497503"/>
                  </a:lnTo>
                  <a:lnTo>
                    <a:pt x="3233964" y="467938"/>
                  </a:lnTo>
                  <a:lnTo>
                    <a:pt x="3199378" y="439145"/>
                  </a:lnTo>
                  <a:lnTo>
                    <a:pt x="3164127" y="411136"/>
                  </a:lnTo>
                  <a:lnTo>
                    <a:pt x="3128226" y="383926"/>
                  </a:lnTo>
                  <a:lnTo>
                    <a:pt x="3091688" y="357527"/>
                  </a:lnTo>
                  <a:lnTo>
                    <a:pt x="3054526" y="331953"/>
                  </a:lnTo>
                  <a:lnTo>
                    <a:pt x="3016755" y="307217"/>
                  </a:lnTo>
                  <a:lnTo>
                    <a:pt x="2978387" y="283333"/>
                  </a:lnTo>
                  <a:lnTo>
                    <a:pt x="2939435" y="260315"/>
                  </a:lnTo>
                  <a:lnTo>
                    <a:pt x="2899914" y="238175"/>
                  </a:lnTo>
                  <a:lnTo>
                    <a:pt x="2859837" y="216927"/>
                  </a:lnTo>
                  <a:lnTo>
                    <a:pt x="2819217" y="196585"/>
                  </a:lnTo>
                  <a:lnTo>
                    <a:pt x="2778067" y="177161"/>
                  </a:lnTo>
                  <a:lnTo>
                    <a:pt x="2736401" y="158670"/>
                  </a:lnTo>
                  <a:lnTo>
                    <a:pt x="2694233" y="141125"/>
                  </a:lnTo>
                  <a:lnTo>
                    <a:pt x="2651575" y="124540"/>
                  </a:lnTo>
                  <a:lnTo>
                    <a:pt x="2608442" y="108927"/>
                  </a:lnTo>
                  <a:lnTo>
                    <a:pt x="2564847" y="94300"/>
                  </a:lnTo>
                  <a:lnTo>
                    <a:pt x="2520802" y="80672"/>
                  </a:lnTo>
                  <a:lnTo>
                    <a:pt x="2476322" y="68058"/>
                  </a:lnTo>
                  <a:lnTo>
                    <a:pt x="2431421" y="56470"/>
                  </a:lnTo>
                  <a:lnTo>
                    <a:pt x="2386110" y="45922"/>
                  </a:lnTo>
                  <a:lnTo>
                    <a:pt x="2340405" y="36427"/>
                  </a:lnTo>
                  <a:lnTo>
                    <a:pt x="2294318" y="27999"/>
                  </a:lnTo>
                  <a:lnTo>
                    <a:pt x="2247862" y="20651"/>
                  </a:lnTo>
                  <a:lnTo>
                    <a:pt x="2201052" y="14397"/>
                  </a:lnTo>
                  <a:lnTo>
                    <a:pt x="2153900" y="9250"/>
                  </a:lnTo>
                  <a:lnTo>
                    <a:pt x="2106421" y="5223"/>
                  </a:lnTo>
                  <a:lnTo>
                    <a:pt x="2058627" y="2330"/>
                  </a:lnTo>
                  <a:lnTo>
                    <a:pt x="2010531" y="584"/>
                  </a:lnTo>
                  <a:lnTo>
                    <a:pt x="1962148" y="0"/>
                  </a:lnTo>
                  <a:close/>
                </a:path>
              </a:pathLst>
            </a:custGeom>
            <a:solidFill>
              <a:srgbClr val="FFC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1168" y="0"/>
            <a:ext cx="11991340" cy="6739255"/>
            <a:chOff x="201168" y="0"/>
            <a:chExt cx="11991340" cy="6739255"/>
          </a:xfrm>
        </p:grpSpPr>
        <p:sp>
          <p:nvSpPr>
            <p:cNvPr id="6" name="object 6"/>
            <p:cNvSpPr/>
            <p:nvPr/>
          </p:nvSpPr>
          <p:spPr>
            <a:xfrm>
              <a:off x="10667999" y="0"/>
              <a:ext cx="1524000" cy="1619250"/>
            </a:xfrm>
            <a:custGeom>
              <a:avLst/>
              <a:gdLst/>
              <a:ahLst/>
              <a:cxnLst/>
              <a:rect l="l" t="t" r="r" b="b"/>
              <a:pathLst>
                <a:path w="1524000" h="1619250">
                  <a:moveTo>
                    <a:pt x="1524000" y="0"/>
                  </a:moveTo>
                  <a:lnTo>
                    <a:pt x="9078" y="0"/>
                  </a:lnTo>
                  <a:lnTo>
                    <a:pt x="6938" y="18804"/>
                  </a:lnTo>
                  <a:lnTo>
                    <a:pt x="3099" y="66105"/>
                  </a:lnTo>
                  <a:lnTo>
                    <a:pt x="778" y="113820"/>
                  </a:lnTo>
                  <a:lnTo>
                    <a:pt x="0" y="161925"/>
                  </a:lnTo>
                  <a:lnTo>
                    <a:pt x="778" y="210029"/>
                  </a:lnTo>
                  <a:lnTo>
                    <a:pt x="3099" y="257744"/>
                  </a:lnTo>
                  <a:lnTo>
                    <a:pt x="6938" y="305045"/>
                  </a:lnTo>
                  <a:lnTo>
                    <a:pt x="12271" y="351909"/>
                  </a:lnTo>
                  <a:lnTo>
                    <a:pt x="19073" y="398310"/>
                  </a:lnTo>
                  <a:lnTo>
                    <a:pt x="27322" y="444226"/>
                  </a:lnTo>
                  <a:lnTo>
                    <a:pt x="36992" y="489632"/>
                  </a:lnTo>
                  <a:lnTo>
                    <a:pt x="48061" y="534505"/>
                  </a:lnTo>
                  <a:lnTo>
                    <a:pt x="60503" y="578819"/>
                  </a:lnTo>
                  <a:lnTo>
                    <a:pt x="74295" y="622552"/>
                  </a:lnTo>
                  <a:lnTo>
                    <a:pt x="89413" y="665679"/>
                  </a:lnTo>
                  <a:lnTo>
                    <a:pt x="105833" y="708176"/>
                  </a:lnTo>
                  <a:lnTo>
                    <a:pt x="123530" y="750020"/>
                  </a:lnTo>
                  <a:lnTo>
                    <a:pt x="142482" y="791185"/>
                  </a:lnTo>
                  <a:lnTo>
                    <a:pt x="162663" y="831649"/>
                  </a:lnTo>
                  <a:lnTo>
                    <a:pt x="184051" y="871387"/>
                  </a:lnTo>
                  <a:lnTo>
                    <a:pt x="206620" y="910376"/>
                  </a:lnTo>
                  <a:lnTo>
                    <a:pt x="230347" y="948590"/>
                  </a:lnTo>
                  <a:lnTo>
                    <a:pt x="255208" y="986007"/>
                  </a:lnTo>
                  <a:lnTo>
                    <a:pt x="281179" y="1022602"/>
                  </a:lnTo>
                  <a:lnTo>
                    <a:pt x="308235" y="1058351"/>
                  </a:lnTo>
                  <a:lnTo>
                    <a:pt x="336354" y="1093230"/>
                  </a:lnTo>
                  <a:lnTo>
                    <a:pt x="365510" y="1127216"/>
                  </a:lnTo>
                  <a:lnTo>
                    <a:pt x="395680" y="1160283"/>
                  </a:lnTo>
                  <a:lnTo>
                    <a:pt x="426840" y="1192409"/>
                  </a:lnTo>
                  <a:lnTo>
                    <a:pt x="458966" y="1223569"/>
                  </a:lnTo>
                  <a:lnTo>
                    <a:pt x="492033" y="1253739"/>
                  </a:lnTo>
                  <a:lnTo>
                    <a:pt x="526019" y="1282895"/>
                  </a:lnTo>
                  <a:lnTo>
                    <a:pt x="560898" y="1311014"/>
                  </a:lnTo>
                  <a:lnTo>
                    <a:pt x="596647" y="1338070"/>
                  </a:lnTo>
                  <a:lnTo>
                    <a:pt x="633242" y="1364041"/>
                  </a:lnTo>
                  <a:lnTo>
                    <a:pt x="670659" y="1388902"/>
                  </a:lnTo>
                  <a:lnTo>
                    <a:pt x="708873" y="1412629"/>
                  </a:lnTo>
                  <a:lnTo>
                    <a:pt x="747862" y="1435198"/>
                  </a:lnTo>
                  <a:lnTo>
                    <a:pt x="787600" y="1456586"/>
                  </a:lnTo>
                  <a:lnTo>
                    <a:pt x="828064" y="1476767"/>
                  </a:lnTo>
                  <a:lnTo>
                    <a:pt x="869229" y="1495719"/>
                  </a:lnTo>
                  <a:lnTo>
                    <a:pt x="911073" y="1513416"/>
                  </a:lnTo>
                  <a:lnTo>
                    <a:pt x="953570" y="1529836"/>
                  </a:lnTo>
                  <a:lnTo>
                    <a:pt x="996697" y="1544954"/>
                  </a:lnTo>
                  <a:lnTo>
                    <a:pt x="1040430" y="1558746"/>
                  </a:lnTo>
                  <a:lnTo>
                    <a:pt x="1084744" y="1571188"/>
                  </a:lnTo>
                  <a:lnTo>
                    <a:pt x="1129617" y="1582257"/>
                  </a:lnTo>
                  <a:lnTo>
                    <a:pt x="1175023" y="1591927"/>
                  </a:lnTo>
                  <a:lnTo>
                    <a:pt x="1220939" y="1600176"/>
                  </a:lnTo>
                  <a:lnTo>
                    <a:pt x="1267340" y="1606978"/>
                  </a:lnTo>
                  <a:lnTo>
                    <a:pt x="1314204" y="1612311"/>
                  </a:lnTo>
                  <a:lnTo>
                    <a:pt x="1361505" y="1616150"/>
                  </a:lnTo>
                  <a:lnTo>
                    <a:pt x="1409220" y="1618471"/>
                  </a:lnTo>
                  <a:lnTo>
                    <a:pt x="1457325" y="1619250"/>
                  </a:lnTo>
                  <a:lnTo>
                    <a:pt x="1505429" y="1618471"/>
                  </a:lnTo>
                  <a:lnTo>
                    <a:pt x="1524000" y="1617567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D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225551"/>
              <a:ext cx="11765280" cy="65135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6700" y="292098"/>
              <a:ext cx="11635105" cy="6381115"/>
            </a:xfrm>
            <a:custGeom>
              <a:avLst/>
              <a:gdLst/>
              <a:ahLst/>
              <a:cxnLst/>
              <a:rect l="l" t="t" r="r" b="b"/>
              <a:pathLst>
                <a:path w="11635105" h="6381115">
                  <a:moveTo>
                    <a:pt x="11634909" y="0"/>
                  </a:moveTo>
                  <a:lnTo>
                    <a:pt x="0" y="0"/>
                  </a:lnTo>
                  <a:lnTo>
                    <a:pt x="0" y="6380550"/>
                  </a:lnTo>
                  <a:lnTo>
                    <a:pt x="11634909" y="6380550"/>
                  </a:lnTo>
                  <a:lnTo>
                    <a:pt x="11634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2524283" y="670224"/>
            <a:ext cx="9304263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00120" algn="l">
              <a:spcBef>
                <a:spcPts val="100"/>
              </a:spcBef>
            </a:pPr>
            <a:r>
              <a:rPr lang="en-US" sz="6000"/>
              <a:t>Task 3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10</a:t>
            </a:fld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EB0FD-DFC4-BD53-E682-2025C76A0515}"/>
              </a:ext>
            </a:extLst>
          </p:cNvPr>
          <p:cNvSpPr txBox="1"/>
          <p:nvPr/>
        </p:nvSpPr>
        <p:spPr>
          <a:xfrm>
            <a:off x="694563" y="1842698"/>
            <a:ext cx="1051190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Times New Roman"/>
              </a:rPr>
              <a:t>Assigning edge weight, with a combined value of air quality data and mobility (no of cars) using Linear Weighting Method.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Times New Roman"/>
              </a:rPr>
              <a:t>Finding shortest path based on these edge weights also calculating time.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Times New Roman"/>
              </a:rPr>
              <a:t>Calculate Geohash(string) based on latitude and longitude for each data point.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Times New Roman"/>
              </a:rPr>
              <a:t>For each geohash group, fraction of data is selected based on sampling fraction = 0.1.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Finding shortest path from stratified sampled data also calculating time.</a:t>
            </a:r>
            <a:endParaRPr lang="en-US" sz="2000" b="1">
              <a:solidFill>
                <a:srgbClr val="000000"/>
              </a:solidFill>
              <a:latin typeface="Segoe UI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Calculating trajectory similarity measures (Euclidean Distance) for different sampled fractions.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9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57720" cy="6858000"/>
            <a:chOff x="0" y="0"/>
            <a:chExt cx="7157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810" cy="4532630"/>
            </a:xfrm>
            <a:custGeom>
              <a:avLst/>
              <a:gdLst/>
              <a:ahLst/>
              <a:cxnLst/>
              <a:rect l="l" t="t" r="r" b="b"/>
              <a:pathLst>
                <a:path w="4575810" h="4532630">
                  <a:moveTo>
                    <a:pt x="4085142" y="0"/>
                  </a:moveTo>
                  <a:lnTo>
                    <a:pt x="0" y="0"/>
                  </a:lnTo>
                  <a:lnTo>
                    <a:pt x="0" y="4012259"/>
                  </a:lnTo>
                  <a:lnTo>
                    <a:pt x="51261" y="4047208"/>
                  </a:lnTo>
                  <a:lnTo>
                    <a:pt x="88870" y="4071782"/>
                  </a:lnTo>
                  <a:lnTo>
                    <a:pt x="126878" y="4095789"/>
                  </a:lnTo>
                  <a:lnTo>
                    <a:pt x="165279" y="4119224"/>
                  </a:lnTo>
                  <a:lnTo>
                    <a:pt x="204066" y="4142079"/>
                  </a:lnTo>
                  <a:lnTo>
                    <a:pt x="243235" y="4164350"/>
                  </a:lnTo>
                  <a:lnTo>
                    <a:pt x="282778" y="4186030"/>
                  </a:lnTo>
                  <a:lnTo>
                    <a:pt x="322690" y="4207114"/>
                  </a:lnTo>
                  <a:lnTo>
                    <a:pt x="362965" y="4227594"/>
                  </a:lnTo>
                  <a:lnTo>
                    <a:pt x="403596" y="4247466"/>
                  </a:lnTo>
                  <a:lnTo>
                    <a:pt x="444578" y="4266723"/>
                  </a:lnTo>
                  <a:lnTo>
                    <a:pt x="485906" y="4285359"/>
                  </a:lnTo>
                  <a:lnTo>
                    <a:pt x="527572" y="4303368"/>
                  </a:lnTo>
                  <a:lnTo>
                    <a:pt x="569570" y="4320745"/>
                  </a:lnTo>
                  <a:lnTo>
                    <a:pt x="611896" y="4337483"/>
                  </a:lnTo>
                  <a:lnTo>
                    <a:pt x="654542" y="4353576"/>
                  </a:lnTo>
                  <a:lnTo>
                    <a:pt x="697504" y="4369018"/>
                  </a:lnTo>
                  <a:lnTo>
                    <a:pt x="740774" y="4383804"/>
                  </a:lnTo>
                  <a:lnTo>
                    <a:pt x="784346" y="4397927"/>
                  </a:lnTo>
                  <a:lnTo>
                    <a:pt x="828216" y="4411381"/>
                  </a:lnTo>
                  <a:lnTo>
                    <a:pt x="872376" y="4424160"/>
                  </a:lnTo>
                  <a:lnTo>
                    <a:pt x="916822" y="4436258"/>
                  </a:lnTo>
                  <a:lnTo>
                    <a:pt x="961546" y="4447670"/>
                  </a:lnTo>
                  <a:lnTo>
                    <a:pt x="1006543" y="4458389"/>
                  </a:lnTo>
                  <a:lnTo>
                    <a:pt x="1051806" y="4468409"/>
                  </a:lnTo>
                  <a:lnTo>
                    <a:pt x="1097331" y="4477725"/>
                  </a:lnTo>
                  <a:lnTo>
                    <a:pt x="1143110" y="4486330"/>
                  </a:lnTo>
                  <a:lnTo>
                    <a:pt x="1189138" y="4494217"/>
                  </a:lnTo>
                  <a:lnTo>
                    <a:pt x="1235409" y="4501383"/>
                  </a:lnTo>
                  <a:lnTo>
                    <a:pt x="1281917" y="4507819"/>
                  </a:lnTo>
                  <a:lnTo>
                    <a:pt x="1328655" y="4513521"/>
                  </a:lnTo>
                  <a:lnTo>
                    <a:pt x="1375619" y="4518482"/>
                  </a:lnTo>
                  <a:lnTo>
                    <a:pt x="1422801" y="4522696"/>
                  </a:lnTo>
                  <a:lnTo>
                    <a:pt x="1470196" y="4526157"/>
                  </a:lnTo>
                  <a:lnTo>
                    <a:pt x="1517798" y="4528860"/>
                  </a:lnTo>
                  <a:lnTo>
                    <a:pt x="1565601" y="4530798"/>
                  </a:lnTo>
                  <a:lnTo>
                    <a:pt x="1613598" y="4531965"/>
                  </a:lnTo>
                  <a:lnTo>
                    <a:pt x="1661784" y="4532355"/>
                  </a:lnTo>
                  <a:lnTo>
                    <a:pt x="1709971" y="4531965"/>
                  </a:lnTo>
                  <a:lnTo>
                    <a:pt x="1757968" y="4530798"/>
                  </a:lnTo>
                  <a:lnTo>
                    <a:pt x="1805771" y="4528860"/>
                  </a:lnTo>
                  <a:lnTo>
                    <a:pt x="1853373" y="4526157"/>
                  </a:lnTo>
                  <a:lnTo>
                    <a:pt x="1900768" y="4522696"/>
                  </a:lnTo>
                  <a:lnTo>
                    <a:pt x="1947950" y="4518482"/>
                  </a:lnTo>
                  <a:lnTo>
                    <a:pt x="1994913" y="4513521"/>
                  </a:lnTo>
                  <a:lnTo>
                    <a:pt x="2041652" y="4507819"/>
                  </a:lnTo>
                  <a:lnTo>
                    <a:pt x="2088160" y="4501383"/>
                  </a:lnTo>
                  <a:lnTo>
                    <a:pt x="2134431" y="4494217"/>
                  </a:lnTo>
                  <a:lnTo>
                    <a:pt x="2180459" y="4486330"/>
                  </a:lnTo>
                  <a:lnTo>
                    <a:pt x="2226238" y="4477725"/>
                  </a:lnTo>
                  <a:lnTo>
                    <a:pt x="2271762" y="4468409"/>
                  </a:lnTo>
                  <a:lnTo>
                    <a:pt x="2317026" y="4458389"/>
                  </a:lnTo>
                  <a:lnTo>
                    <a:pt x="2362023" y="4447670"/>
                  </a:lnTo>
                  <a:lnTo>
                    <a:pt x="2406747" y="4436258"/>
                  </a:lnTo>
                  <a:lnTo>
                    <a:pt x="2451192" y="4424160"/>
                  </a:lnTo>
                  <a:lnTo>
                    <a:pt x="2495353" y="4411381"/>
                  </a:lnTo>
                  <a:lnTo>
                    <a:pt x="2539222" y="4397927"/>
                  </a:lnTo>
                  <a:lnTo>
                    <a:pt x="2582795" y="4383804"/>
                  </a:lnTo>
                  <a:lnTo>
                    <a:pt x="2626065" y="4369018"/>
                  </a:lnTo>
                  <a:lnTo>
                    <a:pt x="2669026" y="4353576"/>
                  </a:lnTo>
                  <a:lnTo>
                    <a:pt x="2711673" y="4337483"/>
                  </a:lnTo>
                  <a:lnTo>
                    <a:pt x="2753998" y="4320745"/>
                  </a:lnTo>
                  <a:lnTo>
                    <a:pt x="2795997" y="4303368"/>
                  </a:lnTo>
                  <a:lnTo>
                    <a:pt x="2837663" y="4285359"/>
                  </a:lnTo>
                  <a:lnTo>
                    <a:pt x="2878990" y="4266723"/>
                  </a:lnTo>
                  <a:lnTo>
                    <a:pt x="2919973" y="4247466"/>
                  </a:lnTo>
                  <a:lnTo>
                    <a:pt x="2960604" y="4227594"/>
                  </a:lnTo>
                  <a:lnTo>
                    <a:pt x="3000879" y="4207114"/>
                  </a:lnTo>
                  <a:lnTo>
                    <a:pt x="3040791" y="4186030"/>
                  </a:lnTo>
                  <a:lnTo>
                    <a:pt x="3080334" y="4164350"/>
                  </a:lnTo>
                  <a:lnTo>
                    <a:pt x="3119503" y="4142079"/>
                  </a:lnTo>
                  <a:lnTo>
                    <a:pt x="3158290" y="4119224"/>
                  </a:lnTo>
                  <a:lnTo>
                    <a:pt x="3196691" y="4095789"/>
                  </a:lnTo>
                  <a:lnTo>
                    <a:pt x="3234699" y="4071782"/>
                  </a:lnTo>
                  <a:lnTo>
                    <a:pt x="3272308" y="4047208"/>
                  </a:lnTo>
                  <a:lnTo>
                    <a:pt x="3309513" y="4022074"/>
                  </a:lnTo>
                  <a:lnTo>
                    <a:pt x="3346306" y="3996384"/>
                  </a:lnTo>
                  <a:lnTo>
                    <a:pt x="3382683" y="3970146"/>
                  </a:lnTo>
                  <a:lnTo>
                    <a:pt x="3418637" y="3943365"/>
                  </a:lnTo>
                  <a:lnTo>
                    <a:pt x="3454162" y="3916047"/>
                  </a:lnTo>
                  <a:lnTo>
                    <a:pt x="3489253" y="3888198"/>
                  </a:lnTo>
                  <a:lnTo>
                    <a:pt x="3523902" y="3859825"/>
                  </a:lnTo>
                  <a:lnTo>
                    <a:pt x="3558105" y="3830933"/>
                  </a:lnTo>
                  <a:lnTo>
                    <a:pt x="3591855" y="3801528"/>
                  </a:lnTo>
                  <a:lnTo>
                    <a:pt x="3625146" y="3771616"/>
                  </a:lnTo>
                  <a:lnTo>
                    <a:pt x="3657973" y="3741204"/>
                  </a:lnTo>
                  <a:lnTo>
                    <a:pt x="3690328" y="3710296"/>
                  </a:lnTo>
                  <a:lnTo>
                    <a:pt x="3722207" y="3678900"/>
                  </a:lnTo>
                  <a:lnTo>
                    <a:pt x="3753603" y="3647021"/>
                  </a:lnTo>
                  <a:lnTo>
                    <a:pt x="3784511" y="3614666"/>
                  </a:lnTo>
                  <a:lnTo>
                    <a:pt x="3814923" y="3581839"/>
                  </a:lnTo>
                  <a:lnTo>
                    <a:pt x="3844835" y="3548548"/>
                  </a:lnTo>
                  <a:lnTo>
                    <a:pt x="3874240" y="3514798"/>
                  </a:lnTo>
                  <a:lnTo>
                    <a:pt x="3903132" y="3480595"/>
                  </a:lnTo>
                  <a:lnTo>
                    <a:pt x="3931505" y="3445946"/>
                  </a:lnTo>
                  <a:lnTo>
                    <a:pt x="3959354" y="3410855"/>
                  </a:lnTo>
                  <a:lnTo>
                    <a:pt x="3986672" y="3375330"/>
                  </a:lnTo>
                  <a:lnTo>
                    <a:pt x="4013453" y="3339376"/>
                  </a:lnTo>
                  <a:lnTo>
                    <a:pt x="4039691" y="3302999"/>
                  </a:lnTo>
                  <a:lnTo>
                    <a:pt x="4065381" y="3266206"/>
                  </a:lnTo>
                  <a:lnTo>
                    <a:pt x="4090515" y="3229001"/>
                  </a:lnTo>
                  <a:lnTo>
                    <a:pt x="4115089" y="3191392"/>
                  </a:lnTo>
                  <a:lnTo>
                    <a:pt x="4139096" y="3153384"/>
                  </a:lnTo>
                  <a:lnTo>
                    <a:pt x="4162531" y="3114983"/>
                  </a:lnTo>
                  <a:lnTo>
                    <a:pt x="4185386" y="3076196"/>
                  </a:lnTo>
                  <a:lnTo>
                    <a:pt x="4207657" y="3037027"/>
                  </a:lnTo>
                  <a:lnTo>
                    <a:pt x="4229337" y="2997484"/>
                  </a:lnTo>
                  <a:lnTo>
                    <a:pt x="4250421" y="2957572"/>
                  </a:lnTo>
                  <a:lnTo>
                    <a:pt x="4270901" y="2917297"/>
                  </a:lnTo>
                  <a:lnTo>
                    <a:pt x="4290773" y="2876666"/>
                  </a:lnTo>
                  <a:lnTo>
                    <a:pt x="4310030" y="2835683"/>
                  </a:lnTo>
                  <a:lnTo>
                    <a:pt x="4328666" y="2794356"/>
                  </a:lnTo>
                  <a:lnTo>
                    <a:pt x="4346675" y="2752690"/>
                  </a:lnTo>
                  <a:lnTo>
                    <a:pt x="4364052" y="2710691"/>
                  </a:lnTo>
                  <a:lnTo>
                    <a:pt x="4380790" y="2668366"/>
                  </a:lnTo>
                  <a:lnTo>
                    <a:pt x="4396883" y="2625719"/>
                  </a:lnTo>
                  <a:lnTo>
                    <a:pt x="4412325" y="2582758"/>
                  </a:lnTo>
                  <a:lnTo>
                    <a:pt x="4427111" y="2539488"/>
                  </a:lnTo>
                  <a:lnTo>
                    <a:pt x="4441234" y="2495915"/>
                  </a:lnTo>
                  <a:lnTo>
                    <a:pt x="4454688" y="2452046"/>
                  </a:lnTo>
                  <a:lnTo>
                    <a:pt x="4467467" y="2407885"/>
                  </a:lnTo>
                  <a:lnTo>
                    <a:pt x="4479565" y="2363440"/>
                  </a:lnTo>
                  <a:lnTo>
                    <a:pt x="4490977" y="2318716"/>
                  </a:lnTo>
                  <a:lnTo>
                    <a:pt x="4501696" y="2273719"/>
                  </a:lnTo>
                  <a:lnTo>
                    <a:pt x="4511716" y="2228455"/>
                  </a:lnTo>
                  <a:lnTo>
                    <a:pt x="4521032" y="2182931"/>
                  </a:lnTo>
                  <a:lnTo>
                    <a:pt x="4529637" y="2137152"/>
                  </a:lnTo>
                  <a:lnTo>
                    <a:pt x="4537524" y="2091124"/>
                  </a:lnTo>
                  <a:lnTo>
                    <a:pt x="4544690" y="2044853"/>
                  </a:lnTo>
                  <a:lnTo>
                    <a:pt x="4551126" y="1998345"/>
                  </a:lnTo>
                  <a:lnTo>
                    <a:pt x="4556828" y="1951606"/>
                  </a:lnTo>
                  <a:lnTo>
                    <a:pt x="4561789" y="1904643"/>
                  </a:lnTo>
                  <a:lnTo>
                    <a:pt x="4566003" y="1857461"/>
                  </a:lnTo>
                  <a:lnTo>
                    <a:pt x="4569464" y="1810066"/>
                  </a:lnTo>
                  <a:lnTo>
                    <a:pt x="4572167" y="1762464"/>
                  </a:lnTo>
                  <a:lnTo>
                    <a:pt x="4574105" y="1714661"/>
                  </a:lnTo>
                  <a:lnTo>
                    <a:pt x="4575272" y="1666664"/>
                  </a:lnTo>
                  <a:lnTo>
                    <a:pt x="4575662" y="1618477"/>
                  </a:lnTo>
                  <a:lnTo>
                    <a:pt x="4575272" y="1570291"/>
                  </a:lnTo>
                  <a:lnTo>
                    <a:pt x="4574105" y="1522294"/>
                  </a:lnTo>
                  <a:lnTo>
                    <a:pt x="4572167" y="1474491"/>
                  </a:lnTo>
                  <a:lnTo>
                    <a:pt x="4569464" y="1426889"/>
                  </a:lnTo>
                  <a:lnTo>
                    <a:pt x="4566003" y="1379494"/>
                  </a:lnTo>
                  <a:lnTo>
                    <a:pt x="4561789" y="1332312"/>
                  </a:lnTo>
                  <a:lnTo>
                    <a:pt x="4556828" y="1285348"/>
                  </a:lnTo>
                  <a:lnTo>
                    <a:pt x="4551126" y="1238610"/>
                  </a:lnTo>
                  <a:lnTo>
                    <a:pt x="4544690" y="1192102"/>
                  </a:lnTo>
                  <a:lnTo>
                    <a:pt x="4537524" y="1145831"/>
                  </a:lnTo>
                  <a:lnTo>
                    <a:pt x="4529637" y="1099803"/>
                  </a:lnTo>
                  <a:lnTo>
                    <a:pt x="4521032" y="1054024"/>
                  </a:lnTo>
                  <a:lnTo>
                    <a:pt x="4511716" y="1008499"/>
                  </a:lnTo>
                  <a:lnTo>
                    <a:pt x="4501696" y="963236"/>
                  </a:lnTo>
                  <a:lnTo>
                    <a:pt x="4490977" y="918239"/>
                  </a:lnTo>
                  <a:lnTo>
                    <a:pt x="4479565" y="873515"/>
                  </a:lnTo>
                  <a:lnTo>
                    <a:pt x="4467467" y="829069"/>
                  </a:lnTo>
                  <a:lnTo>
                    <a:pt x="4454688" y="784909"/>
                  </a:lnTo>
                  <a:lnTo>
                    <a:pt x="4441234" y="741039"/>
                  </a:lnTo>
                  <a:lnTo>
                    <a:pt x="4427111" y="697466"/>
                  </a:lnTo>
                  <a:lnTo>
                    <a:pt x="4412325" y="654196"/>
                  </a:lnTo>
                  <a:lnTo>
                    <a:pt x="4396883" y="611235"/>
                  </a:lnTo>
                  <a:lnTo>
                    <a:pt x="4380790" y="568589"/>
                  </a:lnTo>
                  <a:lnTo>
                    <a:pt x="4364052" y="526263"/>
                  </a:lnTo>
                  <a:lnTo>
                    <a:pt x="4346675" y="484264"/>
                  </a:lnTo>
                  <a:lnTo>
                    <a:pt x="4328666" y="442598"/>
                  </a:lnTo>
                  <a:lnTo>
                    <a:pt x="4310030" y="401271"/>
                  </a:lnTo>
                  <a:lnTo>
                    <a:pt x="4290773" y="360289"/>
                  </a:lnTo>
                  <a:lnTo>
                    <a:pt x="4270901" y="319657"/>
                  </a:lnTo>
                  <a:lnTo>
                    <a:pt x="4250421" y="279383"/>
                  </a:lnTo>
                  <a:lnTo>
                    <a:pt x="4229337" y="239471"/>
                  </a:lnTo>
                  <a:lnTo>
                    <a:pt x="4207657" y="199927"/>
                  </a:lnTo>
                  <a:lnTo>
                    <a:pt x="4185386" y="160759"/>
                  </a:lnTo>
                  <a:lnTo>
                    <a:pt x="4162531" y="121971"/>
                  </a:lnTo>
                  <a:lnTo>
                    <a:pt x="4139096" y="83571"/>
                  </a:lnTo>
                  <a:lnTo>
                    <a:pt x="4115089" y="45563"/>
                  </a:lnTo>
                  <a:lnTo>
                    <a:pt x="4090515" y="7954"/>
                  </a:lnTo>
                  <a:lnTo>
                    <a:pt x="4085142" y="0"/>
                  </a:lnTo>
                  <a:close/>
                </a:path>
              </a:pathLst>
            </a:custGeom>
            <a:solidFill>
              <a:srgbClr val="FF5E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2899" y="3740235"/>
              <a:ext cx="3924300" cy="3117850"/>
            </a:xfrm>
            <a:custGeom>
              <a:avLst/>
              <a:gdLst/>
              <a:ahLst/>
              <a:cxnLst/>
              <a:rect l="l" t="t" r="r" b="b"/>
              <a:pathLst>
                <a:path w="3924300" h="3117850">
                  <a:moveTo>
                    <a:pt x="1962148" y="0"/>
                  </a:moveTo>
                  <a:lnTo>
                    <a:pt x="1913765" y="584"/>
                  </a:lnTo>
                  <a:lnTo>
                    <a:pt x="1865670" y="2330"/>
                  </a:lnTo>
                  <a:lnTo>
                    <a:pt x="1817876" y="5223"/>
                  </a:lnTo>
                  <a:lnTo>
                    <a:pt x="1770396" y="9250"/>
                  </a:lnTo>
                  <a:lnTo>
                    <a:pt x="1723245" y="14397"/>
                  </a:lnTo>
                  <a:lnTo>
                    <a:pt x="1676434" y="20651"/>
                  </a:lnTo>
                  <a:lnTo>
                    <a:pt x="1629979" y="27999"/>
                  </a:lnTo>
                  <a:lnTo>
                    <a:pt x="1583892" y="36427"/>
                  </a:lnTo>
                  <a:lnTo>
                    <a:pt x="1538187" y="45922"/>
                  </a:lnTo>
                  <a:lnTo>
                    <a:pt x="1492876" y="56470"/>
                  </a:lnTo>
                  <a:lnTo>
                    <a:pt x="1447975" y="68058"/>
                  </a:lnTo>
                  <a:lnTo>
                    <a:pt x="1403495" y="80672"/>
                  </a:lnTo>
                  <a:lnTo>
                    <a:pt x="1359450" y="94300"/>
                  </a:lnTo>
                  <a:lnTo>
                    <a:pt x="1315855" y="108927"/>
                  </a:lnTo>
                  <a:lnTo>
                    <a:pt x="1272722" y="124540"/>
                  </a:lnTo>
                  <a:lnTo>
                    <a:pt x="1230064" y="141125"/>
                  </a:lnTo>
                  <a:lnTo>
                    <a:pt x="1187896" y="158670"/>
                  </a:lnTo>
                  <a:lnTo>
                    <a:pt x="1146230" y="177161"/>
                  </a:lnTo>
                  <a:lnTo>
                    <a:pt x="1105081" y="196585"/>
                  </a:lnTo>
                  <a:lnTo>
                    <a:pt x="1064461" y="216927"/>
                  </a:lnTo>
                  <a:lnTo>
                    <a:pt x="1024383" y="238175"/>
                  </a:lnTo>
                  <a:lnTo>
                    <a:pt x="984862" y="260315"/>
                  </a:lnTo>
                  <a:lnTo>
                    <a:pt x="945911" y="283333"/>
                  </a:lnTo>
                  <a:lnTo>
                    <a:pt x="907543" y="307217"/>
                  </a:lnTo>
                  <a:lnTo>
                    <a:pt x="869771" y="331953"/>
                  </a:lnTo>
                  <a:lnTo>
                    <a:pt x="832610" y="357527"/>
                  </a:lnTo>
                  <a:lnTo>
                    <a:pt x="796072" y="383926"/>
                  </a:lnTo>
                  <a:lnTo>
                    <a:pt x="760171" y="411136"/>
                  </a:lnTo>
                  <a:lnTo>
                    <a:pt x="724920" y="439145"/>
                  </a:lnTo>
                  <a:lnTo>
                    <a:pt x="690333" y="467938"/>
                  </a:lnTo>
                  <a:lnTo>
                    <a:pt x="656423" y="497503"/>
                  </a:lnTo>
                  <a:lnTo>
                    <a:pt x="623204" y="527825"/>
                  </a:lnTo>
                  <a:lnTo>
                    <a:pt x="590689" y="558892"/>
                  </a:lnTo>
                  <a:lnTo>
                    <a:pt x="558891" y="590689"/>
                  </a:lnTo>
                  <a:lnTo>
                    <a:pt x="527825" y="623204"/>
                  </a:lnTo>
                  <a:lnTo>
                    <a:pt x="497503" y="656423"/>
                  </a:lnTo>
                  <a:lnTo>
                    <a:pt x="467938" y="690333"/>
                  </a:lnTo>
                  <a:lnTo>
                    <a:pt x="439145" y="724920"/>
                  </a:lnTo>
                  <a:lnTo>
                    <a:pt x="411136" y="760171"/>
                  </a:lnTo>
                  <a:lnTo>
                    <a:pt x="383926" y="796072"/>
                  </a:lnTo>
                  <a:lnTo>
                    <a:pt x="357527" y="832610"/>
                  </a:lnTo>
                  <a:lnTo>
                    <a:pt x="331953" y="869771"/>
                  </a:lnTo>
                  <a:lnTo>
                    <a:pt x="307217" y="907543"/>
                  </a:lnTo>
                  <a:lnTo>
                    <a:pt x="283333" y="945911"/>
                  </a:lnTo>
                  <a:lnTo>
                    <a:pt x="260315" y="984862"/>
                  </a:lnTo>
                  <a:lnTo>
                    <a:pt x="238175" y="1024383"/>
                  </a:lnTo>
                  <a:lnTo>
                    <a:pt x="216927" y="1064461"/>
                  </a:lnTo>
                  <a:lnTo>
                    <a:pt x="196585" y="1105081"/>
                  </a:lnTo>
                  <a:lnTo>
                    <a:pt x="177161" y="1146231"/>
                  </a:lnTo>
                  <a:lnTo>
                    <a:pt x="158670" y="1187896"/>
                  </a:lnTo>
                  <a:lnTo>
                    <a:pt x="141125" y="1230065"/>
                  </a:lnTo>
                  <a:lnTo>
                    <a:pt x="124540" y="1272722"/>
                  </a:lnTo>
                  <a:lnTo>
                    <a:pt x="108927" y="1315855"/>
                  </a:lnTo>
                  <a:lnTo>
                    <a:pt x="94300" y="1359451"/>
                  </a:lnTo>
                  <a:lnTo>
                    <a:pt x="80672" y="1403495"/>
                  </a:lnTo>
                  <a:lnTo>
                    <a:pt x="68058" y="1447975"/>
                  </a:lnTo>
                  <a:lnTo>
                    <a:pt x="56470" y="1492877"/>
                  </a:lnTo>
                  <a:lnTo>
                    <a:pt x="45922" y="1538187"/>
                  </a:lnTo>
                  <a:lnTo>
                    <a:pt x="36427" y="1583893"/>
                  </a:lnTo>
                  <a:lnTo>
                    <a:pt x="27999" y="1629980"/>
                  </a:lnTo>
                  <a:lnTo>
                    <a:pt x="20651" y="1676435"/>
                  </a:lnTo>
                  <a:lnTo>
                    <a:pt x="14397" y="1723245"/>
                  </a:lnTo>
                  <a:lnTo>
                    <a:pt x="9250" y="1770397"/>
                  </a:lnTo>
                  <a:lnTo>
                    <a:pt x="5223" y="1817877"/>
                  </a:lnTo>
                  <a:lnTo>
                    <a:pt x="2330" y="1865671"/>
                  </a:lnTo>
                  <a:lnTo>
                    <a:pt x="584" y="1913766"/>
                  </a:lnTo>
                  <a:lnTo>
                    <a:pt x="0" y="1962149"/>
                  </a:lnTo>
                  <a:lnTo>
                    <a:pt x="584" y="2010532"/>
                  </a:lnTo>
                  <a:lnTo>
                    <a:pt x="2330" y="2058627"/>
                  </a:lnTo>
                  <a:lnTo>
                    <a:pt x="5223" y="2106422"/>
                  </a:lnTo>
                  <a:lnTo>
                    <a:pt x="9250" y="2153901"/>
                  </a:lnTo>
                  <a:lnTo>
                    <a:pt x="14397" y="2201053"/>
                  </a:lnTo>
                  <a:lnTo>
                    <a:pt x="20651" y="2247863"/>
                  </a:lnTo>
                  <a:lnTo>
                    <a:pt x="27999" y="2294319"/>
                  </a:lnTo>
                  <a:lnTo>
                    <a:pt x="36427" y="2340406"/>
                  </a:lnTo>
                  <a:lnTo>
                    <a:pt x="45922" y="2386111"/>
                  </a:lnTo>
                  <a:lnTo>
                    <a:pt x="56470" y="2431422"/>
                  </a:lnTo>
                  <a:lnTo>
                    <a:pt x="68058" y="2476323"/>
                  </a:lnTo>
                  <a:lnTo>
                    <a:pt x="80672" y="2520803"/>
                  </a:lnTo>
                  <a:lnTo>
                    <a:pt x="94300" y="2564847"/>
                  </a:lnTo>
                  <a:lnTo>
                    <a:pt x="108927" y="2608443"/>
                  </a:lnTo>
                  <a:lnTo>
                    <a:pt x="124540" y="2651576"/>
                  </a:lnTo>
                  <a:lnTo>
                    <a:pt x="141125" y="2694234"/>
                  </a:lnTo>
                  <a:lnTo>
                    <a:pt x="158670" y="2736402"/>
                  </a:lnTo>
                  <a:lnTo>
                    <a:pt x="177161" y="2778068"/>
                  </a:lnTo>
                  <a:lnTo>
                    <a:pt x="196585" y="2819217"/>
                  </a:lnTo>
                  <a:lnTo>
                    <a:pt x="216927" y="2859838"/>
                  </a:lnTo>
                  <a:lnTo>
                    <a:pt x="238175" y="2899915"/>
                  </a:lnTo>
                  <a:lnTo>
                    <a:pt x="260315" y="2939436"/>
                  </a:lnTo>
                  <a:lnTo>
                    <a:pt x="283333" y="2978387"/>
                  </a:lnTo>
                  <a:lnTo>
                    <a:pt x="307217" y="3016755"/>
                  </a:lnTo>
                  <a:lnTo>
                    <a:pt x="331953" y="3054527"/>
                  </a:lnTo>
                  <a:lnTo>
                    <a:pt x="357527" y="3091688"/>
                  </a:lnTo>
                  <a:lnTo>
                    <a:pt x="376367" y="3117764"/>
                  </a:lnTo>
                  <a:lnTo>
                    <a:pt x="3547931" y="3117764"/>
                  </a:lnTo>
                  <a:lnTo>
                    <a:pt x="3592345" y="3054527"/>
                  </a:lnTo>
                  <a:lnTo>
                    <a:pt x="3617081" y="3016755"/>
                  </a:lnTo>
                  <a:lnTo>
                    <a:pt x="3640965" y="2978387"/>
                  </a:lnTo>
                  <a:lnTo>
                    <a:pt x="3663983" y="2939436"/>
                  </a:lnTo>
                  <a:lnTo>
                    <a:pt x="3686123" y="2899915"/>
                  </a:lnTo>
                  <a:lnTo>
                    <a:pt x="3707371" y="2859838"/>
                  </a:lnTo>
                  <a:lnTo>
                    <a:pt x="3727713" y="2819217"/>
                  </a:lnTo>
                  <a:lnTo>
                    <a:pt x="3747136" y="2778068"/>
                  </a:lnTo>
                  <a:lnTo>
                    <a:pt x="3765627" y="2736402"/>
                  </a:lnTo>
                  <a:lnTo>
                    <a:pt x="3783172" y="2694234"/>
                  </a:lnTo>
                  <a:lnTo>
                    <a:pt x="3799758" y="2651576"/>
                  </a:lnTo>
                  <a:lnTo>
                    <a:pt x="3815371" y="2608443"/>
                  </a:lnTo>
                  <a:lnTo>
                    <a:pt x="3829998" y="2564847"/>
                  </a:lnTo>
                  <a:lnTo>
                    <a:pt x="3843625" y="2520803"/>
                  </a:lnTo>
                  <a:lnTo>
                    <a:pt x="3856240" y="2476323"/>
                  </a:lnTo>
                  <a:lnTo>
                    <a:pt x="3867828" y="2431422"/>
                  </a:lnTo>
                  <a:lnTo>
                    <a:pt x="3878376" y="2386111"/>
                  </a:lnTo>
                  <a:lnTo>
                    <a:pt x="3887871" y="2340406"/>
                  </a:lnTo>
                  <a:lnTo>
                    <a:pt x="3896299" y="2294319"/>
                  </a:lnTo>
                  <a:lnTo>
                    <a:pt x="3903646" y="2247863"/>
                  </a:lnTo>
                  <a:lnTo>
                    <a:pt x="3909901" y="2201053"/>
                  </a:lnTo>
                  <a:lnTo>
                    <a:pt x="3915048" y="2153901"/>
                  </a:lnTo>
                  <a:lnTo>
                    <a:pt x="3919075" y="2106422"/>
                  </a:lnTo>
                  <a:lnTo>
                    <a:pt x="3921968" y="2058627"/>
                  </a:lnTo>
                  <a:lnTo>
                    <a:pt x="3923713" y="2010532"/>
                  </a:lnTo>
                  <a:lnTo>
                    <a:pt x="3924298" y="1962149"/>
                  </a:lnTo>
                  <a:lnTo>
                    <a:pt x="3923713" y="1913766"/>
                  </a:lnTo>
                  <a:lnTo>
                    <a:pt x="3921968" y="1865671"/>
                  </a:lnTo>
                  <a:lnTo>
                    <a:pt x="3919075" y="1817877"/>
                  </a:lnTo>
                  <a:lnTo>
                    <a:pt x="3915048" y="1770397"/>
                  </a:lnTo>
                  <a:lnTo>
                    <a:pt x="3909901" y="1723245"/>
                  </a:lnTo>
                  <a:lnTo>
                    <a:pt x="3903646" y="1676435"/>
                  </a:lnTo>
                  <a:lnTo>
                    <a:pt x="3896299" y="1629980"/>
                  </a:lnTo>
                  <a:lnTo>
                    <a:pt x="3887871" y="1583893"/>
                  </a:lnTo>
                  <a:lnTo>
                    <a:pt x="3878376" y="1538187"/>
                  </a:lnTo>
                  <a:lnTo>
                    <a:pt x="3867828" y="1492877"/>
                  </a:lnTo>
                  <a:lnTo>
                    <a:pt x="3856240" y="1447975"/>
                  </a:lnTo>
                  <a:lnTo>
                    <a:pt x="3843625" y="1403495"/>
                  </a:lnTo>
                  <a:lnTo>
                    <a:pt x="3829998" y="1359451"/>
                  </a:lnTo>
                  <a:lnTo>
                    <a:pt x="3815371" y="1315855"/>
                  </a:lnTo>
                  <a:lnTo>
                    <a:pt x="3799758" y="1272722"/>
                  </a:lnTo>
                  <a:lnTo>
                    <a:pt x="3783172" y="1230065"/>
                  </a:lnTo>
                  <a:lnTo>
                    <a:pt x="3765627" y="1187896"/>
                  </a:lnTo>
                  <a:lnTo>
                    <a:pt x="3747136" y="1146231"/>
                  </a:lnTo>
                  <a:lnTo>
                    <a:pt x="3727713" y="1105081"/>
                  </a:lnTo>
                  <a:lnTo>
                    <a:pt x="3707371" y="1064461"/>
                  </a:lnTo>
                  <a:lnTo>
                    <a:pt x="3686123" y="1024383"/>
                  </a:lnTo>
                  <a:lnTo>
                    <a:pt x="3663983" y="984862"/>
                  </a:lnTo>
                  <a:lnTo>
                    <a:pt x="3640965" y="945911"/>
                  </a:lnTo>
                  <a:lnTo>
                    <a:pt x="3617081" y="907543"/>
                  </a:lnTo>
                  <a:lnTo>
                    <a:pt x="3592345" y="869771"/>
                  </a:lnTo>
                  <a:lnTo>
                    <a:pt x="3566771" y="832610"/>
                  </a:lnTo>
                  <a:lnTo>
                    <a:pt x="3540372" y="796072"/>
                  </a:lnTo>
                  <a:lnTo>
                    <a:pt x="3513161" y="760171"/>
                  </a:lnTo>
                  <a:lnTo>
                    <a:pt x="3485153" y="724920"/>
                  </a:lnTo>
                  <a:lnTo>
                    <a:pt x="3456360" y="690333"/>
                  </a:lnTo>
                  <a:lnTo>
                    <a:pt x="3426795" y="656423"/>
                  </a:lnTo>
                  <a:lnTo>
                    <a:pt x="3396473" y="623204"/>
                  </a:lnTo>
                  <a:lnTo>
                    <a:pt x="3365406" y="590689"/>
                  </a:lnTo>
                  <a:lnTo>
                    <a:pt x="3333609" y="558892"/>
                  </a:lnTo>
                  <a:lnTo>
                    <a:pt x="3301093" y="527825"/>
                  </a:lnTo>
                  <a:lnTo>
                    <a:pt x="3267874" y="497503"/>
                  </a:lnTo>
                  <a:lnTo>
                    <a:pt x="3233964" y="467938"/>
                  </a:lnTo>
                  <a:lnTo>
                    <a:pt x="3199378" y="439145"/>
                  </a:lnTo>
                  <a:lnTo>
                    <a:pt x="3164127" y="411136"/>
                  </a:lnTo>
                  <a:lnTo>
                    <a:pt x="3128226" y="383926"/>
                  </a:lnTo>
                  <a:lnTo>
                    <a:pt x="3091688" y="357527"/>
                  </a:lnTo>
                  <a:lnTo>
                    <a:pt x="3054526" y="331953"/>
                  </a:lnTo>
                  <a:lnTo>
                    <a:pt x="3016755" y="307217"/>
                  </a:lnTo>
                  <a:lnTo>
                    <a:pt x="2978387" y="283333"/>
                  </a:lnTo>
                  <a:lnTo>
                    <a:pt x="2939435" y="260315"/>
                  </a:lnTo>
                  <a:lnTo>
                    <a:pt x="2899914" y="238175"/>
                  </a:lnTo>
                  <a:lnTo>
                    <a:pt x="2859837" y="216927"/>
                  </a:lnTo>
                  <a:lnTo>
                    <a:pt x="2819217" y="196585"/>
                  </a:lnTo>
                  <a:lnTo>
                    <a:pt x="2778067" y="177161"/>
                  </a:lnTo>
                  <a:lnTo>
                    <a:pt x="2736401" y="158670"/>
                  </a:lnTo>
                  <a:lnTo>
                    <a:pt x="2694233" y="141125"/>
                  </a:lnTo>
                  <a:lnTo>
                    <a:pt x="2651575" y="124540"/>
                  </a:lnTo>
                  <a:lnTo>
                    <a:pt x="2608442" y="108927"/>
                  </a:lnTo>
                  <a:lnTo>
                    <a:pt x="2564847" y="94300"/>
                  </a:lnTo>
                  <a:lnTo>
                    <a:pt x="2520802" y="80672"/>
                  </a:lnTo>
                  <a:lnTo>
                    <a:pt x="2476322" y="68058"/>
                  </a:lnTo>
                  <a:lnTo>
                    <a:pt x="2431421" y="56470"/>
                  </a:lnTo>
                  <a:lnTo>
                    <a:pt x="2386110" y="45922"/>
                  </a:lnTo>
                  <a:lnTo>
                    <a:pt x="2340405" y="36427"/>
                  </a:lnTo>
                  <a:lnTo>
                    <a:pt x="2294318" y="27999"/>
                  </a:lnTo>
                  <a:lnTo>
                    <a:pt x="2247862" y="20651"/>
                  </a:lnTo>
                  <a:lnTo>
                    <a:pt x="2201052" y="14397"/>
                  </a:lnTo>
                  <a:lnTo>
                    <a:pt x="2153900" y="9250"/>
                  </a:lnTo>
                  <a:lnTo>
                    <a:pt x="2106421" y="5223"/>
                  </a:lnTo>
                  <a:lnTo>
                    <a:pt x="2058627" y="2330"/>
                  </a:lnTo>
                  <a:lnTo>
                    <a:pt x="2010531" y="584"/>
                  </a:lnTo>
                  <a:lnTo>
                    <a:pt x="1962148" y="0"/>
                  </a:lnTo>
                  <a:close/>
                </a:path>
              </a:pathLst>
            </a:custGeom>
            <a:solidFill>
              <a:srgbClr val="FFC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1168" y="0"/>
            <a:ext cx="11991340" cy="6739255"/>
            <a:chOff x="201168" y="0"/>
            <a:chExt cx="11991340" cy="6739255"/>
          </a:xfrm>
        </p:grpSpPr>
        <p:sp>
          <p:nvSpPr>
            <p:cNvPr id="6" name="object 6"/>
            <p:cNvSpPr/>
            <p:nvPr/>
          </p:nvSpPr>
          <p:spPr>
            <a:xfrm>
              <a:off x="10667999" y="0"/>
              <a:ext cx="1524000" cy="1619250"/>
            </a:xfrm>
            <a:custGeom>
              <a:avLst/>
              <a:gdLst/>
              <a:ahLst/>
              <a:cxnLst/>
              <a:rect l="l" t="t" r="r" b="b"/>
              <a:pathLst>
                <a:path w="1524000" h="1619250">
                  <a:moveTo>
                    <a:pt x="1524000" y="0"/>
                  </a:moveTo>
                  <a:lnTo>
                    <a:pt x="9078" y="0"/>
                  </a:lnTo>
                  <a:lnTo>
                    <a:pt x="6938" y="18804"/>
                  </a:lnTo>
                  <a:lnTo>
                    <a:pt x="3099" y="66105"/>
                  </a:lnTo>
                  <a:lnTo>
                    <a:pt x="778" y="113820"/>
                  </a:lnTo>
                  <a:lnTo>
                    <a:pt x="0" y="161925"/>
                  </a:lnTo>
                  <a:lnTo>
                    <a:pt x="778" y="210029"/>
                  </a:lnTo>
                  <a:lnTo>
                    <a:pt x="3099" y="257744"/>
                  </a:lnTo>
                  <a:lnTo>
                    <a:pt x="6938" y="305045"/>
                  </a:lnTo>
                  <a:lnTo>
                    <a:pt x="12271" y="351909"/>
                  </a:lnTo>
                  <a:lnTo>
                    <a:pt x="19073" y="398310"/>
                  </a:lnTo>
                  <a:lnTo>
                    <a:pt x="27322" y="444226"/>
                  </a:lnTo>
                  <a:lnTo>
                    <a:pt x="36992" y="489632"/>
                  </a:lnTo>
                  <a:lnTo>
                    <a:pt x="48061" y="534505"/>
                  </a:lnTo>
                  <a:lnTo>
                    <a:pt x="60503" y="578819"/>
                  </a:lnTo>
                  <a:lnTo>
                    <a:pt x="74295" y="622552"/>
                  </a:lnTo>
                  <a:lnTo>
                    <a:pt x="89413" y="665679"/>
                  </a:lnTo>
                  <a:lnTo>
                    <a:pt x="105833" y="708176"/>
                  </a:lnTo>
                  <a:lnTo>
                    <a:pt x="123530" y="750020"/>
                  </a:lnTo>
                  <a:lnTo>
                    <a:pt x="142482" y="791185"/>
                  </a:lnTo>
                  <a:lnTo>
                    <a:pt x="162663" y="831649"/>
                  </a:lnTo>
                  <a:lnTo>
                    <a:pt x="184051" y="871387"/>
                  </a:lnTo>
                  <a:lnTo>
                    <a:pt x="206620" y="910376"/>
                  </a:lnTo>
                  <a:lnTo>
                    <a:pt x="230347" y="948590"/>
                  </a:lnTo>
                  <a:lnTo>
                    <a:pt x="255208" y="986007"/>
                  </a:lnTo>
                  <a:lnTo>
                    <a:pt x="281179" y="1022602"/>
                  </a:lnTo>
                  <a:lnTo>
                    <a:pt x="308235" y="1058351"/>
                  </a:lnTo>
                  <a:lnTo>
                    <a:pt x="336354" y="1093230"/>
                  </a:lnTo>
                  <a:lnTo>
                    <a:pt x="365510" y="1127216"/>
                  </a:lnTo>
                  <a:lnTo>
                    <a:pt x="395680" y="1160283"/>
                  </a:lnTo>
                  <a:lnTo>
                    <a:pt x="426840" y="1192409"/>
                  </a:lnTo>
                  <a:lnTo>
                    <a:pt x="458966" y="1223569"/>
                  </a:lnTo>
                  <a:lnTo>
                    <a:pt x="492033" y="1253739"/>
                  </a:lnTo>
                  <a:lnTo>
                    <a:pt x="526019" y="1282895"/>
                  </a:lnTo>
                  <a:lnTo>
                    <a:pt x="560898" y="1311014"/>
                  </a:lnTo>
                  <a:lnTo>
                    <a:pt x="596647" y="1338070"/>
                  </a:lnTo>
                  <a:lnTo>
                    <a:pt x="633242" y="1364041"/>
                  </a:lnTo>
                  <a:lnTo>
                    <a:pt x="670659" y="1388902"/>
                  </a:lnTo>
                  <a:lnTo>
                    <a:pt x="708873" y="1412629"/>
                  </a:lnTo>
                  <a:lnTo>
                    <a:pt x="747862" y="1435198"/>
                  </a:lnTo>
                  <a:lnTo>
                    <a:pt x="787600" y="1456586"/>
                  </a:lnTo>
                  <a:lnTo>
                    <a:pt x="828064" y="1476767"/>
                  </a:lnTo>
                  <a:lnTo>
                    <a:pt x="869229" y="1495719"/>
                  </a:lnTo>
                  <a:lnTo>
                    <a:pt x="911073" y="1513416"/>
                  </a:lnTo>
                  <a:lnTo>
                    <a:pt x="953570" y="1529836"/>
                  </a:lnTo>
                  <a:lnTo>
                    <a:pt x="996697" y="1544954"/>
                  </a:lnTo>
                  <a:lnTo>
                    <a:pt x="1040430" y="1558746"/>
                  </a:lnTo>
                  <a:lnTo>
                    <a:pt x="1084744" y="1571188"/>
                  </a:lnTo>
                  <a:lnTo>
                    <a:pt x="1129617" y="1582257"/>
                  </a:lnTo>
                  <a:lnTo>
                    <a:pt x="1175023" y="1591927"/>
                  </a:lnTo>
                  <a:lnTo>
                    <a:pt x="1220939" y="1600176"/>
                  </a:lnTo>
                  <a:lnTo>
                    <a:pt x="1267340" y="1606978"/>
                  </a:lnTo>
                  <a:lnTo>
                    <a:pt x="1314204" y="1612311"/>
                  </a:lnTo>
                  <a:lnTo>
                    <a:pt x="1361505" y="1616150"/>
                  </a:lnTo>
                  <a:lnTo>
                    <a:pt x="1409220" y="1618471"/>
                  </a:lnTo>
                  <a:lnTo>
                    <a:pt x="1457325" y="1619250"/>
                  </a:lnTo>
                  <a:lnTo>
                    <a:pt x="1505429" y="1618471"/>
                  </a:lnTo>
                  <a:lnTo>
                    <a:pt x="1524000" y="1617567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D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225551"/>
              <a:ext cx="11765280" cy="65135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6700" y="292098"/>
              <a:ext cx="11635105" cy="6381115"/>
            </a:xfrm>
            <a:custGeom>
              <a:avLst/>
              <a:gdLst/>
              <a:ahLst/>
              <a:cxnLst/>
              <a:rect l="l" t="t" r="r" b="b"/>
              <a:pathLst>
                <a:path w="11635105" h="6381115">
                  <a:moveTo>
                    <a:pt x="11634909" y="0"/>
                  </a:moveTo>
                  <a:lnTo>
                    <a:pt x="0" y="0"/>
                  </a:lnTo>
                  <a:lnTo>
                    <a:pt x="0" y="6380550"/>
                  </a:lnTo>
                  <a:lnTo>
                    <a:pt x="11634909" y="6380550"/>
                  </a:lnTo>
                  <a:lnTo>
                    <a:pt x="11634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2524283" y="670224"/>
            <a:ext cx="9678074" cy="136704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00120" algn="l">
              <a:spcBef>
                <a:spcPts val="100"/>
              </a:spcBef>
            </a:pPr>
            <a:r>
              <a:rPr lang="en-US" sz="4400" spc="-5"/>
              <a:t>Linear Weighting</a:t>
            </a:r>
            <a:br>
              <a:rPr lang="en-US" sz="4400" spc="-5"/>
            </a:br>
            <a:r>
              <a:rPr lang="en-US" sz="4400" spc="-5"/>
              <a:t>Method </a:t>
            </a:r>
            <a:endParaRPr lang="en-US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11</a:t>
            </a:fld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EB0FD-DFC4-BD53-E682-2025C76A0515}"/>
              </a:ext>
            </a:extLst>
          </p:cNvPr>
          <p:cNvSpPr txBox="1"/>
          <p:nvPr/>
        </p:nvSpPr>
        <p:spPr>
          <a:xfrm>
            <a:off x="694563" y="2029604"/>
            <a:ext cx="6816920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b="1">
                <a:latin typeface="Times New Roman"/>
                <a:ea typeface="Calibri"/>
                <a:cs typeface="Times New Roman"/>
              </a:rPr>
              <a:t>It is used to add more than 1 elements within the network, assigning ratings &amp; scores to each element &amp; combining them.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latin typeface="Times New Roman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b="1">
                <a:solidFill>
                  <a:srgbClr val="0D0D0D"/>
                </a:solidFill>
                <a:ea typeface="+mn-lt"/>
                <a:cs typeface="+mn-lt"/>
              </a:rPr>
              <a:t>r ̂_</a:t>
            </a:r>
            <a:r>
              <a:rPr lang="en-US" b="1" err="1">
                <a:solidFill>
                  <a:srgbClr val="0D0D0D"/>
                </a:solidFill>
                <a:ea typeface="+mn-lt"/>
                <a:cs typeface="+mn-lt"/>
              </a:rPr>
              <a:t>uiqm</a:t>
            </a:r>
            <a:r>
              <a:rPr lang="en-US" b="1">
                <a:solidFill>
                  <a:srgbClr val="0D0D0D"/>
                </a:solidFill>
                <a:ea typeface="+mn-lt"/>
                <a:cs typeface="+mn-lt"/>
              </a:rPr>
              <a:t>= p (</a:t>
            </a:r>
            <a:r>
              <a:rPr lang="en-US" b="1" err="1">
                <a:solidFill>
                  <a:srgbClr val="0D0D0D"/>
                </a:solidFill>
                <a:ea typeface="+mn-lt"/>
                <a:cs typeface="+mn-lt"/>
              </a:rPr>
              <a:t>v_i</a:t>
            </a:r>
            <a:r>
              <a:rPr lang="en-US" b="1">
                <a:solidFill>
                  <a:srgbClr val="0D0D0D"/>
                </a:solidFill>
                <a:ea typeface="+mn-lt"/>
                <a:cs typeface="+mn-lt"/>
              </a:rPr>
              <a:t>= </a:t>
            </a:r>
            <a:r>
              <a:rPr lang="en-US" b="1" err="1">
                <a:solidFill>
                  <a:srgbClr val="0D0D0D"/>
                </a:solidFill>
                <a:ea typeface="+mn-lt"/>
                <a:cs typeface="+mn-lt"/>
              </a:rPr>
              <a:t>r_q</a:t>
            </a:r>
            <a:r>
              <a:rPr lang="en-US" b="1">
                <a:solidFill>
                  <a:srgbClr val="0D0D0D"/>
                </a:solidFill>
                <a:ea typeface="+mn-lt"/>
                <a:cs typeface="+mn-lt"/>
              </a:rPr>
              <a:t> ).r ̂_</a:t>
            </a:r>
            <a:r>
              <a:rPr lang="en-US" b="1" err="1">
                <a:solidFill>
                  <a:srgbClr val="0D0D0D"/>
                </a:solidFill>
                <a:ea typeface="+mn-lt"/>
                <a:cs typeface="+mn-lt"/>
              </a:rPr>
              <a:t>uiq</a:t>
            </a:r>
            <a:r>
              <a:rPr lang="en-US" b="1">
                <a:solidFill>
                  <a:srgbClr val="0D0D0D"/>
                </a:solidFill>
                <a:ea typeface="+mn-lt"/>
                <a:cs typeface="+mn-lt"/>
              </a:rPr>
              <a:t>+(1- p (</a:t>
            </a:r>
            <a:r>
              <a:rPr lang="en-US" b="1" err="1">
                <a:solidFill>
                  <a:srgbClr val="0D0D0D"/>
                </a:solidFill>
                <a:ea typeface="+mn-lt"/>
                <a:cs typeface="+mn-lt"/>
              </a:rPr>
              <a:t>v_i</a:t>
            </a:r>
            <a:r>
              <a:rPr lang="en-US" b="1">
                <a:solidFill>
                  <a:srgbClr val="0D0D0D"/>
                </a:solidFill>
                <a:ea typeface="+mn-lt"/>
                <a:cs typeface="+mn-lt"/>
              </a:rPr>
              <a:t>= </a:t>
            </a:r>
            <a:r>
              <a:rPr lang="en-US" b="1" err="1">
                <a:solidFill>
                  <a:srgbClr val="0D0D0D"/>
                </a:solidFill>
                <a:ea typeface="+mn-lt"/>
                <a:cs typeface="+mn-lt"/>
              </a:rPr>
              <a:t>r_q</a:t>
            </a:r>
            <a:r>
              <a:rPr lang="en-US" b="1">
                <a:solidFill>
                  <a:srgbClr val="0D0D0D"/>
                </a:solidFill>
                <a:ea typeface="+mn-lt"/>
                <a:cs typeface="+mn-lt"/>
              </a:rPr>
              <a:t> )).r ̂_</a:t>
            </a:r>
            <a:r>
              <a:rPr lang="en-US" b="1" err="1">
                <a:solidFill>
                  <a:srgbClr val="0D0D0D"/>
                </a:solidFill>
                <a:ea typeface="+mn-lt"/>
                <a:cs typeface="+mn-lt"/>
              </a:rPr>
              <a:t>uim</a:t>
            </a:r>
            <a:r>
              <a:rPr lang="en-US" b="1">
                <a:solidFill>
                  <a:srgbClr val="0D0D0D"/>
                </a:solidFill>
                <a:ea typeface="+mn-lt"/>
                <a:cs typeface="+mn-lt"/>
              </a:rPr>
              <a:t> </a:t>
            </a:r>
            <a:endParaRPr lang="en-US" b="1">
              <a:latin typeface="Times New Roman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endParaRPr lang="en-US" b="1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b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r̂_</a:t>
            </a:r>
            <a:r>
              <a:rPr lang="en-US" b="1" err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uim</a:t>
            </a:r>
            <a:r>
              <a:rPr lang="en-US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: This is the predicted rating for neighboring mobility density.</a:t>
            </a:r>
          </a:p>
          <a:p>
            <a:pPr marL="342900" indent="-342900">
              <a:buFont typeface="Wingdings"/>
              <a:buChar char="Ø"/>
            </a:pPr>
            <a:endParaRPr lang="en-US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r>
              <a:rPr lang="en-US" b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r̂_</a:t>
            </a:r>
            <a:r>
              <a:rPr lang="en-US" b="1" err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uiq</a:t>
            </a:r>
            <a:r>
              <a:rPr lang="en-US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: This is the rating of air quality for the same item.</a:t>
            </a:r>
          </a:p>
          <a:p>
            <a:pPr marL="342900" indent="-342900">
              <a:buFont typeface="Wingdings"/>
              <a:buChar char="Ø"/>
            </a:pPr>
            <a:endParaRPr lang="en-US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Wingdings"/>
              <a:buChar char="Ø"/>
            </a:pPr>
            <a:r>
              <a:rPr lang="en-US" b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p(</a:t>
            </a:r>
            <a:r>
              <a:rPr lang="en-US" b="1" err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v_i</a:t>
            </a:r>
            <a:r>
              <a:rPr lang="en-US" b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 = </a:t>
            </a:r>
            <a:r>
              <a:rPr lang="en-US" b="1" err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r_q</a:t>
            </a:r>
            <a:r>
              <a:rPr lang="en-US" b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)</a:t>
            </a:r>
            <a:r>
              <a:rPr lang="en-US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: This term represents the probability that user </a:t>
            </a:r>
            <a:r>
              <a:rPr lang="en-US">
                <a:solidFill>
                  <a:srgbClr val="0D0D0D"/>
                </a:solidFill>
                <a:latin typeface="Cambria Math"/>
                <a:ea typeface="Cambria Math"/>
                <a:cs typeface="Segoe UI"/>
              </a:rPr>
              <a:t>𝑢</a:t>
            </a:r>
            <a:r>
              <a:rPr lang="en-US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 has rated item </a:t>
            </a:r>
            <a:r>
              <a:rPr lang="en-US">
                <a:solidFill>
                  <a:srgbClr val="0D0D0D"/>
                </a:solidFill>
                <a:latin typeface="Cambria Math"/>
                <a:ea typeface="Cambria Math"/>
                <a:cs typeface="Segoe UI"/>
              </a:rPr>
              <a:t>𝑖</a:t>
            </a:r>
            <a:r>
              <a:rPr lang="en-US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 with rating </a:t>
            </a:r>
            <a:r>
              <a:rPr lang="en-US">
                <a:solidFill>
                  <a:srgbClr val="0D0D0D"/>
                </a:solidFill>
                <a:latin typeface="Cambria Math"/>
                <a:ea typeface="Cambria Math"/>
                <a:cs typeface="Segoe UI"/>
              </a:rPr>
              <a:t>𝑟</a:t>
            </a:r>
            <a:r>
              <a:rPr lang="en-US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 in air quality condition </a:t>
            </a:r>
            <a:r>
              <a:rPr lang="en-US">
                <a:solidFill>
                  <a:srgbClr val="0D0D0D"/>
                </a:solidFill>
                <a:latin typeface="Cambria Math"/>
                <a:ea typeface="Cambria Math"/>
                <a:cs typeface="Segoe UI"/>
              </a:rPr>
              <a:t>𝑞</a:t>
            </a:r>
            <a:r>
              <a:rPr lang="en-US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 (pm value).</a:t>
            </a:r>
          </a:p>
          <a:p>
            <a:pPr marL="342900" indent="-342900">
              <a:buFont typeface="Wingdings"/>
              <a:buChar char="Ø"/>
            </a:pPr>
            <a:endParaRPr lang="en-US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 b="1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endParaRPr lang="en-US" b="1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6887389-295F-20C5-7FC4-14D21326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850" y="1903562"/>
            <a:ext cx="39776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57720" cy="6858000"/>
            <a:chOff x="0" y="0"/>
            <a:chExt cx="7157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810" cy="4532630"/>
            </a:xfrm>
            <a:custGeom>
              <a:avLst/>
              <a:gdLst/>
              <a:ahLst/>
              <a:cxnLst/>
              <a:rect l="l" t="t" r="r" b="b"/>
              <a:pathLst>
                <a:path w="4575810" h="4532630">
                  <a:moveTo>
                    <a:pt x="4085142" y="0"/>
                  </a:moveTo>
                  <a:lnTo>
                    <a:pt x="0" y="0"/>
                  </a:lnTo>
                  <a:lnTo>
                    <a:pt x="0" y="4012259"/>
                  </a:lnTo>
                  <a:lnTo>
                    <a:pt x="51261" y="4047208"/>
                  </a:lnTo>
                  <a:lnTo>
                    <a:pt x="88870" y="4071782"/>
                  </a:lnTo>
                  <a:lnTo>
                    <a:pt x="126878" y="4095789"/>
                  </a:lnTo>
                  <a:lnTo>
                    <a:pt x="165279" y="4119224"/>
                  </a:lnTo>
                  <a:lnTo>
                    <a:pt x="204066" y="4142079"/>
                  </a:lnTo>
                  <a:lnTo>
                    <a:pt x="243235" y="4164350"/>
                  </a:lnTo>
                  <a:lnTo>
                    <a:pt x="282778" y="4186030"/>
                  </a:lnTo>
                  <a:lnTo>
                    <a:pt x="322690" y="4207114"/>
                  </a:lnTo>
                  <a:lnTo>
                    <a:pt x="362965" y="4227594"/>
                  </a:lnTo>
                  <a:lnTo>
                    <a:pt x="403596" y="4247466"/>
                  </a:lnTo>
                  <a:lnTo>
                    <a:pt x="444578" y="4266723"/>
                  </a:lnTo>
                  <a:lnTo>
                    <a:pt x="485906" y="4285359"/>
                  </a:lnTo>
                  <a:lnTo>
                    <a:pt x="527572" y="4303368"/>
                  </a:lnTo>
                  <a:lnTo>
                    <a:pt x="569570" y="4320745"/>
                  </a:lnTo>
                  <a:lnTo>
                    <a:pt x="611896" y="4337483"/>
                  </a:lnTo>
                  <a:lnTo>
                    <a:pt x="654542" y="4353576"/>
                  </a:lnTo>
                  <a:lnTo>
                    <a:pt x="697504" y="4369018"/>
                  </a:lnTo>
                  <a:lnTo>
                    <a:pt x="740774" y="4383804"/>
                  </a:lnTo>
                  <a:lnTo>
                    <a:pt x="784346" y="4397927"/>
                  </a:lnTo>
                  <a:lnTo>
                    <a:pt x="828216" y="4411381"/>
                  </a:lnTo>
                  <a:lnTo>
                    <a:pt x="872376" y="4424160"/>
                  </a:lnTo>
                  <a:lnTo>
                    <a:pt x="916822" y="4436258"/>
                  </a:lnTo>
                  <a:lnTo>
                    <a:pt x="961546" y="4447670"/>
                  </a:lnTo>
                  <a:lnTo>
                    <a:pt x="1006543" y="4458389"/>
                  </a:lnTo>
                  <a:lnTo>
                    <a:pt x="1051806" y="4468409"/>
                  </a:lnTo>
                  <a:lnTo>
                    <a:pt x="1097331" y="4477725"/>
                  </a:lnTo>
                  <a:lnTo>
                    <a:pt x="1143110" y="4486330"/>
                  </a:lnTo>
                  <a:lnTo>
                    <a:pt x="1189138" y="4494217"/>
                  </a:lnTo>
                  <a:lnTo>
                    <a:pt x="1235409" y="4501383"/>
                  </a:lnTo>
                  <a:lnTo>
                    <a:pt x="1281917" y="4507819"/>
                  </a:lnTo>
                  <a:lnTo>
                    <a:pt x="1328655" y="4513521"/>
                  </a:lnTo>
                  <a:lnTo>
                    <a:pt x="1375619" y="4518482"/>
                  </a:lnTo>
                  <a:lnTo>
                    <a:pt x="1422801" y="4522696"/>
                  </a:lnTo>
                  <a:lnTo>
                    <a:pt x="1470196" y="4526157"/>
                  </a:lnTo>
                  <a:lnTo>
                    <a:pt x="1517798" y="4528860"/>
                  </a:lnTo>
                  <a:lnTo>
                    <a:pt x="1565601" y="4530798"/>
                  </a:lnTo>
                  <a:lnTo>
                    <a:pt x="1613598" y="4531965"/>
                  </a:lnTo>
                  <a:lnTo>
                    <a:pt x="1661784" y="4532355"/>
                  </a:lnTo>
                  <a:lnTo>
                    <a:pt x="1709971" y="4531965"/>
                  </a:lnTo>
                  <a:lnTo>
                    <a:pt x="1757968" y="4530798"/>
                  </a:lnTo>
                  <a:lnTo>
                    <a:pt x="1805771" y="4528860"/>
                  </a:lnTo>
                  <a:lnTo>
                    <a:pt x="1853373" y="4526157"/>
                  </a:lnTo>
                  <a:lnTo>
                    <a:pt x="1900768" y="4522696"/>
                  </a:lnTo>
                  <a:lnTo>
                    <a:pt x="1947950" y="4518482"/>
                  </a:lnTo>
                  <a:lnTo>
                    <a:pt x="1994913" y="4513521"/>
                  </a:lnTo>
                  <a:lnTo>
                    <a:pt x="2041652" y="4507819"/>
                  </a:lnTo>
                  <a:lnTo>
                    <a:pt x="2088160" y="4501383"/>
                  </a:lnTo>
                  <a:lnTo>
                    <a:pt x="2134431" y="4494217"/>
                  </a:lnTo>
                  <a:lnTo>
                    <a:pt x="2180459" y="4486330"/>
                  </a:lnTo>
                  <a:lnTo>
                    <a:pt x="2226238" y="4477725"/>
                  </a:lnTo>
                  <a:lnTo>
                    <a:pt x="2271762" y="4468409"/>
                  </a:lnTo>
                  <a:lnTo>
                    <a:pt x="2317026" y="4458389"/>
                  </a:lnTo>
                  <a:lnTo>
                    <a:pt x="2362023" y="4447670"/>
                  </a:lnTo>
                  <a:lnTo>
                    <a:pt x="2406747" y="4436258"/>
                  </a:lnTo>
                  <a:lnTo>
                    <a:pt x="2451192" y="4424160"/>
                  </a:lnTo>
                  <a:lnTo>
                    <a:pt x="2495353" y="4411381"/>
                  </a:lnTo>
                  <a:lnTo>
                    <a:pt x="2539222" y="4397927"/>
                  </a:lnTo>
                  <a:lnTo>
                    <a:pt x="2582795" y="4383804"/>
                  </a:lnTo>
                  <a:lnTo>
                    <a:pt x="2626065" y="4369018"/>
                  </a:lnTo>
                  <a:lnTo>
                    <a:pt x="2669026" y="4353576"/>
                  </a:lnTo>
                  <a:lnTo>
                    <a:pt x="2711673" y="4337483"/>
                  </a:lnTo>
                  <a:lnTo>
                    <a:pt x="2753998" y="4320745"/>
                  </a:lnTo>
                  <a:lnTo>
                    <a:pt x="2795997" y="4303368"/>
                  </a:lnTo>
                  <a:lnTo>
                    <a:pt x="2837663" y="4285359"/>
                  </a:lnTo>
                  <a:lnTo>
                    <a:pt x="2878990" y="4266723"/>
                  </a:lnTo>
                  <a:lnTo>
                    <a:pt x="2919973" y="4247466"/>
                  </a:lnTo>
                  <a:lnTo>
                    <a:pt x="2960604" y="4227594"/>
                  </a:lnTo>
                  <a:lnTo>
                    <a:pt x="3000879" y="4207114"/>
                  </a:lnTo>
                  <a:lnTo>
                    <a:pt x="3040791" y="4186030"/>
                  </a:lnTo>
                  <a:lnTo>
                    <a:pt x="3080334" y="4164350"/>
                  </a:lnTo>
                  <a:lnTo>
                    <a:pt x="3119503" y="4142079"/>
                  </a:lnTo>
                  <a:lnTo>
                    <a:pt x="3158290" y="4119224"/>
                  </a:lnTo>
                  <a:lnTo>
                    <a:pt x="3196691" y="4095789"/>
                  </a:lnTo>
                  <a:lnTo>
                    <a:pt x="3234699" y="4071782"/>
                  </a:lnTo>
                  <a:lnTo>
                    <a:pt x="3272308" y="4047208"/>
                  </a:lnTo>
                  <a:lnTo>
                    <a:pt x="3309513" y="4022074"/>
                  </a:lnTo>
                  <a:lnTo>
                    <a:pt x="3346306" y="3996384"/>
                  </a:lnTo>
                  <a:lnTo>
                    <a:pt x="3382683" y="3970146"/>
                  </a:lnTo>
                  <a:lnTo>
                    <a:pt x="3418637" y="3943365"/>
                  </a:lnTo>
                  <a:lnTo>
                    <a:pt x="3454162" y="3916047"/>
                  </a:lnTo>
                  <a:lnTo>
                    <a:pt x="3489253" y="3888198"/>
                  </a:lnTo>
                  <a:lnTo>
                    <a:pt x="3523902" y="3859825"/>
                  </a:lnTo>
                  <a:lnTo>
                    <a:pt x="3558105" y="3830933"/>
                  </a:lnTo>
                  <a:lnTo>
                    <a:pt x="3591855" y="3801528"/>
                  </a:lnTo>
                  <a:lnTo>
                    <a:pt x="3625146" y="3771616"/>
                  </a:lnTo>
                  <a:lnTo>
                    <a:pt x="3657973" y="3741204"/>
                  </a:lnTo>
                  <a:lnTo>
                    <a:pt x="3690328" y="3710296"/>
                  </a:lnTo>
                  <a:lnTo>
                    <a:pt x="3722207" y="3678900"/>
                  </a:lnTo>
                  <a:lnTo>
                    <a:pt x="3753603" y="3647021"/>
                  </a:lnTo>
                  <a:lnTo>
                    <a:pt x="3784511" y="3614666"/>
                  </a:lnTo>
                  <a:lnTo>
                    <a:pt x="3814923" y="3581839"/>
                  </a:lnTo>
                  <a:lnTo>
                    <a:pt x="3844835" y="3548548"/>
                  </a:lnTo>
                  <a:lnTo>
                    <a:pt x="3874240" y="3514798"/>
                  </a:lnTo>
                  <a:lnTo>
                    <a:pt x="3903132" y="3480595"/>
                  </a:lnTo>
                  <a:lnTo>
                    <a:pt x="3931505" y="3445946"/>
                  </a:lnTo>
                  <a:lnTo>
                    <a:pt x="3959354" y="3410855"/>
                  </a:lnTo>
                  <a:lnTo>
                    <a:pt x="3986672" y="3375330"/>
                  </a:lnTo>
                  <a:lnTo>
                    <a:pt x="4013453" y="3339376"/>
                  </a:lnTo>
                  <a:lnTo>
                    <a:pt x="4039691" y="3302999"/>
                  </a:lnTo>
                  <a:lnTo>
                    <a:pt x="4065381" y="3266206"/>
                  </a:lnTo>
                  <a:lnTo>
                    <a:pt x="4090515" y="3229001"/>
                  </a:lnTo>
                  <a:lnTo>
                    <a:pt x="4115089" y="3191392"/>
                  </a:lnTo>
                  <a:lnTo>
                    <a:pt x="4139096" y="3153384"/>
                  </a:lnTo>
                  <a:lnTo>
                    <a:pt x="4162531" y="3114983"/>
                  </a:lnTo>
                  <a:lnTo>
                    <a:pt x="4185386" y="3076196"/>
                  </a:lnTo>
                  <a:lnTo>
                    <a:pt x="4207657" y="3037027"/>
                  </a:lnTo>
                  <a:lnTo>
                    <a:pt x="4229337" y="2997484"/>
                  </a:lnTo>
                  <a:lnTo>
                    <a:pt x="4250421" y="2957572"/>
                  </a:lnTo>
                  <a:lnTo>
                    <a:pt x="4270901" y="2917297"/>
                  </a:lnTo>
                  <a:lnTo>
                    <a:pt x="4290773" y="2876666"/>
                  </a:lnTo>
                  <a:lnTo>
                    <a:pt x="4310030" y="2835683"/>
                  </a:lnTo>
                  <a:lnTo>
                    <a:pt x="4328666" y="2794356"/>
                  </a:lnTo>
                  <a:lnTo>
                    <a:pt x="4346675" y="2752690"/>
                  </a:lnTo>
                  <a:lnTo>
                    <a:pt x="4364052" y="2710691"/>
                  </a:lnTo>
                  <a:lnTo>
                    <a:pt x="4380790" y="2668366"/>
                  </a:lnTo>
                  <a:lnTo>
                    <a:pt x="4396883" y="2625719"/>
                  </a:lnTo>
                  <a:lnTo>
                    <a:pt x="4412325" y="2582758"/>
                  </a:lnTo>
                  <a:lnTo>
                    <a:pt x="4427111" y="2539488"/>
                  </a:lnTo>
                  <a:lnTo>
                    <a:pt x="4441234" y="2495915"/>
                  </a:lnTo>
                  <a:lnTo>
                    <a:pt x="4454688" y="2452046"/>
                  </a:lnTo>
                  <a:lnTo>
                    <a:pt x="4467467" y="2407885"/>
                  </a:lnTo>
                  <a:lnTo>
                    <a:pt x="4479565" y="2363440"/>
                  </a:lnTo>
                  <a:lnTo>
                    <a:pt x="4490977" y="2318716"/>
                  </a:lnTo>
                  <a:lnTo>
                    <a:pt x="4501696" y="2273719"/>
                  </a:lnTo>
                  <a:lnTo>
                    <a:pt x="4511716" y="2228455"/>
                  </a:lnTo>
                  <a:lnTo>
                    <a:pt x="4521032" y="2182931"/>
                  </a:lnTo>
                  <a:lnTo>
                    <a:pt x="4529637" y="2137152"/>
                  </a:lnTo>
                  <a:lnTo>
                    <a:pt x="4537524" y="2091124"/>
                  </a:lnTo>
                  <a:lnTo>
                    <a:pt x="4544690" y="2044853"/>
                  </a:lnTo>
                  <a:lnTo>
                    <a:pt x="4551126" y="1998345"/>
                  </a:lnTo>
                  <a:lnTo>
                    <a:pt x="4556828" y="1951606"/>
                  </a:lnTo>
                  <a:lnTo>
                    <a:pt x="4561789" y="1904643"/>
                  </a:lnTo>
                  <a:lnTo>
                    <a:pt x="4566003" y="1857461"/>
                  </a:lnTo>
                  <a:lnTo>
                    <a:pt x="4569464" y="1810066"/>
                  </a:lnTo>
                  <a:lnTo>
                    <a:pt x="4572167" y="1762464"/>
                  </a:lnTo>
                  <a:lnTo>
                    <a:pt x="4574105" y="1714661"/>
                  </a:lnTo>
                  <a:lnTo>
                    <a:pt x="4575272" y="1666664"/>
                  </a:lnTo>
                  <a:lnTo>
                    <a:pt x="4575662" y="1618477"/>
                  </a:lnTo>
                  <a:lnTo>
                    <a:pt x="4575272" y="1570291"/>
                  </a:lnTo>
                  <a:lnTo>
                    <a:pt x="4574105" y="1522294"/>
                  </a:lnTo>
                  <a:lnTo>
                    <a:pt x="4572167" y="1474491"/>
                  </a:lnTo>
                  <a:lnTo>
                    <a:pt x="4569464" y="1426889"/>
                  </a:lnTo>
                  <a:lnTo>
                    <a:pt x="4566003" y="1379494"/>
                  </a:lnTo>
                  <a:lnTo>
                    <a:pt x="4561789" y="1332312"/>
                  </a:lnTo>
                  <a:lnTo>
                    <a:pt x="4556828" y="1285348"/>
                  </a:lnTo>
                  <a:lnTo>
                    <a:pt x="4551126" y="1238610"/>
                  </a:lnTo>
                  <a:lnTo>
                    <a:pt x="4544690" y="1192102"/>
                  </a:lnTo>
                  <a:lnTo>
                    <a:pt x="4537524" y="1145831"/>
                  </a:lnTo>
                  <a:lnTo>
                    <a:pt x="4529637" y="1099803"/>
                  </a:lnTo>
                  <a:lnTo>
                    <a:pt x="4521032" y="1054024"/>
                  </a:lnTo>
                  <a:lnTo>
                    <a:pt x="4511716" y="1008499"/>
                  </a:lnTo>
                  <a:lnTo>
                    <a:pt x="4501696" y="963236"/>
                  </a:lnTo>
                  <a:lnTo>
                    <a:pt x="4490977" y="918239"/>
                  </a:lnTo>
                  <a:lnTo>
                    <a:pt x="4479565" y="873515"/>
                  </a:lnTo>
                  <a:lnTo>
                    <a:pt x="4467467" y="829069"/>
                  </a:lnTo>
                  <a:lnTo>
                    <a:pt x="4454688" y="784909"/>
                  </a:lnTo>
                  <a:lnTo>
                    <a:pt x="4441234" y="741039"/>
                  </a:lnTo>
                  <a:lnTo>
                    <a:pt x="4427111" y="697466"/>
                  </a:lnTo>
                  <a:lnTo>
                    <a:pt x="4412325" y="654196"/>
                  </a:lnTo>
                  <a:lnTo>
                    <a:pt x="4396883" y="611235"/>
                  </a:lnTo>
                  <a:lnTo>
                    <a:pt x="4380790" y="568589"/>
                  </a:lnTo>
                  <a:lnTo>
                    <a:pt x="4364052" y="526263"/>
                  </a:lnTo>
                  <a:lnTo>
                    <a:pt x="4346675" y="484264"/>
                  </a:lnTo>
                  <a:lnTo>
                    <a:pt x="4328666" y="442598"/>
                  </a:lnTo>
                  <a:lnTo>
                    <a:pt x="4310030" y="401271"/>
                  </a:lnTo>
                  <a:lnTo>
                    <a:pt x="4290773" y="360289"/>
                  </a:lnTo>
                  <a:lnTo>
                    <a:pt x="4270901" y="319657"/>
                  </a:lnTo>
                  <a:lnTo>
                    <a:pt x="4250421" y="279383"/>
                  </a:lnTo>
                  <a:lnTo>
                    <a:pt x="4229337" y="239471"/>
                  </a:lnTo>
                  <a:lnTo>
                    <a:pt x="4207657" y="199927"/>
                  </a:lnTo>
                  <a:lnTo>
                    <a:pt x="4185386" y="160759"/>
                  </a:lnTo>
                  <a:lnTo>
                    <a:pt x="4162531" y="121971"/>
                  </a:lnTo>
                  <a:lnTo>
                    <a:pt x="4139096" y="83571"/>
                  </a:lnTo>
                  <a:lnTo>
                    <a:pt x="4115089" y="45563"/>
                  </a:lnTo>
                  <a:lnTo>
                    <a:pt x="4090515" y="7954"/>
                  </a:lnTo>
                  <a:lnTo>
                    <a:pt x="4085142" y="0"/>
                  </a:lnTo>
                  <a:close/>
                </a:path>
              </a:pathLst>
            </a:custGeom>
            <a:solidFill>
              <a:srgbClr val="FF5E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2899" y="3740235"/>
              <a:ext cx="3924300" cy="3117850"/>
            </a:xfrm>
            <a:custGeom>
              <a:avLst/>
              <a:gdLst/>
              <a:ahLst/>
              <a:cxnLst/>
              <a:rect l="l" t="t" r="r" b="b"/>
              <a:pathLst>
                <a:path w="3924300" h="3117850">
                  <a:moveTo>
                    <a:pt x="1962148" y="0"/>
                  </a:moveTo>
                  <a:lnTo>
                    <a:pt x="1913765" y="584"/>
                  </a:lnTo>
                  <a:lnTo>
                    <a:pt x="1865670" y="2330"/>
                  </a:lnTo>
                  <a:lnTo>
                    <a:pt x="1817876" y="5223"/>
                  </a:lnTo>
                  <a:lnTo>
                    <a:pt x="1770396" y="9250"/>
                  </a:lnTo>
                  <a:lnTo>
                    <a:pt x="1723245" y="14397"/>
                  </a:lnTo>
                  <a:lnTo>
                    <a:pt x="1676434" y="20651"/>
                  </a:lnTo>
                  <a:lnTo>
                    <a:pt x="1629979" y="27999"/>
                  </a:lnTo>
                  <a:lnTo>
                    <a:pt x="1583892" y="36427"/>
                  </a:lnTo>
                  <a:lnTo>
                    <a:pt x="1538187" y="45922"/>
                  </a:lnTo>
                  <a:lnTo>
                    <a:pt x="1492876" y="56470"/>
                  </a:lnTo>
                  <a:lnTo>
                    <a:pt x="1447975" y="68058"/>
                  </a:lnTo>
                  <a:lnTo>
                    <a:pt x="1403495" y="80672"/>
                  </a:lnTo>
                  <a:lnTo>
                    <a:pt x="1359450" y="94300"/>
                  </a:lnTo>
                  <a:lnTo>
                    <a:pt x="1315855" y="108927"/>
                  </a:lnTo>
                  <a:lnTo>
                    <a:pt x="1272722" y="124540"/>
                  </a:lnTo>
                  <a:lnTo>
                    <a:pt x="1230064" y="141125"/>
                  </a:lnTo>
                  <a:lnTo>
                    <a:pt x="1187896" y="158670"/>
                  </a:lnTo>
                  <a:lnTo>
                    <a:pt x="1146230" y="177161"/>
                  </a:lnTo>
                  <a:lnTo>
                    <a:pt x="1105081" y="196585"/>
                  </a:lnTo>
                  <a:lnTo>
                    <a:pt x="1064461" y="216927"/>
                  </a:lnTo>
                  <a:lnTo>
                    <a:pt x="1024383" y="238175"/>
                  </a:lnTo>
                  <a:lnTo>
                    <a:pt x="984862" y="260315"/>
                  </a:lnTo>
                  <a:lnTo>
                    <a:pt x="945911" y="283333"/>
                  </a:lnTo>
                  <a:lnTo>
                    <a:pt x="907543" y="307217"/>
                  </a:lnTo>
                  <a:lnTo>
                    <a:pt x="869771" y="331953"/>
                  </a:lnTo>
                  <a:lnTo>
                    <a:pt x="832610" y="357527"/>
                  </a:lnTo>
                  <a:lnTo>
                    <a:pt x="796072" y="383926"/>
                  </a:lnTo>
                  <a:lnTo>
                    <a:pt x="760171" y="411136"/>
                  </a:lnTo>
                  <a:lnTo>
                    <a:pt x="724920" y="439145"/>
                  </a:lnTo>
                  <a:lnTo>
                    <a:pt x="690333" y="467938"/>
                  </a:lnTo>
                  <a:lnTo>
                    <a:pt x="656423" y="497503"/>
                  </a:lnTo>
                  <a:lnTo>
                    <a:pt x="623204" y="527825"/>
                  </a:lnTo>
                  <a:lnTo>
                    <a:pt x="590689" y="558892"/>
                  </a:lnTo>
                  <a:lnTo>
                    <a:pt x="558891" y="590689"/>
                  </a:lnTo>
                  <a:lnTo>
                    <a:pt x="527825" y="623204"/>
                  </a:lnTo>
                  <a:lnTo>
                    <a:pt x="497503" y="656423"/>
                  </a:lnTo>
                  <a:lnTo>
                    <a:pt x="467938" y="690333"/>
                  </a:lnTo>
                  <a:lnTo>
                    <a:pt x="439145" y="724920"/>
                  </a:lnTo>
                  <a:lnTo>
                    <a:pt x="411136" y="760171"/>
                  </a:lnTo>
                  <a:lnTo>
                    <a:pt x="383926" y="796072"/>
                  </a:lnTo>
                  <a:lnTo>
                    <a:pt x="357527" y="832610"/>
                  </a:lnTo>
                  <a:lnTo>
                    <a:pt x="331953" y="869771"/>
                  </a:lnTo>
                  <a:lnTo>
                    <a:pt x="307217" y="907543"/>
                  </a:lnTo>
                  <a:lnTo>
                    <a:pt x="283333" y="945911"/>
                  </a:lnTo>
                  <a:lnTo>
                    <a:pt x="260315" y="984862"/>
                  </a:lnTo>
                  <a:lnTo>
                    <a:pt x="238175" y="1024383"/>
                  </a:lnTo>
                  <a:lnTo>
                    <a:pt x="216927" y="1064461"/>
                  </a:lnTo>
                  <a:lnTo>
                    <a:pt x="196585" y="1105081"/>
                  </a:lnTo>
                  <a:lnTo>
                    <a:pt x="177161" y="1146231"/>
                  </a:lnTo>
                  <a:lnTo>
                    <a:pt x="158670" y="1187896"/>
                  </a:lnTo>
                  <a:lnTo>
                    <a:pt x="141125" y="1230065"/>
                  </a:lnTo>
                  <a:lnTo>
                    <a:pt x="124540" y="1272722"/>
                  </a:lnTo>
                  <a:lnTo>
                    <a:pt x="108927" y="1315855"/>
                  </a:lnTo>
                  <a:lnTo>
                    <a:pt x="94300" y="1359451"/>
                  </a:lnTo>
                  <a:lnTo>
                    <a:pt x="80672" y="1403495"/>
                  </a:lnTo>
                  <a:lnTo>
                    <a:pt x="68058" y="1447975"/>
                  </a:lnTo>
                  <a:lnTo>
                    <a:pt x="56470" y="1492877"/>
                  </a:lnTo>
                  <a:lnTo>
                    <a:pt x="45922" y="1538187"/>
                  </a:lnTo>
                  <a:lnTo>
                    <a:pt x="36427" y="1583893"/>
                  </a:lnTo>
                  <a:lnTo>
                    <a:pt x="27999" y="1629980"/>
                  </a:lnTo>
                  <a:lnTo>
                    <a:pt x="20651" y="1676435"/>
                  </a:lnTo>
                  <a:lnTo>
                    <a:pt x="14397" y="1723245"/>
                  </a:lnTo>
                  <a:lnTo>
                    <a:pt x="9250" y="1770397"/>
                  </a:lnTo>
                  <a:lnTo>
                    <a:pt x="5223" y="1817877"/>
                  </a:lnTo>
                  <a:lnTo>
                    <a:pt x="2330" y="1865671"/>
                  </a:lnTo>
                  <a:lnTo>
                    <a:pt x="584" y="1913766"/>
                  </a:lnTo>
                  <a:lnTo>
                    <a:pt x="0" y="1962149"/>
                  </a:lnTo>
                  <a:lnTo>
                    <a:pt x="584" y="2010532"/>
                  </a:lnTo>
                  <a:lnTo>
                    <a:pt x="2330" y="2058627"/>
                  </a:lnTo>
                  <a:lnTo>
                    <a:pt x="5223" y="2106422"/>
                  </a:lnTo>
                  <a:lnTo>
                    <a:pt x="9250" y="2153901"/>
                  </a:lnTo>
                  <a:lnTo>
                    <a:pt x="14397" y="2201053"/>
                  </a:lnTo>
                  <a:lnTo>
                    <a:pt x="20651" y="2247863"/>
                  </a:lnTo>
                  <a:lnTo>
                    <a:pt x="27999" y="2294319"/>
                  </a:lnTo>
                  <a:lnTo>
                    <a:pt x="36427" y="2340406"/>
                  </a:lnTo>
                  <a:lnTo>
                    <a:pt x="45922" y="2386111"/>
                  </a:lnTo>
                  <a:lnTo>
                    <a:pt x="56470" y="2431422"/>
                  </a:lnTo>
                  <a:lnTo>
                    <a:pt x="68058" y="2476323"/>
                  </a:lnTo>
                  <a:lnTo>
                    <a:pt x="80672" y="2520803"/>
                  </a:lnTo>
                  <a:lnTo>
                    <a:pt x="94300" y="2564847"/>
                  </a:lnTo>
                  <a:lnTo>
                    <a:pt x="108927" y="2608443"/>
                  </a:lnTo>
                  <a:lnTo>
                    <a:pt x="124540" y="2651576"/>
                  </a:lnTo>
                  <a:lnTo>
                    <a:pt x="141125" y="2694234"/>
                  </a:lnTo>
                  <a:lnTo>
                    <a:pt x="158670" y="2736402"/>
                  </a:lnTo>
                  <a:lnTo>
                    <a:pt x="177161" y="2778068"/>
                  </a:lnTo>
                  <a:lnTo>
                    <a:pt x="196585" y="2819217"/>
                  </a:lnTo>
                  <a:lnTo>
                    <a:pt x="216927" y="2859838"/>
                  </a:lnTo>
                  <a:lnTo>
                    <a:pt x="238175" y="2899915"/>
                  </a:lnTo>
                  <a:lnTo>
                    <a:pt x="260315" y="2939436"/>
                  </a:lnTo>
                  <a:lnTo>
                    <a:pt x="283333" y="2978387"/>
                  </a:lnTo>
                  <a:lnTo>
                    <a:pt x="307217" y="3016755"/>
                  </a:lnTo>
                  <a:lnTo>
                    <a:pt x="331953" y="3054527"/>
                  </a:lnTo>
                  <a:lnTo>
                    <a:pt x="357527" y="3091688"/>
                  </a:lnTo>
                  <a:lnTo>
                    <a:pt x="376367" y="3117764"/>
                  </a:lnTo>
                  <a:lnTo>
                    <a:pt x="3547931" y="3117764"/>
                  </a:lnTo>
                  <a:lnTo>
                    <a:pt x="3592345" y="3054527"/>
                  </a:lnTo>
                  <a:lnTo>
                    <a:pt x="3617081" y="3016755"/>
                  </a:lnTo>
                  <a:lnTo>
                    <a:pt x="3640965" y="2978387"/>
                  </a:lnTo>
                  <a:lnTo>
                    <a:pt x="3663983" y="2939436"/>
                  </a:lnTo>
                  <a:lnTo>
                    <a:pt x="3686123" y="2899915"/>
                  </a:lnTo>
                  <a:lnTo>
                    <a:pt x="3707371" y="2859838"/>
                  </a:lnTo>
                  <a:lnTo>
                    <a:pt x="3727713" y="2819217"/>
                  </a:lnTo>
                  <a:lnTo>
                    <a:pt x="3747136" y="2778068"/>
                  </a:lnTo>
                  <a:lnTo>
                    <a:pt x="3765627" y="2736402"/>
                  </a:lnTo>
                  <a:lnTo>
                    <a:pt x="3783172" y="2694234"/>
                  </a:lnTo>
                  <a:lnTo>
                    <a:pt x="3799758" y="2651576"/>
                  </a:lnTo>
                  <a:lnTo>
                    <a:pt x="3815371" y="2608443"/>
                  </a:lnTo>
                  <a:lnTo>
                    <a:pt x="3829998" y="2564847"/>
                  </a:lnTo>
                  <a:lnTo>
                    <a:pt x="3843625" y="2520803"/>
                  </a:lnTo>
                  <a:lnTo>
                    <a:pt x="3856240" y="2476323"/>
                  </a:lnTo>
                  <a:lnTo>
                    <a:pt x="3867828" y="2431422"/>
                  </a:lnTo>
                  <a:lnTo>
                    <a:pt x="3878376" y="2386111"/>
                  </a:lnTo>
                  <a:lnTo>
                    <a:pt x="3887871" y="2340406"/>
                  </a:lnTo>
                  <a:lnTo>
                    <a:pt x="3896299" y="2294319"/>
                  </a:lnTo>
                  <a:lnTo>
                    <a:pt x="3903646" y="2247863"/>
                  </a:lnTo>
                  <a:lnTo>
                    <a:pt x="3909901" y="2201053"/>
                  </a:lnTo>
                  <a:lnTo>
                    <a:pt x="3915048" y="2153901"/>
                  </a:lnTo>
                  <a:lnTo>
                    <a:pt x="3919075" y="2106422"/>
                  </a:lnTo>
                  <a:lnTo>
                    <a:pt x="3921968" y="2058627"/>
                  </a:lnTo>
                  <a:lnTo>
                    <a:pt x="3923713" y="2010532"/>
                  </a:lnTo>
                  <a:lnTo>
                    <a:pt x="3924298" y="1962149"/>
                  </a:lnTo>
                  <a:lnTo>
                    <a:pt x="3923713" y="1913766"/>
                  </a:lnTo>
                  <a:lnTo>
                    <a:pt x="3921968" y="1865671"/>
                  </a:lnTo>
                  <a:lnTo>
                    <a:pt x="3919075" y="1817877"/>
                  </a:lnTo>
                  <a:lnTo>
                    <a:pt x="3915048" y="1770397"/>
                  </a:lnTo>
                  <a:lnTo>
                    <a:pt x="3909901" y="1723245"/>
                  </a:lnTo>
                  <a:lnTo>
                    <a:pt x="3903646" y="1676435"/>
                  </a:lnTo>
                  <a:lnTo>
                    <a:pt x="3896299" y="1629980"/>
                  </a:lnTo>
                  <a:lnTo>
                    <a:pt x="3887871" y="1583893"/>
                  </a:lnTo>
                  <a:lnTo>
                    <a:pt x="3878376" y="1538187"/>
                  </a:lnTo>
                  <a:lnTo>
                    <a:pt x="3867828" y="1492877"/>
                  </a:lnTo>
                  <a:lnTo>
                    <a:pt x="3856240" y="1447975"/>
                  </a:lnTo>
                  <a:lnTo>
                    <a:pt x="3843625" y="1403495"/>
                  </a:lnTo>
                  <a:lnTo>
                    <a:pt x="3829998" y="1359451"/>
                  </a:lnTo>
                  <a:lnTo>
                    <a:pt x="3815371" y="1315855"/>
                  </a:lnTo>
                  <a:lnTo>
                    <a:pt x="3799758" y="1272722"/>
                  </a:lnTo>
                  <a:lnTo>
                    <a:pt x="3783172" y="1230065"/>
                  </a:lnTo>
                  <a:lnTo>
                    <a:pt x="3765627" y="1187896"/>
                  </a:lnTo>
                  <a:lnTo>
                    <a:pt x="3747136" y="1146231"/>
                  </a:lnTo>
                  <a:lnTo>
                    <a:pt x="3727713" y="1105081"/>
                  </a:lnTo>
                  <a:lnTo>
                    <a:pt x="3707371" y="1064461"/>
                  </a:lnTo>
                  <a:lnTo>
                    <a:pt x="3686123" y="1024383"/>
                  </a:lnTo>
                  <a:lnTo>
                    <a:pt x="3663983" y="984862"/>
                  </a:lnTo>
                  <a:lnTo>
                    <a:pt x="3640965" y="945911"/>
                  </a:lnTo>
                  <a:lnTo>
                    <a:pt x="3617081" y="907543"/>
                  </a:lnTo>
                  <a:lnTo>
                    <a:pt x="3592345" y="869771"/>
                  </a:lnTo>
                  <a:lnTo>
                    <a:pt x="3566771" y="832610"/>
                  </a:lnTo>
                  <a:lnTo>
                    <a:pt x="3540372" y="796072"/>
                  </a:lnTo>
                  <a:lnTo>
                    <a:pt x="3513161" y="760171"/>
                  </a:lnTo>
                  <a:lnTo>
                    <a:pt x="3485153" y="724920"/>
                  </a:lnTo>
                  <a:lnTo>
                    <a:pt x="3456360" y="690333"/>
                  </a:lnTo>
                  <a:lnTo>
                    <a:pt x="3426795" y="656423"/>
                  </a:lnTo>
                  <a:lnTo>
                    <a:pt x="3396473" y="623204"/>
                  </a:lnTo>
                  <a:lnTo>
                    <a:pt x="3365406" y="590689"/>
                  </a:lnTo>
                  <a:lnTo>
                    <a:pt x="3333609" y="558892"/>
                  </a:lnTo>
                  <a:lnTo>
                    <a:pt x="3301093" y="527825"/>
                  </a:lnTo>
                  <a:lnTo>
                    <a:pt x="3267874" y="497503"/>
                  </a:lnTo>
                  <a:lnTo>
                    <a:pt x="3233964" y="467938"/>
                  </a:lnTo>
                  <a:lnTo>
                    <a:pt x="3199378" y="439145"/>
                  </a:lnTo>
                  <a:lnTo>
                    <a:pt x="3164127" y="411136"/>
                  </a:lnTo>
                  <a:lnTo>
                    <a:pt x="3128226" y="383926"/>
                  </a:lnTo>
                  <a:lnTo>
                    <a:pt x="3091688" y="357527"/>
                  </a:lnTo>
                  <a:lnTo>
                    <a:pt x="3054526" y="331953"/>
                  </a:lnTo>
                  <a:lnTo>
                    <a:pt x="3016755" y="307217"/>
                  </a:lnTo>
                  <a:lnTo>
                    <a:pt x="2978387" y="283333"/>
                  </a:lnTo>
                  <a:lnTo>
                    <a:pt x="2939435" y="260315"/>
                  </a:lnTo>
                  <a:lnTo>
                    <a:pt x="2899914" y="238175"/>
                  </a:lnTo>
                  <a:lnTo>
                    <a:pt x="2859837" y="216927"/>
                  </a:lnTo>
                  <a:lnTo>
                    <a:pt x="2819217" y="196585"/>
                  </a:lnTo>
                  <a:lnTo>
                    <a:pt x="2778067" y="177161"/>
                  </a:lnTo>
                  <a:lnTo>
                    <a:pt x="2736401" y="158670"/>
                  </a:lnTo>
                  <a:lnTo>
                    <a:pt x="2694233" y="141125"/>
                  </a:lnTo>
                  <a:lnTo>
                    <a:pt x="2651575" y="124540"/>
                  </a:lnTo>
                  <a:lnTo>
                    <a:pt x="2608442" y="108927"/>
                  </a:lnTo>
                  <a:lnTo>
                    <a:pt x="2564847" y="94300"/>
                  </a:lnTo>
                  <a:lnTo>
                    <a:pt x="2520802" y="80672"/>
                  </a:lnTo>
                  <a:lnTo>
                    <a:pt x="2476322" y="68058"/>
                  </a:lnTo>
                  <a:lnTo>
                    <a:pt x="2431421" y="56470"/>
                  </a:lnTo>
                  <a:lnTo>
                    <a:pt x="2386110" y="45922"/>
                  </a:lnTo>
                  <a:lnTo>
                    <a:pt x="2340405" y="36427"/>
                  </a:lnTo>
                  <a:lnTo>
                    <a:pt x="2294318" y="27999"/>
                  </a:lnTo>
                  <a:lnTo>
                    <a:pt x="2247862" y="20651"/>
                  </a:lnTo>
                  <a:lnTo>
                    <a:pt x="2201052" y="14397"/>
                  </a:lnTo>
                  <a:lnTo>
                    <a:pt x="2153900" y="9250"/>
                  </a:lnTo>
                  <a:lnTo>
                    <a:pt x="2106421" y="5223"/>
                  </a:lnTo>
                  <a:lnTo>
                    <a:pt x="2058627" y="2330"/>
                  </a:lnTo>
                  <a:lnTo>
                    <a:pt x="2010531" y="584"/>
                  </a:lnTo>
                  <a:lnTo>
                    <a:pt x="1962148" y="0"/>
                  </a:lnTo>
                  <a:close/>
                </a:path>
              </a:pathLst>
            </a:custGeom>
            <a:solidFill>
              <a:srgbClr val="FFC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1168" y="0"/>
            <a:ext cx="11991340" cy="6739255"/>
            <a:chOff x="201168" y="0"/>
            <a:chExt cx="11991340" cy="6739255"/>
          </a:xfrm>
        </p:grpSpPr>
        <p:sp>
          <p:nvSpPr>
            <p:cNvPr id="6" name="object 6"/>
            <p:cNvSpPr/>
            <p:nvPr/>
          </p:nvSpPr>
          <p:spPr>
            <a:xfrm>
              <a:off x="10667999" y="0"/>
              <a:ext cx="1524000" cy="1619250"/>
            </a:xfrm>
            <a:custGeom>
              <a:avLst/>
              <a:gdLst/>
              <a:ahLst/>
              <a:cxnLst/>
              <a:rect l="l" t="t" r="r" b="b"/>
              <a:pathLst>
                <a:path w="1524000" h="1619250">
                  <a:moveTo>
                    <a:pt x="1524000" y="0"/>
                  </a:moveTo>
                  <a:lnTo>
                    <a:pt x="9078" y="0"/>
                  </a:lnTo>
                  <a:lnTo>
                    <a:pt x="6938" y="18804"/>
                  </a:lnTo>
                  <a:lnTo>
                    <a:pt x="3099" y="66105"/>
                  </a:lnTo>
                  <a:lnTo>
                    <a:pt x="778" y="113820"/>
                  </a:lnTo>
                  <a:lnTo>
                    <a:pt x="0" y="161925"/>
                  </a:lnTo>
                  <a:lnTo>
                    <a:pt x="778" y="210029"/>
                  </a:lnTo>
                  <a:lnTo>
                    <a:pt x="3099" y="257744"/>
                  </a:lnTo>
                  <a:lnTo>
                    <a:pt x="6938" y="305045"/>
                  </a:lnTo>
                  <a:lnTo>
                    <a:pt x="12271" y="351909"/>
                  </a:lnTo>
                  <a:lnTo>
                    <a:pt x="19073" y="398310"/>
                  </a:lnTo>
                  <a:lnTo>
                    <a:pt x="27322" y="444226"/>
                  </a:lnTo>
                  <a:lnTo>
                    <a:pt x="36992" y="489632"/>
                  </a:lnTo>
                  <a:lnTo>
                    <a:pt x="48061" y="534505"/>
                  </a:lnTo>
                  <a:lnTo>
                    <a:pt x="60503" y="578819"/>
                  </a:lnTo>
                  <a:lnTo>
                    <a:pt x="74295" y="622552"/>
                  </a:lnTo>
                  <a:lnTo>
                    <a:pt x="89413" y="665679"/>
                  </a:lnTo>
                  <a:lnTo>
                    <a:pt x="105833" y="708176"/>
                  </a:lnTo>
                  <a:lnTo>
                    <a:pt x="123530" y="750020"/>
                  </a:lnTo>
                  <a:lnTo>
                    <a:pt x="142482" y="791185"/>
                  </a:lnTo>
                  <a:lnTo>
                    <a:pt x="162663" y="831649"/>
                  </a:lnTo>
                  <a:lnTo>
                    <a:pt x="184051" y="871387"/>
                  </a:lnTo>
                  <a:lnTo>
                    <a:pt x="206620" y="910376"/>
                  </a:lnTo>
                  <a:lnTo>
                    <a:pt x="230347" y="948590"/>
                  </a:lnTo>
                  <a:lnTo>
                    <a:pt x="255208" y="986007"/>
                  </a:lnTo>
                  <a:lnTo>
                    <a:pt x="281179" y="1022602"/>
                  </a:lnTo>
                  <a:lnTo>
                    <a:pt x="308235" y="1058351"/>
                  </a:lnTo>
                  <a:lnTo>
                    <a:pt x="336354" y="1093230"/>
                  </a:lnTo>
                  <a:lnTo>
                    <a:pt x="365510" y="1127216"/>
                  </a:lnTo>
                  <a:lnTo>
                    <a:pt x="395680" y="1160283"/>
                  </a:lnTo>
                  <a:lnTo>
                    <a:pt x="426840" y="1192409"/>
                  </a:lnTo>
                  <a:lnTo>
                    <a:pt x="458966" y="1223569"/>
                  </a:lnTo>
                  <a:lnTo>
                    <a:pt x="492033" y="1253739"/>
                  </a:lnTo>
                  <a:lnTo>
                    <a:pt x="526019" y="1282895"/>
                  </a:lnTo>
                  <a:lnTo>
                    <a:pt x="560898" y="1311014"/>
                  </a:lnTo>
                  <a:lnTo>
                    <a:pt x="596647" y="1338070"/>
                  </a:lnTo>
                  <a:lnTo>
                    <a:pt x="633242" y="1364041"/>
                  </a:lnTo>
                  <a:lnTo>
                    <a:pt x="670659" y="1388902"/>
                  </a:lnTo>
                  <a:lnTo>
                    <a:pt x="708873" y="1412629"/>
                  </a:lnTo>
                  <a:lnTo>
                    <a:pt x="747862" y="1435198"/>
                  </a:lnTo>
                  <a:lnTo>
                    <a:pt x="787600" y="1456586"/>
                  </a:lnTo>
                  <a:lnTo>
                    <a:pt x="828064" y="1476767"/>
                  </a:lnTo>
                  <a:lnTo>
                    <a:pt x="869229" y="1495719"/>
                  </a:lnTo>
                  <a:lnTo>
                    <a:pt x="911073" y="1513416"/>
                  </a:lnTo>
                  <a:lnTo>
                    <a:pt x="953570" y="1529836"/>
                  </a:lnTo>
                  <a:lnTo>
                    <a:pt x="996697" y="1544954"/>
                  </a:lnTo>
                  <a:lnTo>
                    <a:pt x="1040430" y="1558746"/>
                  </a:lnTo>
                  <a:lnTo>
                    <a:pt x="1084744" y="1571188"/>
                  </a:lnTo>
                  <a:lnTo>
                    <a:pt x="1129617" y="1582257"/>
                  </a:lnTo>
                  <a:lnTo>
                    <a:pt x="1175023" y="1591927"/>
                  </a:lnTo>
                  <a:lnTo>
                    <a:pt x="1220939" y="1600176"/>
                  </a:lnTo>
                  <a:lnTo>
                    <a:pt x="1267340" y="1606978"/>
                  </a:lnTo>
                  <a:lnTo>
                    <a:pt x="1314204" y="1612311"/>
                  </a:lnTo>
                  <a:lnTo>
                    <a:pt x="1361505" y="1616150"/>
                  </a:lnTo>
                  <a:lnTo>
                    <a:pt x="1409220" y="1618471"/>
                  </a:lnTo>
                  <a:lnTo>
                    <a:pt x="1457325" y="1619250"/>
                  </a:lnTo>
                  <a:lnTo>
                    <a:pt x="1505429" y="1618471"/>
                  </a:lnTo>
                  <a:lnTo>
                    <a:pt x="1524000" y="1617567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D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225551"/>
              <a:ext cx="11765280" cy="65135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6700" y="292098"/>
              <a:ext cx="11635105" cy="6381115"/>
            </a:xfrm>
            <a:custGeom>
              <a:avLst/>
              <a:gdLst/>
              <a:ahLst/>
              <a:cxnLst/>
              <a:rect l="l" t="t" r="r" b="b"/>
              <a:pathLst>
                <a:path w="11635105" h="6381115">
                  <a:moveTo>
                    <a:pt x="11634909" y="0"/>
                  </a:moveTo>
                  <a:lnTo>
                    <a:pt x="0" y="0"/>
                  </a:lnTo>
                  <a:lnTo>
                    <a:pt x="0" y="6380550"/>
                  </a:lnTo>
                  <a:lnTo>
                    <a:pt x="11634909" y="6380550"/>
                  </a:lnTo>
                  <a:lnTo>
                    <a:pt x="11634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2524283" y="670224"/>
            <a:ext cx="9304263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00120" algn="l">
              <a:spcBef>
                <a:spcPts val="100"/>
              </a:spcBef>
            </a:pPr>
            <a:r>
              <a:rPr lang="en-US" sz="6000"/>
              <a:t>Task 4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12</a:t>
            </a:fld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EB0FD-DFC4-BD53-E682-2025C76A0515}"/>
              </a:ext>
            </a:extLst>
          </p:cNvPr>
          <p:cNvSpPr txBox="1"/>
          <p:nvPr/>
        </p:nvSpPr>
        <p:spPr>
          <a:xfrm>
            <a:off x="694563" y="1842698"/>
            <a:ext cx="1051190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Times New Roman"/>
              </a:rPr>
              <a:t>Assigning weights to the graph edges using Taxi Mobility data.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Times New Roman"/>
              </a:rPr>
              <a:t>Recommending Shortest Path based on that.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Times New Roman"/>
              </a:rPr>
              <a:t>Also Computing the time and visualizing the route.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2BE04F80-BB70-CFCB-DE76-EE5E1D63083D}"/>
              </a:ext>
            </a:extLst>
          </p:cNvPr>
          <p:cNvSpPr txBox="1">
            <a:spLocks/>
          </p:cNvSpPr>
          <p:nvPr/>
        </p:nvSpPr>
        <p:spPr>
          <a:xfrm>
            <a:off x="-2515657" y="3784360"/>
            <a:ext cx="9304263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7200" b="1" i="0">
                <a:solidFill>
                  <a:srgbClr val="FF5E4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3500120" algn="l">
              <a:spcBef>
                <a:spcPts val="100"/>
              </a:spcBef>
            </a:pPr>
            <a:r>
              <a:rPr lang="en-US" sz="6000" kern="0"/>
              <a:t>Task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93921-DEC7-51D4-6257-F74AF34B22C4}"/>
              </a:ext>
            </a:extLst>
          </p:cNvPr>
          <p:cNvSpPr txBox="1"/>
          <p:nvPr/>
        </p:nvSpPr>
        <p:spPr>
          <a:xfrm>
            <a:off x="694562" y="5020094"/>
            <a:ext cx="1051190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Times New Roman"/>
              </a:rPr>
              <a:t>Report Writing (Research Paper)</a:t>
            </a:r>
            <a:endParaRPr lang="en-US"/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56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25"/>
          <p:cNvSpPr txBox="1">
            <a:spLocks noGrp="1"/>
          </p:cNvSpPr>
          <p:nvPr>
            <p:ph type="title"/>
          </p:nvPr>
        </p:nvSpPr>
        <p:spPr>
          <a:xfrm>
            <a:off x="951000" y="609600"/>
            <a:ext cx="3451667" cy="9427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E" sz="4400" b="1" kern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AE" sz="9600" kern="100" dirty="0">
              <a:solidFill>
                <a:srgbClr val="4F81B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8" name="Google Shape;2098;p25"/>
          <p:cNvSpPr/>
          <p:nvPr/>
        </p:nvSpPr>
        <p:spPr>
          <a:xfrm>
            <a:off x="1107059" y="1845732"/>
            <a:ext cx="10133941" cy="942799"/>
          </a:xfrm>
          <a:prstGeom prst="round2SameRect">
            <a:avLst>
              <a:gd name="adj1" fmla="val 28131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21900" rIns="0" bIns="121900" anchor="b" anchorCtr="0">
            <a:no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AE" sz="2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Dijkstra’s Algorithm: </a:t>
            </a:r>
            <a:r>
              <a:rPr lang="en-US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Using one variable, temperature</a:t>
            </a:r>
            <a:endParaRPr lang="en-AE" sz="24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59AE0-E5F5-068F-B836-D2B1F1CC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59" y="3429000"/>
            <a:ext cx="7602032" cy="2648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2B50E-189D-6A52-2527-10F604D4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091" y="3081865"/>
            <a:ext cx="2337370" cy="3058781"/>
          </a:xfrm>
          <a:prstGeom prst="rect">
            <a:avLst/>
          </a:prstGeom>
        </p:spPr>
      </p:pic>
      <p:sp>
        <p:nvSpPr>
          <p:cNvPr id="2" name="object 39">
            <a:extLst>
              <a:ext uri="{FF2B5EF4-FFF2-40B4-BE49-F238E27FC236}">
                <a16:creationId xmlns:a16="http://schemas.microsoft.com/office/drawing/2014/main" id="{F466C181-EBF5-D24C-FCF2-C3A8C5A28AF5}"/>
              </a:ext>
            </a:extLst>
          </p:cNvPr>
          <p:cNvSpPr txBox="1">
            <a:spLocks/>
          </p:cNvSpPr>
          <p:nvPr/>
        </p:nvSpPr>
        <p:spPr>
          <a:xfrm>
            <a:off x="10905761" y="6552462"/>
            <a:ext cx="301625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5"/>
              </a:spcBef>
            </a:pPr>
            <a:fld id="{81D60167-4931-47E6-BA6A-407CBD079E47}" type="slidenum">
              <a:rPr lang="en-AE" smtClean="0"/>
              <a:pPr marL="38100">
                <a:spcBef>
                  <a:spcPts val="155"/>
                </a:spcBef>
              </a:pPr>
              <a:t>13</a:t>
            </a:fld>
            <a:endParaRPr lang="en-A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25"/>
          <p:cNvSpPr txBox="1">
            <a:spLocks noGrp="1"/>
          </p:cNvSpPr>
          <p:nvPr>
            <p:ph type="title"/>
          </p:nvPr>
        </p:nvSpPr>
        <p:spPr>
          <a:xfrm>
            <a:off x="951000" y="609600"/>
            <a:ext cx="3451667" cy="9427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E" sz="4400" b="1" kern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AE" sz="9600" kern="100" dirty="0">
              <a:solidFill>
                <a:srgbClr val="4F81B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8" name="Google Shape;2098;p25"/>
          <p:cNvSpPr/>
          <p:nvPr/>
        </p:nvSpPr>
        <p:spPr>
          <a:xfrm>
            <a:off x="1107059" y="1845732"/>
            <a:ext cx="10133941" cy="942799"/>
          </a:xfrm>
          <a:prstGeom prst="round2SameRect">
            <a:avLst>
              <a:gd name="adj1" fmla="val 28131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21900" rIns="0" bIns="121900" anchor="b" anchorCtr="0">
            <a:noAutofit/>
          </a:bodyPr>
          <a:lstStyle/>
          <a:p>
            <a:pPr algn="ctr"/>
            <a:r>
              <a:rPr lang="en-US" sz="2400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Dijkstra’s Algorithm: L</a:t>
            </a:r>
            <a:r>
              <a:rPr lang="en-US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inear weighting method. Using 3 different variables, pm, temperature and humidity</a:t>
            </a:r>
            <a:endParaRPr lang="en-US" sz="2133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6D1E6-60FE-A0BD-34F0-82A60A44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59" y="2927421"/>
            <a:ext cx="6589141" cy="3296586"/>
          </a:xfrm>
          <a:prstGeom prst="rect">
            <a:avLst/>
          </a:prstGeom>
        </p:spPr>
      </p:pic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44D4D78A-BD30-7529-745E-55C9FAC8D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268" y="2927421"/>
            <a:ext cx="2607732" cy="3411999"/>
          </a:xfrm>
          <a:prstGeom prst="rect">
            <a:avLst/>
          </a:prstGeom>
        </p:spPr>
      </p:pic>
      <p:sp>
        <p:nvSpPr>
          <p:cNvPr id="4" name="object 39">
            <a:extLst>
              <a:ext uri="{FF2B5EF4-FFF2-40B4-BE49-F238E27FC236}">
                <a16:creationId xmlns:a16="http://schemas.microsoft.com/office/drawing/2014/main" id="{BB57BF56-878D-4C48-1A9D-8F98AA24E636}"/>
              </a:ext>
            </a:extLst>
          </p:cNvPr>
          <p:cNvSpPr txBox="1">
            <a:spLocks/>
          </p:cNvSpPr>
          <p:nvPr/>
        </p:nvSpPr>
        <p:spPr>
          <a:xfrm>
            <a:off x="10905761" y="6552462"/>
            <a:ext cx="301625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5"/>
              </a:spcBef>
            </a:pPr>
            <a:fld id="{81D60167-4931-47E6-BA6A-407CBD079E47}" type="slidenum">
              <a:rPr lang="en-AE" smtClean="0"/>
              <a:pPr marL="38100">
                <a:spcBef>
                  <a:spcPts val="155"/>
                </a:spcBef>
              </a:pPr>
              <a:t>14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5348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96341"/>
            <a:ext cx="3495282" cy="856645"/>
          </a:xfrm>
          <a:prstGeom prst="rect">
            <a:avLst/>
          </a:prstGeom>
        </p:spPr>
        <p:txBody>
          <a:bodyPr spcFirstLastPara="1" vert="horz" wrap="square" lIns="0" tIns="12700" rIns="0" bIns="0" rtlCol="0" anchor="t" anchorCtr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5400" spc="-600">
                <a:solidFill>
                  <a:srgbClr val="155FCD"/>
                </a:solidFill>
              </a:rPr>
              <a:t>Future Work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5398618" y="1346200"/>
            <a:ext cx="6281005" cy="5504999"/>
          </a:xfrm>
          <a:custGeom>
            <a:avLst/>
            <a:gdLst/>
            <a:ahLst/>
            <a:cxnLst/>
            <a:rect l="l" t="t" r="r" b="b"/>
            <a:pathLst>
              <a:path w="4193540" h="3819525">
                <a:moveTo>
                  <a:pt x="3820228" y="0"/>
                </a:moveTo>
                <a:lnTo>
                  <a:pt x="373017" y="0"/>
                </a:lnTo>
                <a:lnTo>
                  <a:pt x="326227" y="2906"/>
                </a:lnTo>
                <a:lnTo>
                  <a:pt x="281171" y="11392"/>
                </a:lnTo>
                <a:lnTo>
                  <a:pt x="238198" y="25108"/>
                </a:lnTo>
                <a:lnTo>
                  <a:pt x="197660" y="43704"/>
                </a:lnTo>
                <a:lnTo>
                  <a:pt x="159904" y="66832"/>
                </a:lnTo>
                <a:lnTo>
                  <a:pt x="125281" y="94140"/>
                </a:lnTo>
                <a:lnTo>
                  <a:pt x="94141" y="125281"/>
                </a:lnTo>
                <a:lnTo>
                  <a:pt x="66832" y="159904"/>
                </a:lnTo>
                <a:lnTo>
                  <a:pt x="43704" y="197659"/>
                </a:lnTo>
                <a:lnTo>
                  <a:pt x="25108" y="238198"/>
                </a:lnTo>
                <a:lnTo>
                  <a:pt x="11392" y="281170"/>
                </a:lnTo>
                <a:lnTo>
                  <a:pt x="2906" y="326226"/>
                </a:lnTo>
                <a:lnTo>
                  <a:pt x="0" y="373016"/>
                </a:lnTo>
                <a:lnTo>
                  <a:pt x="0" y="3819137"/>
                </a:lnTo>
                <a:lnTo>
                  <a:pt x="4193246" y="3819137"/>
                </a:lnTo>
                <a:lnTo>
                  <a:pt x="4193246" y="373016"/>
                </a:lnTo>
                <a:lnTo>
                  <a:pt x="4190339" y="326226"/>
                </a:lnTo>
                <a:lnTo>
                  <a:pt x="4181853" y="281170"/>
                </a:lnTo>
                <a:lnTo>
                  <a:pt x="4168137" y="238198"/>
                </a:lnTo>
                <a:lnTo>
                  <a:pt x="4149541" y="197659"/>
                </a:lnTo>
                <a:lnTo>
                  <a:pt x="4126413" y="159904"/>
                </a:lnTo>
                <a:lnTo>
                  <a:pt x="4099104" y="125281"/>
                </a:lnTo>
                <a:lnTo>
                  <a:pt x="4067964" y="94140"/>
                </a:lnTo>
                <a:lnTo>
                  <a:pt x="4033341" y="66832"/>
                </a:lnTo>
                <a:lnTo>
                  <a:pt x="3995585" y="43704"/>
                </a:lnTo>
                <a:lnTo>
                  <a:pt x="3955047" y="25108"/>
                </a:lnTo>
                <a:lnTo>
                  <a:pt x="3912074" y="11392"/>
                </a:lnTo>
                <a:lnTo>
                  <a:pt x="3867018" y="2906"/>
                </a:lnTo>
                <a:lnTo>
                  <a:pt x="3820228" y="0"/>
                </a:lnTo>
                <a:close/>
              </a:path>
            </a:pathLst>
          </a:custGeom>
          <a:solidFill>
            <a:srgbClr val="D9E7FB">
              <a:alpha val="45878"/>
            </a:srgbClr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5604934" y="2397508"/>
            <a:ext cx="6074689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-114297">
              <a:tabLst>
                <a:tab pos="297807" algn="l"/>
              </a:tabLst>
            </a:pPr>
            <a:r>
              <a:rPr lang="en-US" sz="2000" dirty="0">
                <a:solidFill>
                  <a:srgbClr val="F7C059"/>
                </a:solidFill>
                <a:latin typeface="Gantari" panose="020B0604020202020204" charset="0"/>
              </a:rPr>
              <a:t>›	</a:t>
            </a:r>
            <a:r>
              <a:rPr lang="en-US" sz="2000" dirty="0">
                <a:latin typeface="Gantari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Apply the system to different datasets, like NYC taxi mobility data, for broader evaluation.</a:t>
            </a:r>
          </a:p>
          <a:p>
            <a:pPr marL="12700" indent="-114297">
              <a:tabLst>
                <a:tab pos="297807" algn="l"/>
              </a:tabLst>
            </a:pPr>
            <a:endParaRPr lang="en-US" sz="2000" dirty="0">
              <a:latin typeface="Gantari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0" indent="-114297">
              <a:tabLst>
                <a:tab pos="297807" algn="l"/>
              </a:tabLst>
            </a:pP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  <a:latin typeface="Gantari" panose="020B0604020202020204" charset="0"/>
              </a:rPr>
              <a:t>›	</a:t>
            </a:r>
            <a:r>
              <a:rPr lang="en-US" sz="2000" dirty="0">
                <a:latin typeface="Gantari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Incorporate additional factors such as traffic congestion and elevation changes into the weighting scheme.</a:t>
            </a:r>
          </a:p>
          <a:p>
            <a:pPr marL="12700" indent="-114297">
              <a:tabLst>
                <a:tab pos="297807" algn="l"/>
              </a:tabLst>
            </a:pPr>
            <a:endParaRPr lang="en-US" sz="2000" dirty="0">
              <a:latin typeface="Gantari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0" indent="-114297">
              <a:tabLst>
                <a:tab pos="297807" algn="l"/>
              </a:tabLst>
            </a:pP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  <a:latin typeface="Gantari" panose="020B0604020202020204" charset="0"/>
              </a:rPr>
              <a:t>›	</a:t>
            </a:r>
            <a:r>
              <a:rPr lang="en-US" sz="2000" dirty="0">
                <a:latin typeface="Gantari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Explore advanced metrics like PM2.5 dose reduction rate to quantify health benefits.</a:t>
            </a:r>
          </a:p>
          <a:p>
            <a:pPr marL="12700" indent="-114297">
              <a:tabLst>
                <a:tab pos="297807" algn="l"/>
              </a:tabLst>
            </a:pPr>
            <a:endParaRPr lang="en-US" sz="2000" dirty="0">
              <a:latin typeface="Gantari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0" indent="-114297">
              <a:tabLst>
                <a:tab pos="297807" algn="l"/>
              </a:tabLst>
            </a:pP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  <a:latin typeface="Gantari" panose="020B0604020202020204" charset="0"/>
              </a:rPr>
              <a:t>›	</a:t>
            </a:r>
            <a:r>
              <a:rPr lang="en-US" sz="2000" dirty="0">
                <a:latin typeface="Gantari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Develop a user-friendly interface to make the system accessible to a wider audience.</a:t>
            </a:r>
          </a:p>
        </p:txBody>
      </p:sp>
      <p:sp>
        <p:nvSpPr>
          <p:cNvPr id="5" name="object 5"/>
          <p:cNvSpPr/>
          <p:nvPr/>
        </p:nvSpPr>
        <p:spPr>
          <a:xfrm>
            <a:off x="7035003" y="1438306"/>
            <a:ext cx="3308351" cy="614680"/>
          </a:xfrm>
          <a:custGeom>
            <a:avLst/>
            <a:gdLst/>
            <a:ahLst/>
            <a:cxnLst/>
            <a:rect l="l" t="t" r="r" b="b"/>
            <a:pathLst>
              <a:path w="3308350" h="614679">
                <a:moveTo>
                  <a:pt x="3000588" y="0"/>
                </a:moveTo>
                <a:lnTo>
                  <a:pt x="307140" y="0"/>
                </a:lnTo>
                <a:lnTo>
                  <a:pt x="261753" y="3330"/>
                </a:lnTo>
                <a:lnTo>
                  <a:pt x="218434" y="13003"/>
                </a:lnTo>
                <a:lnTo>
                  <a:pt x="177657" y="28546"/>
                </a:lnTo>
                <a:lnTo>
                  <a:pt x="139899" y="49481"/>
                </a:lnTo>
                <a:lnTo>
                  <a:pt x="105633" y="75336"/>
                </a:lnTo>
                <a:lnTo>
                  <a:pt x="75336" y="105633"/>
                </a:lnTo>
                <a:lnTo>
                  <a:pt x="49482" y="139898"/>
                </a:lnTo>
                <a:lnTo>
                  <a:pt x="28546" y="177657"/>
                </a:lnTo>
                <a:lnTo>
                  <a:pt x="13004" y="218433"/>
                </a:lnTo>
                <a:lnTo>
                  <a:pt x="3330" y="261753"/>
                </a:lnTo>
                <a:lnTo>
                  <a:pt x="0" y="307140"/>
                </a:lnTo>
                <a:lnTo>
                  <a:pt x="3330" y="352527"/>
                </a:lnTo>
                <a:lnTo>
                  <a:pt x="13004" y="395846"/>
                </a:lnTo>
                <a:lnTo>
                  <a:pt x="28546" y="436622"/>
                </a:lnTo>
                <a:lnTo>
                  <a:pt x="49482" y="474381"/>
                </a:lnTo>
                <a:lnTo>
                  <a:pt x="75336" y="508646"/>
                </a:lnTo>
                <a:lnTo>
                  <a:pt x="105633" y="538943"/>
                </a:lnTo>
                <a:lnTo>
                  <a:pt x="139899" y="564798"/>
                </a:lnTo>
                <a:lnTo>
                  <a:pt x="177657" y="585733"/>
                </a:lnTo>
                <a:lnTo>
                  <a:pt x="218434" y="601276"/>
                </a:lnTo>
                <a:lnTo>
                  <a:pt x="261753" y="610949"/>
                </a:lnTo>
                <a:lnTo>
                  <a:pt x="307140" y="614279"/>
                </a:lnTo>
                <a:lnTo>
                  <a:pt x="3000588" y="614279"/>
                </a:lnTo>
                <a:lnTo>
                  <a:pt x="3045975" y="610949"/>
                </a:lnTo>
                <a:lnTo>
                  <a:pt x="3089294" y="601276"/>
                </a:lnTo>
                <a:lnTo>
                  <a:pt x="3130070" y="585733"/>
                </a:lnTo>
                <a:lnTo>
                  <a:pt x="3167829" y="564798"/>
                </a:lnTo>
                <a:lnTo>
                  <a:pt x="3202095" y="538943"/>
                </a:lnTo>
                <a:lnTo>
                  <a:pt x="3232392" y="508646"/>
                </a:lnTo>
                <a:lnTo>
                  <a:pt x="3258246" y="474381"/>
                </a:lnTo>
                <a:lnTo>
                  <a:pt x="3279182" y="436622"/>
                </a:lnTo>
                <a:lnTo>
                  <a:pt x="3294724" y="395846"/>
                </a:lnTo>
                <a:lnTo>
                  <a:pt x="3304398" y="352527"/>
                </a:lnTo>
                <a:lnTo>
                  <a:pt x="3307728" y="307140"/>
                </a:lnTo>
                <a:lnTo>
                  <a:pt x="3304398" y="261753"/>
                </a:lnTo>
                <a:lnTo>
                  <a:pt x="3294724" y="218433"/>
                </a:lnTo>
                <a:lnTo>
                  <a:pt x="3279182" y="177657"/>
                </a:lnTo>
                <a:lnTo>
                  <a:pt x="3258246" y="139898"/>
                </a:lnTo>
                <a:lnTo>
                  <a:pt x="3232392" y="105633"/>
                </a:lnTo>
                <a:lnTo>
                  <a:pt x="3202095" y="75336"/>
                </a:lnTo>
                <a:lnTo>
                  <a:pt x="3167829" y="49481"/>
                </a:lnTo>
                <a:lnTo>
                  <a:pt x="3130070" y="28546"/>
                </a:lnTo>
                <a:lnTo>
                  <a:pt x="3089294" y="13003"/>
                </a:lnTo>
                <a:lnTo>
                  <a:pt x="3045975" y="3330"/>
                </a:lnTo>
                <a:lnTo>
                  <a:pt x="3000588" y="0"/>
                </a:lnTo>
                <a:close/>
              </a:path>
            </a:pathLst>
          </a:custGeom>
          <a:solidFill>
            <a:srgbClr val="F7C059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7817595" y="1554568"/>
            <a:ext cx="194616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2400" b="1" spc="-280">
                <a:solidFill>
                  <a:srgbClr val="FFFFFF"/>
                </a:solidFill>
                <a:latin typeface="Verdana"/>
                <a:cs typeface="Verdana"/>
              </a:rPr>
              <a:t>Future Work</a:t>
            </a:r>
            <a:endParaRPr lang="en-GB" sz="2400">
              <a:latin typeface="Verdana"/>
              <a:cs typeface="Verdana"/>
            </a:endParaRPr>
          </a:p>
          <a:p>
            <a:pPr marL="12700">
              <a:spcBef>
                <a:spcPts val="100"/>
              </a:spcBef>
            </a:pPr>
            <a:endParaRPr sz="2400">
              <a:latin typeface="Verdana"/>
              <a:cs typeface="Verdana"/>
            </a:endParaRPr>
          </a:p>
        </p:txBody>
      </p:sp>
      <p:sp>
        <p:nvSpPr>
          <p:cNvPr id="7" name="object 39">
            <a:extLst>
              <a:ext uri="{FF2B5EF4-FFF2-40B4-BE49-F238E27FC236}">
                <a16:creationId xmlns:a16="http://schemas.microsoft.com/office/drawing/2014/main" id="{F29924B6-1DBD-56C7-71B6-199F861BE93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05761" y="6552462"/>
            <a:ext cx="301625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60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96341"/>
            <a:ext cx="3495282" cy="856645"/>
          </a:xfrm>
          <a:prstGeom prst="rect">
            <a:avLst/>
          </a:prstGeom>
        </p:spPr>
        <p:txBody>
          <a:bodyPr spcFirstLastPara="1" vert="horz" wrap="square" lIns="0" tIns="12700" rIns="0" bIns="0" rtlCol="0" anchor="t" anchorCtr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5400" spc="-600">
                <a:solidFill>
                  <a:srgbClr val="155FCD"/>
                </a:solidFill>
              </a:rPr>
              <a:t>Conclusion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5398618" y="1346200"/>
            <a:ext cx="6281005" cy="5504999"/>
          </a:xfrm>
          <a:custGeom>
            <a:avLst/>
            <a:gdLst/>
            <a:ahLst/>
            <a:cxnLst/>
            <a:rect l="l" t="t" r="r" b="b"/>
            <a:pathLst>
              <a:path w="4193540" h="3819525">
                <a:moveTo>
                  <a:pt x="3820228" y="0"/>
                </a:moveTo>
                <a:lnTo>
                  <a:pt x="373017" y="0"/>
                </a:lnTo>
                <a:lnTo>
                  <a:pt x="326227" y="2906"/>
                </a:lnTo>
                <a:lnTo>
                  <a:pt x="281171" y="11392"/>
                </a:lnTo>
                <a:lnTo>
                  <a:pt x="238198" y="25108"/>
                </a:lnTo>
                <a:lnTo>
                  <a:pt x="197660" y="43704"/>
                </a:lnTo>
                <a:lnTo>
                  <a:pt x="159904" y="66832"/>
                </a:lnTo>
                <a:lnTo>
                  <a:pt x="125281" y="94140"/>
                </a:lnTo>
                <a:lnTo>
                  <a:pt x="94141" y="125281"/>
                </a:lnTo>
                <a:lnTo>
                  <a:pt x="66832" y="159904"/>
                </a:lnTo>
                <a:lnTo>
                  <a:pt x="43704" y="197659"/>
                </a:lnTo>
                <a:lnTo>
                  <a:pt x="25108" y="238198"/>
                </a:lnTo>
                <a:lnTo>
                  <a:pt x="11392" y="281170"/>
                </a:lnTo>
                <a:lnTo>
                  <a:pt x="2906" y="326226"/>
                </a:lnTo>
                <a:lnTo>
                  <a:pt x="0" y="373016"/>
                </a:lnTo>
                <a:lnTo>
                  <a:pt x="0" y="3819137"/>
                </a:lnTo>
                <a:lnTo>
                  <a:pt x="4193246" y="3819137"/>
                </a:lnTo>
                <a:lnTo>
                  <a:pt x="4193246" y="373016"/>
                </a:lnTo>
                <a:lnTo>
                  <a:pt x="4190339" y="326226"/>
                </a:lnTo>
                <a:lnTo>
                  <a:pt x="4181853" y="281170"/>
                </a:lnTo>
                <a:lnTo>
                  <a:pt x="4168137" y="238198"/>
                </a:lnTo>
                <a:lnTo>
                  <a:pt x="4149541" y="197659"/>
                </a:lnTo>
                <a:lnTo>
                  <a:pt x="4126413" y="159904"/>
                </a:lnTo>
                <a:lnTo>
                  <a:pt x="4099104" y="125281"/>
                </a:lnTo>
                <a:lnTo>
                  <a:pt x="4067964" y="94140"/>
                </a:lnTo>
                <a:lnTo>
                  <a:pt x="4033341" y="66832"/>
                </a:lnTo>
                <a:lnTo>
                  <a:pt x="3995585" y="43704"/>
                </a:lnTo>
                <a:lnTo>
                  <a:pt x="3955047" y="25108"/>
                </a:lnTo>
                <a:lnTo>
                  <a:pt x="3912074" y="11392"/>
                </a:lnTo>
                <a:lnTo>
                  <a:pt x="3867018" y="2906"/>
                </a:lnTo>
                <a:lnTo>
                  <a:pt x="3820228" y="0"/>
                </a:lnTo>
                <a:close/>
              </a:path>
            </a:pathLst>
          </a:custGeom>
          <a:solidFill>
            <a:srgbClr val="D9E7FB">
              <a:alpha val="45878"/>
            </a:srgbClr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5604934" y="2397508"/>
            <a:ext cx="6074689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tabLst>
                <a:tab pos="297807" algn="l"/>
              </a:tabLst>
            </a:pPr>
            <a:r>
              <a:rPr lang="en-US" sz="2000" dirty="0">
                <a:solidFill>
                  <a:srgbClr val="155FCD"/>
                </a:solidFill>
                <a:latin typeface="Gantari" panose="020B0604020202020204" charset="0"/>
                <a:cs typeface="Calibri"/>
              </a:rPr>
              <a:t>›	</a:t>
            </a:r>
            <a:r>
              <a:rPr lang="en-US" sz="2000" dirty="0">
                <a:latin typeface="Gantari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The project developed a route planning 	system integrating air quality data (PM2.5) into pathfinding.</a:t>
            </a:r>
            <a:endParaRPr lang="ar-AE" sz="2000" dirty="0">
              <a:latin typeface="Gantari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0">
              <a:tabLst>
                <a:tab pos="297807" algn="l"/>
              </a:tabLst>
            </a:pPr>
            <a:endParaRPr lang="en-US" sz="2000" dirty="0">
              <a:latin typeface="Gantari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0">
              <a:tabLst>
                <a:tab pos="297807" algn="l"/>
              </a:tabLst>
            </a:pPr>
            <a:r>
              <a:rPr lang="en-US" sz="2000" dirty="0">
                <a:solidFill>
                  <a:srgbClr val="155FCD"/>
                </a:solidFill>
                <a:latin typeface="Gantari" panose="020B0604020202020204" charset="0"/>
                <a:cs typeface="Calibri"/>
              </a:rPr>
              <a:t>›	</a:t>
            </a:r>
            <a:r>
              <a:rPr lang="en-US" sz="2000" dirty="0">
                <a:latin typeface="Gantari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The system recommends routes 	minimizing pollution exposure while considering distance.</a:t>
            </a:r>
            <a:endParaRPr lang="ar-AE" sz="2000" dirty="0">
              <a:latin typeface="Gantari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0">
              <a:tabLst>
                <a:tab pos="297807" algn="l"/>
              </a:tabLst>
            </a:pPr>
            <a:endParaRPr lang="en-US" sz="2000" dirty="0">
              <a:latin typeface="Gantari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0">
              <a:tabLst>
                <a:tab pos="297807" algn="l"/>
              </a:tabLst>
            </a:pPr>
            <a:r>
              <a:rPr lang="en-US" sz="2000" dirty="0">
                <a:solidFill>
                  <a:srgbClr val="155FCD"/>
                </a:solidFill>
                <a:latin typeface="Gantari" panose="020B0604020202020204" charset="0"/>
                <a:cs typeface="Calibri"/>
              </a:rPr>
              <a:t>›	</a:t>
            </a:r>
            <a:r>
              <a:rPr lang="en-US" sz="2000" dirty="0">
                <a:latin typeface="Gantari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Evaluation using stratified sampling showed the system’s accuracy in providing route recommendations.</a:t>
            </a:r>
          </a:p>
          <a:p>
            <a:pPr marL="12700">
              <a:tabLst>
                <a:tab pos="297807" algn="l"/>
              </a:tabLst>
            </a:pP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5003" y="1438306"/>
            <a:ext cx="3308351" cy="614680"/>
          </a:xfrm>
          <a:custGeom>
            <a:avLst/>
            <a:gdLst/>
            <a:ahLst/>
            <a:cxnLst/>
            <a:rect l="l" t="t" r="r" b="b"/>
            <a:pathLst>
              <a:path w="3308350" h="614679">
                <a:moveTo>
                  <a:pt x="3000588" y="0"/>
                </a:moveTo>
                <a:lnTo>
                  <a:pt x="307140" y="0"/>
                </a:lnTo>
                <a:lnTo>
                  <a:pt x="261753" y="3330"/>
                </a:lnTo>
                <a:lnTo>
                  <a:pt x="218434" y="13003"/>
                </a:lnTo>
                <a:lnTo>
                  <a:pt x="177657" y="28546"/>
                </a:lnTo>
                <a:lnTo>
                  <a:pt x="139899" y="49481"/>
                </a:lnTo>
                <a:lnTo>
                  <a:pt x="105633" y="75336"/>
                </a:lnTo>
                <a:lnTo>
                  <a:pt x="75336" y="105633"/>
                </a:lnTo>
                <a:lnTo>
                  <a:pt x="49482" y="139898"/>
                </a:lnTo>
                <a:lnTo>
                  <a:pt x="28546" y="177657"/>
                </a:lnTo>
                <a:lnTo>
                  <a:pt x="13004" y="218433"/>
                </a:lnTo>
                <a:lnTo>
                  <a:pt x="3330" y="261753"/>
                </a:lnTo>
                <a:lnTo>
                  <a:pt x="0" y="307140"/>
                </a:lnTo>
                <a:lnTo>
                  <a:pt x="3330" y="352527"/>
                </a:lnTo>
                <a:lnTo>
                  <a:pt x="13004" y="395846"/>
                </a:lnTo>
                <a:lnTo>
                  <a:pt x="28546" y="436622"/>
                </a:lnTo>
                <a:lnTo>
                  <a:pt x="49482" y="474381"/>
                </a:lnTo>
                <a:lnTo>
                  <a:pt x="75336" y="508646"/>
                </a:lnTo>
                <a:lnTo>
                  <a:pt x="105633" y="538943"/>
                </a:lnTo>
                <a:lnTo>
                  <a:pt x="139899" y="564798"/>
                </a:lnTo>
                <a:lnTo>
                  <a:pt x="177657" y="585733"/>
                </a:lnTo>
                <a:lnTo>
                  <a:pt x="218434" y="601276"/>
                </a:lnTo>
                <a:lnTo>
                  <a:pt x="261753" y="610949"/>
                </a:lnTo>
                <a:lnTo>
                  <a:pt x="307140" y="614279"/>
                </a:lnTo>
                <a:lnTo>
                  <a:pt x="3000588" y="614279"/>
                </a:lnTo>
                <a:lnTo>
                  <a:pt x="3045975" y="610949"/>
                </a:lnTo>
                <a:lnTo>
                  <a:pt x="3089294" y="601276"/>
                </a:lnTo>
                <a:lnTo>
                  <a:pt x="3130070" y="585733"/>
                </a:lnTo>
                <a:lnTo>
                  <a:pt x="3167829" y="564798"/>
                </a:lnTo>
                <a:lnTo>
                  <a:pt x="3202095" y="538943"/>
                </a:lnTo>
                <a:lnTo>
                  <a:pt x="3232392" y="508646"/>
                </a:lnTo>
                <a:lnTo>
                  <a:pt x="3258246" y="474381"/>
                </a:lnTo>
                <a:lnTo>
                  <a:pt x="3279182" y="436622"/>
                </a:lnTo>
                <a:lnTo>
                  <a:pt x="3294724" y="395846"/>
                </a:lnTo>
                <a:lnTo>
                  <a:pt x="3304398" y="352527"/>
                </a:lnTo>
                <a:lnTo>
                  <a:pt x="3307728" y="307140"/>
                </a:lnTo>
                <a:lnTo>
                  <a:pt x="3304398" y="261753"/>
                </a:lnTo>
                <a:lnTo>
                  <a:pt x="3294724" y="218433"/>
                </a:lnTo>
                <a:lnTo>
                  <a:pt x="3279182" y="177657"/>
                </a:lnTo>
                <a:lnTo>
                  <a:pt x="3258246" y="139898"/>
                </a:lnTo>
                <a:lnTo>
                  <a:pt x="3232392" y="105633"/>
                </a:lnTo>
                <a:lnTo>
                  <a:pt x="3202095" y="75336"/>
                </a:lnTo>
                <a:lnTo>
                  <a:pt x="3167829" y="49481"/>
                </a:lnTo>
                <a:lnTo>
                  <a:pt x="3130070" y="28546"/>
                </a:lnTo>
                <a:lnTo>
                  <a:pt x="3089294" y="13003"/>
                </a:lnTo>
                <a:lnTo>
                  <a:pt x="3045975" y="3330"/>
                </a:lnTo>
                <a:lnTo>
                  <a:pt x="3000588" y="0"/>
                </a:lnTo>
                <a:close/>
              </a:path>
            </a:pathLst>
          </a:custGeom>
          <a:solidFill>
            <a:srgbClr val="155FCD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7817595" y="1554568"/>
            <a:ext cx="19461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spc="-235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39">
            <a:extLst>
              <a:ext uri="{FF2B5EF4-FFF2-40B4-BE49-F238E27FC236}">
                <a16:creationId xmlns:a16="http://schemas.microsoft.com/office/drawing/2014/main" id="{1AB803A7-D6B5-1570-B457-561ACB3017B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05761" y="6552462"/>
            <a:ext cx="301625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91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1753" y="4086225"/>
            <a:ext cx="3924300" cy="2771775"/>
          </a:xfrm>
          <a:custGeom>
            <a:avLst/>
            <a:gdLst/>
            <a:ahLst/>
            <a:cxnLst/>
            <a:rect l="l" t="t" r="r" b="b"/>
            <a:pathLst>
              <a:path w="3924300" h="2771775">
                <a:moveTo>
                  <a:pt x="1962148" y="0"/>
                </a:moveTo>
                <a:lnTo>
                  <a:pt x="1913765" y="584"/>
                </a:lnTo>
                <a:lnTo>
                  <a:pt x="1865670" y="2330"/>
                </a:lnTo>
                <a:lnTo>
                  <a:pt x="1817876" y="5223"/>
                </a:lnTo>
                <a:lnTo>
                  <a:pt x="1770396" y="9250"/>
                </a:lnTo>
                <a:lnTo>
                  <a:pt x="1723245" y="14397"/>
                </a:lnTo>
                <a:lnTo>
                  <a:pt x="1676434" y="20651"/>
                </a:lnTo>
                <a:lnTo>
                  <a:pt x="1629979" y="27999"/>
                </a:lnTo>
                <a:lnTo>
                  <a:pt x="1583892" y="36427"/>
                </a:lnTo>
                <a:lnTo>
                  <a:pt x="1538187" y="45922"/>
                </a:lnTo>
                <a:lnTo>
                  <a:pt x="1492876" y="56470"/>
                </a:lnTo>
                <a:lnTo>
                  <a:pt x="1447975" y="68058"/>
                </a:lnTo>
                <a:lnTo>
                  <a:pt x="1403495" y="80672"/>
                </a:lnTo>
                <a:lnTo>
                  <a:pt x="1359450" y="94300"/>
                </a:lnTo>
                <a:lnTo>
                  <a:pt x="1315855" y="108927"/>
                </a:lnTo>
                <a:lnTo>
                  <a:pt x="1272722" y="124540"/>
                </a:lnTo>
                <a:lnTo>
                  <a:pt x="1230064" y="141125"/>
                </a:lnTo>
                <a:lnTo>
                  <a:pt x="1187896" y="158670"/>
                </a:lnTo>
                <a:lnTo>
                  <a:pt x="1146230" y="177161"/>
                </a:lnTo>
                <a:lnTo>
                  <a:pt x="1105081" y="196585"/>
                </a:lnTo>
                <a:lnTo>
                  <a:pt x="1064461" y="216927"/>
                </a:lnTo>
                <a:lnTo>
                  <a:pt x="1024383" y="238175"/>
                </a:lnTo>
                <a:lnTo>
                  <a:pt x="984862" y="260315"/>
                </a:lnTo>
                <a:lnTo>
                  <a:pt x="945911" y="283333"/>
                </a:lnTo>
                <a:lnTo>
                  <a:pt x="907543" y="307217"/>
                </a:lnTo>
                <a:lnTo>
                  <a:pt x="869771" y="331953"/>
                </a:lnTo>
                <a:lnTo>
                  <a:pt x="832610" y="357527"/>
                </a:lnTo>
                <a:lnTo>
                  <a:pt x="796072" y="383926"/>
                </a:lnTo>
                <a:lnTo>
                  <a:pt x="760171" y="411136"/>
                </a:lnTo>
                <a:lnTo>
                  <a:pt x="724920" y="439145"/>
                </a:lnTo>
                <a:lnTo>
                  <a:pt x="690333" y="467938"/>
                </a:lnTo>
                <a:lnTo>
                  <a:pt x="656423" y="497503"/>
                </a:lnTo>
                <a:lnTo>
                  <a:pt x="623204" y="527825"/>
                </a:lnTo>
                <a:lnTo>
                  <a:pt x="590689" y="558892"/>
                </a:lnTo>
                <a:lnTo>
                  <a:pt x="558891" y="590689"/>
                </a:lnTo>
                <a:lnTo>
                  <a:pt x="527825" y="623204"/>
                </a:lnTo>
                <a:lnTo>
                  <a:pt x="497503" y="656423"/>
                </a:lnTo>
                <a:lnTo>
                  <a:pt x="467938" y="690333"/>
                </a:lnTo>
                <a:lnTo>
                  <a:pt x="439145" y="724920"/>
                </a:lnTo>
                <a:lnTo>
                  <a:pt x="411136" y="760171"/>
                </a:lnTo>
                <a:lnTo>
                  <a:pt x="383926" y="796072"/>
                </a:lnTo>
                <a:lnTo>
                  <a:pt x="357527" y="832610"/>
                </a:lnTo>
                <a:lnTo>
                  <a:pt x="331953" y="869772"/>
                </a:lnTo>
                <a:lnTo>
                  <a:pt x="307217" y="907543"/>
                </a:lnTo>
                <a:lnTo>
                  <a:pt x="283333" y="945911"/>
                </a:lnTo>
                <a:lnTo>
                  <a:pt x="260315" y="984862"/>
                </a:lnTo>
                <a:lnTo>
                  <a:pt x="238175" y="1024384"/>
                </a:lnTo>
                <a:lnTo>
                  <a:pt x="216927" y="1064461"/>
                </a:lnTo>
                <a:lnTo>
                  <a:pt x="196585" y="1105081"/>
                </a:lnTo>
                <a:lnTo>
                  <a:pt x="177161" y="1146231"/>
                </a:lnTo>
                <a:lnTo>
                  <a:pt x="158670" y="1187897"/>
                </a:lnTo>
                <a:lnTo>
                  <a:pt x="141125" y="1230065"/>
                </a:lnTo>
                <a:lnTo>
                  <a:pt x="124540" y="1272722"/>
                </a:lnTo>
                <a:lnTo>
                  <a:pt x="108927" y="1315856"/>
                </a:lnTo>
                <a:lnTo>
                  <a:pt x="94300" y="1359451"/>
                </a:lnTo>
                <a:lnTo>
                  <a:pt x="80672" y="1403495"/>
                </a:lnTo>
                <a:lnTo>
                  <a:pt x="68058" y="1447975"/>
                </a:lnTo>
                <a:lnTo>
                  <a:pt x="56470" y="1492877"/>
                </a:lnTo>
                <a:lnTo>
                  <a:pt x="45922" y="1538187"/>
                </a:lnTo>
                <a:lnTo>
                  <a:pt x="36427" y="1583893"/>
                </a:lnTo>
                <a:lnTo>
                  <a:pt x="27999" y="1629980"/>
                </a:lnTo>
                <a:lnTo>
                  <a:pt x="20651" y="1676435"/>
                </a:lnTo>
                <a:lnTo>
                  <a:pt x="14397" y="1723245"/>
                </a:lnTo>
                <a:lnTo>
                  <a:pt x="9250" y="1770397"/>
                </a:lnTo>
                <a:lnTo>
                  <a:pt x="5223" y="1817877"/>
                </a:lnTo>
                <a:lnTo>
                  <a:pt x="2330" y="1865671"/>
                </a:lnTo>
                <a:lnTo>
                  <a:pt x="584" y="1913766"/>
                </a:lnTo>
                <a:lnTo>
                  <a:pt x="0" y="1962149"/>
                </a:lnTo>
                <a:lnTo>
                  <a:pt x="584" y="2010532"/>
                </a:lnTo>
                <a:lnTo>
                  <a:pt x="2330" y="2058628"/>
                </a:lnTo>
                <a:lnTo>
                  <a:pt x="5223" y="2106422"/>
                </a:lnTo>
                <a:lnTo>
                  <a:pt x="9250" y="2153901"/>
                </a:lnTo>
                <a:lnTo>
                  <a:pt x="14397" y="2201053"/>
                </a:lnTo>
                <a:lnTo>
                  <a:pt x="20651" y="2247863"/>
                </a:lnTo>
                <a:lnTo>
                  <a:pt x="27999" y="2294319"/>
                </a:lnTo>
                <a:lnTo>
                  <a:pt x="36427" y="2340406"/>
                </a:lnTo>
                <a:lnTo>
                  <a:pt x="45922" y="2386111"/>
                </a:lnTo>
                <a:lnTo>
                  <a:pt x="56470" y="2431422"/>
                </a:lnTo>
                <a:lnTo>
                  <a:pt x="68058" y="2476323"/>
                </a:lnTo>
                <a:lnTo>
                  <a:pt x="80672" y="2520803"/>
                </a:lnTo>
                <a:lnTo>
                  <a:pt x="94300" y="2564848"/>
                </a:lnTo>
                <a:lnTo>
                  <a:pt x="108927" y="2608443"/>
                </a:lnTo>
                <a:lnTo>
                  <a:pt x="124540" y="2651576"/>
                </a:lnTo>
                <a:lnTo>
                  <a:pt x="141125" y="2694234"/>
                </a:lnTo>
                <a:lnTo>
                  <a:pt x="158670" y="2736402"/>
                </a:lnTo>
                <a:lnTo>
                  <a:pt x="174368" y="2771775"/>
                </a:lnTo>
                <a:lnTo>
                  <a:pt x="3749929" y="2771775"/>
                </a:lnTo>
                <a:lnTo>
                  <a:pt x="3765627" y="2736402"/>
                </a:lnTo>
                <a:lnTo>
                  <a:pt x="3783172" y="2694234"/>
                </a:lnTo>
                <a:lnTo>
                  <a:pt x="3799758" y="2651576"/>
                </a:lnTo>
                <a:lnTo>
                  <a:pt x="3815371" y="2608443"/>
                </a:lnTo>
                <a:lnTo>
                  <a:pt x="3829998" y="2564848"/>
                </a:lnTo>
                <a:lnTo>
                  <a:pt x="3843625" y="2520803"/>
                </a:lnTo>
                <a:lnTo>
                  <a:pt x="3856240" y="2476323"/>
                </a:lnTo>
                <a:lnTo>
                  <a:pt x="3867828" y="2431422"/>
                </a:lnTo>
                <a:lnTo>
                  <a:pt x="3878376" y="2386111"/>
                </a:lnTo>
                <a:lnTo>
                  <a:pt x="3887871" y="2340406"/>
                </a:lnTo>
                <a:lnTo>
                  <a:pt x="3896299" y="2294319"/>
                </a:lnTo>
                <a:lnTo>
                  <a:pt x="3903646" y="2247863"/>
                </a:lnTo>
                <a:lnTo>
                  <a:pt x="3909901" y="2201053"/>
                </a:lnTo>
                <a:lnTo>
                  <a:pt x="3915048" y="2153901"/>
                </a:lnTo>
                <a:lnTo>
                  <a:pt x="3919075" y="2106422"/>
                </a:lnTo>
                <a:lnTo>
                  <a:pt x="3921968" y="2058628"/>
                </a:lnTo>
                <a:lnTo>
                  <a:pt x="3923713" y="2010532"/>
                </a:lnTo>
                <a:lnTo>
                  <a:pt x="3924298" y="1962149"/>
                </a:lnTo>
                <a:lnTo>
                  <a:pt x="3923713" y="1913766"/>
                </a:lnTo>
                <a:lnTo>
                  <a:pt x="3921968" y="1865671"/>
                </a:lnTo>
                <a:lnTo>
                  <a:pt x="3919075" y="1817877"/>
                </a:lnTo>
                <a:lnTo>
                  <a:pt x="3915048" y="1770397"/>
                </a:lnTo>
                <a:lnTo>
                  <a:pt x="3909901" y="1723245"/>
                </a:lnTo>
                <a:lnTo>
                  <a:pt x="3903646" y="1676435"/>
                </a:lnTo>
                <a:lnTo>
                  <a:pt x="3896299" y="1629980"/>
                </a:lnTo>
                <a:lnTo>
                  <a:pt x="3887871" y="1583893"/>
                </a:lnTo>
                <a:lnTo>
                  <a:pt x="3878376" y="1538187"/>
                </a:lnTo>
                <a:lnTo>
                  <a:pt x="3867828" y="1492877"/>
                </a:lnTo>
                <a:lnTo>
                  <a:pt x="3856240" y="1447975"/>
                </a:lnTo>
                <a:lnTo>
                  <a:pt x="3843625" y="1403495"/>
                </a:lnTo>
                <a:lnTo>
                  <a:pt x="3829998" y="1359451"/>
                </a:lnTo>
                <a:lnTo>
                  <a:pt x="3815371" y="1315856"/>
                </a:lnTo>
                <a:lnTo>
                  <a:pt x="3799758" y="1272722"/>
                </a:lnTo>
                <a:lnTo>
                  <a:pt x="3783172" y="1230065"/>
                </a:lnTo>
                <a:lnTo>
                  <a:pt x="3765627" y="1187897"/>
                </a:lnTo>
                <a:lnTo>
                  <a:pt x="3747136" y="1146231"/>
                </a:lnTo>
                <a:lnTo>
                  <a:pt x="3727713" y="1105081"/>
                </a:lnTo>
                <a:lnTo>
                  <a:pt x="3707371" y="1064461"/>
                </a:lnTo>
                <a:lnTo>
                  <a:pt x="3686123" y="1024384"/>
                </a:lnTo>
                <a:lnTo>
                  <a:pt x="3663983" y="984862"/>
                </a:lnTo>
                <a:lnTo>
                  <a:pt x="3640965" y="945911"/>
                </a:lnTo>
                <a:lnTo>
                  <a:pt x="3617081" y="907543"/>
                </a:lnTo>
                <a:lnTo>
                  <a:pt x="3592345" y="869772"/>
                </a:lnTo>
                <a:lnTo>
                  <a:pt x="3566771" y="832610"/>
                </a:lnTo>
                <a:lnTo>
                  <a:pt x="3540372" y="796072"/>
                </a:lnTo>
                <a:lnTo>
                  <a:pt x="3513161" y="760171"/>
                </a:lnTo>
                <a:lnTo>
                  <a:pt x="3485153" y="724920"/>
                </a:lnTo>
                <a:lnTo>
                  <a:pt x="3456360" y="690333"/>
                </a:lnTo>
                <a:lnTo>
                  <a:pt x="3426795" y="656423"/>
                </a:lnTo>
                <a:lnTo>
                  <a:pt x="3396473" y="623204"/>
                </a:lnTo>
                <a:lnTo>
                  <a:pt x="3365406" y="590689"/>
                </a:lnTo>
                <a:lnTo>
                  <a:pt x="3333609" y="558892"/>
                </a:lnTo>
                <a:lnTo>
                  <a:pt x="3301093" y="527825"/>
                </a:lnTo>
                <a:lnTo>
                  <a:pt x="3267874" y="497503"/>
                </a:lnTo>
                <a:lnTo>
                  <a:pt x="3233964" y="467938"/>
                </a:lnTo>
                <a:lnTo>
                  <a:pt x="3199378" y="439145"/>
                </a:lnTo>
                <a:lnTo>
                  <a:pt x="3164127" y="411136"/>
                </a:lnTo>
                <a:lnTo>
                  <a:pt x="3128226" y="383926"/>
                </a:lnTo>
                <a:lnTo>
                  <a:pt x="3091688" y="357527"/>
                </a:lnTo>
                <a:lnTo>
                  <a:pt x="3054526" y="331953"/>
                </a:lnTo>
                <a:lnTo>
                  <a:pt x="3016755" y="307217"/>
                </a:lnTo>
                <a:lnTo>
                  <a:pt x="2978387" y="283333"/>
                </a:lnTo>
                <a:lnTo>
                  <a:pt x="2939435" y="260315"/>
                </a:lnTo>
                <a:lnTo>
                  <a:pt x="2899914" y="238175"/>
                </a:lnTo>
                <a:lnTo>
                  <a:pt x="2859837" y="216927"/>
                </a:lnTo>
                <a:lnTo>
                  <a:pt x="2819217" y="196585"/>
                </a:lnTo>
                <a:lnTo>
                  <a:pt x="2778067" y="177161"/>
                </a:lnTo>
                <a:lnTo>
                  <a:pt x="2736401" y="158670"/>
                </a:lnTo>
                <a:lnTo>
                  <a:pt x="2694233" y="141125"/>
                </a:lnTo>
                <a:lnTo>
                  <a:pt x="2651575" y="124540"/>
                </a:lnTo>
                <a:lnTo>
                  <a:pt x="2608442" y="108927"/>
                </a:lnTo>
                <a:lnTo>
                  <a:pt x="2564847" y="94300"/>
                </a:lnTo>
                <a:lnTo>
                  <a:pt x="2520802" y="80672"/>
                </a:lnTo>
                <a:lnTo>
                  <a:pt x="2476322" y="68058"/>
                </a:lnTo>
                <a:lnTo>
                  <a:pt x="2431421" y="56470"/>
                </a:lnTo>
                <a:lnTo>
                  <a:pt x="2386110" y="45922"/>
                </a:lnTo>
                <a:lnTo>
                  <a:pt x="2340405" y="36427"/>
                </a:lnTo>
                <a:lnTo>
                  <a:pt x="2294318" y="27999"/>
                </a:lnTo>
                <a:lnTo>
                  <a:pt x="2247862" y="20651"/>
                </a:lnTo>
                <a:lnTo>
                  <a:pt x="2201052" y="14397"/>
                </a:lnTo>
                <a:lnTo>
                  <a:pt x="2153900" y="9250"/>
                </a:lnTo>
                <a:lnTo>
                  <a:pt x="2106421" y="5223"/>
                </a:lnTo>
                <a:lnTo>
                  <a:pt x="2058627" y="2330"/>
                </a:lnTo>
                <a:lnTo>
                  <a:pt x="2010531" y="584"/>
                </a:lnTo>
                <a:lnTo>
                  <a:pt x="196214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28612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0"/>
                </a:moveTo>
                <a:lnTo>
                  <a:pt x="904960" y="1165"/>
                </a:lnTo>
                <a:lnTo>
                  <a:pt x="858024" y="4626"/>
                </a:lnTo>
                <a:lnTo>
                  <a:pt x="811746" y="10327"/>
                </a:lnTo>
                <a:lnTo>
                  <a:pt x="766180" y="18214"/>
                </a:lnTo>
                <a:lnTo>
                  <a:pt x="721382" y="28232"/>
                </a:lnTo>
                <a:lnTo>
                  <a:pt x="677405" y="40327"/>
                </a:lnTo>
                <a:lnTo>
                  <a:pt x="634304" y="54445"/>
                </a:lnTo>
                <a:lnTo>
                  <a:pt x="592134" y="70529"/>
                </a:lnTo>
                <a:lnTo>
                  <a:pt x="550949" y="88527"/>
                </a:lnTo>
                <a:lnTo>
                  <a:pt x="510805" y="108383"/>
                </a:lnTo>
                <a:lnTo>
                  <a:pt x="471754" y="130044"/>
                </a:lnTo>
                <a:lnTo>
                  <a:pt x="433853" y="153453"/>
                </a:lnTo>
                <a:lnTo>
                  <a:pt x="397156" y="178557"/>
                </a:lnTo>
                <a:lnTo>
                  <a:pt x="361716" y="205302"/>
                </a:lnTo>
                <a:lnTo>
                  <a:pt x="327589" y="233632"/>
                </a:lnTo>
                <a:lnTo>
                  <a:pt x="294830" y="263493"/>
                </a:lnTo>
                <a:lnTo>
                  <a:pt x="263493" y="294830"/>
                </a:lnTo>
                <a:lnTo>
                  <a:pt x="233632" y="327589"/>
                </a:lnTo>
                <a:lnTo>
                  <a:pt x="205302" y="361716"/>
                </a:lnTo>
                <a:lnTo>
                  <a:pt x="178557" y="397155"/>
                </a:lnTo>
                <a:lnTo>
                  <a:pt x="153453" y="433853"/>
                </a:lnTo>
                <a:lnTo>
                  <a:pt x="130044" y="471754"/>
                </a:lnTo>
                <a:lnTo>
                  <a:pt x="108384" y="510805"/>
                </a:lnTo>
                <a:lnTo>
                  <a:pt x="88527" y="550949"/>
                </a:lnTo>
                <a:lnTo>
                  <a:pt x="70529" y="592134"/>
                </a:lnTo>
                <a:lnTo>
                  <a:pt x="54445" y="634304"/>
                </a:lnTo>
                <a:lnTo>
                  <a:pt x="40327" y="677405"/>
                </a:lnTo>
                <a:lnTo>
                  <a:pt x="28232" y="721382"/>
                </a:lnTo>
                <a:lnTo>
                  <a:pt x="18214" y="766180"/>
                </a:lnTo>
                <a:lnTo>
                  <a:pt x="10327" y="811746"/>
                </a:lnTo>
                <a:lnTo>
                  <a:pt x="4626" y="858024"/>
                </a:lnTo>
                <a:lnTo>
                  <a:pt x="1165" y="904960"/>
                </a:lnTo>
                <a:lnTo>
                  <a:pt x="0" y="952500"/>
                </a:lnTo>
                <a:lnTo>
                  <a:pt x="1165" y="1000039"/>
                </a:lnTo>
                <a:lnTo>
                  <a:pt x="4626" y="1046975"/>
                </a:lnTo>
                <a:lnTo>
                  <a:pt x="10327" y="1093253"/>
                </a:lnTo>
                <a:lnTo>
                  <a:pt x="18214" y="1138818"/>
                </a:lnTo>
                <a:lnTo>
                  <a:pt x="28232" y="1183617"/>
                </a:lnTo>
                <a:lnTo>
                  <a:pt x="40327" y="1227594"/>
                </a:lnTo>
                <a:lnTo>
                  <a:pt x="54445" y="1270694"/>
                </a:lnTo>
                <a:lnTo>
                  <a:pt x="70529" y="1312864"/>
                </a:lnTo>
                <a:lnTo>
                  <a:pt x="88527" y="1354049"/>
                </a:lnTo>
                <a:lnTo>
                  <a:pt x="108384" y="1394194"/>
                </a:lnTo>
                <a:lnTo>
                  <a:pt x="130044" y="1433244"/>
                </a:lnTo>
                <a:lnTo>
                  <a:pt x="153453" y="1471145"/>
                </a:lnTo>
                <a:lnTo>
                  <a:pt x="178557" y="1507843"/>
                </a:lnTo>
                <a:lnTo>
                  <a:pt x="205302" y="1543282"/>
                </a:lnTo>
                <a:lnTo>
                  <a:pt x="233632" y="1577409"/>
                </a:lnTo>
                <a:lnTo>
                  <a:pt x="263493" y="1610168"/>
                </a:lnTo>
                <a:lnTo>
                  <a:pt x="294830" y="1641505"/>
                </a:lnTo>
                <a:lnTo>
                  <a:pt x="327589" y="1671366"/>
                </a:lnTo>
                <a:lnTo>
                  <a:pt x="361716" y="1699696"/>
                </a:lnTo>
                <a:lnTo>
                  <a:pt x="397156" y="1726441"/>
                </a:lnTo>
                <a:lnTo>
                  <a:pt x="433853" y="1751545"/>
                </a:lnTo>
                <a:lnTo>
                  <a:pt x="471754" y="1774954"/>
                </a:lnTo>
                <a:lnTo>
                  <a:pt x="510805" y="1796614"/>
                </a:lnTo>
                <a:lnTo>
                  <a:pt x="550949" y="1816471"/>
                </a:lnTo>
                <a:lnTo>
                  <a:pt x="592134" y="1834468"/>
                </a:lnTo>
                <a:lnTo>
                  <a:pt x="634304" y="1850553"/>
                </a:lnTo>
                <a:lnTo>
                  <a:pt x="677405" y="1864670"/>
                </a:lnTo>
                <a:lnTo>
                  <a:pt x="721382" y="1876765"/>
                </a:lnTo>
                <a:lnTo>
                  <a:pt x="766180" y="1886784"/>
                </a:lnTo>
                <a:lnTo>
                  <a:pt x="811746" y="1894671"/>
                </a:lnTo>
                <a:lnTo>
                  <a:pt x="858024" y="1900372"/>
                </a:lnTo>
                <a:lnTo>
                  <a:pt x="904960" y="1903833"/>
                </a:lnTo>
                <a:lnTo>
                  <a:pt x="952499" y="1904998"/>
                </a:lnTo>
                <a:lnTo>
                  <a:pt x="1000039" y="1903833"/>
                </a:lnTo>
                <a:lnTo>
                  <a:pt x="1046975" y="1900372"/>
                </a:lnTo>
                <a:lnTo>
                  <a:pt x="1093253" y="1894671"/>
                </a:lnTo>
                <a:lnTo>
                  <a:pt x="1138818" y="1886784"/>
                </a:lnTo>
                <a:lnTo>
                  <a:pt x="1183617" y="1876765"/>
                </a:lnTo>
                <a:lnTo>
                  <a:pt x="1227594" y="1864670"/>
                </a:lnTo>
                <a:lnTo>
                  <a:pt x="1270694" y="1850553"/>
                </a:lnTo>
                <a:lnTo>
                  <a:pt x="1312864" y="1834468"/>
                </a:lnTo>
                <a:lnTo>
                  <a:pt x="1354049" y="1816471"/>
                </a:lnTo>
                <a:lnTo>
                  <a:pt x="1394194" y="1796614"/>
                </a:lnTo>
                <a:lnTo>
                  <a:pt x="1433244" y="1774954"/>
                </a:lnTo>
                <a:lnTo>
                  <a:pt x="1471145" y="1751545"/>
                </a:lnTo>
                <a:lnTo>
                  <a:pt x="1507843" y="1726441"/>
                </a:lnTo>
                <a:lnTo>
                  <a:pt x="1543282" y="1699696"/>
                </a:lnTo>
                <a:lnTo>
                  <a:pt x="1577409" y="1671366"/>
                </a:lnTo>
                <a:lnTo>
                  <a:pt x="1610169" y="1641505"/>
                </a:lnTo>
                <a:lnTo>
                  <a:pt x="1641506" y="1610168"/>
                </a:lnTo>
                <a:lnTo>
                  <a:pt x="1671367" y="1577409"/>
                </a:lnTo>
                <a:lnTo>
                  <a:pt x="1699697" y="1543282"/>
                </a:lnTo>
                <a:lnTo>
                  <a:pt x="1726441" y="1507843"/>
                </a:lnTo>
                <a:lnTo>
                  <a:pt x="1751546" y="1471145"/>
                </a:lnTo>
                <a:lnTo>
                  <a:pt x="1774955" y="1433244"/>
                </a:lnTo>
                <a:lnTo>
                  <a:pt x="1796615" y="1394194"/>
                </a:lnTo>
                <a:lnTo>
                  <a:pt x="1816472" y="1354049"/>
                </a:lnTo>
                <a:lnTo>
                  <a:pt x="1834469" y="1312864"/>
                </a:lnTo>
                <a:lnTo>
                  <a:pt x="1850554" y="1270694"/>
                </a:lnTo>
                <a:lnTo>
                  <a:pt x="1864672" y="1227594"/>
                </a:lnTo>
                <a:lnTo>
                  <a:pt x="1876767" y="1183617"/>
                </a:lnTo>
                <a:lnTo>
                  <a:pt x="1886785" y="1138818"/>
                </a:lnTo>
                <a:lnTo>
                  <a:pt x="1894672" y="1093253"/>
                </a:lnTo>
                <a:lnTo>
                  <a:pt x="1900373" y="1046975"/>
                </a:lnTo>
                <a:lnTo>
                  <a:pt x="1903834" y="1000039"/>
                </a:lnTo>
                <a:lnTo>
                  <a:pt x="1905000" y="952500"/>
                </a:lnTo>
                <a:lnTo>
                  <a:pt x="1903834" y="904960"/>
                </a:lnTo>
                <a:lnTo>
                  <a:pt x="1900373" y="858024"/>
                </a:lnTo>
                <a:lnTo>
                  <a:pt x="1894672" y="811746"/>
                </a:lnTo>
                <a:lnTo>
                  <a:pt x="1886785" y="766180"/>
                </a:lnTo>
                <a:lnTo>
                  <a:pt x="1876767" y="721382"/>
                </a:lnTo>
                <a:lnTo>
                  <a:pt x="1864672" y="677405"/>
                </a:lnTo>
                <a:lnTo>
                  <a:pt x="1850554" y="634304"/>
                </a:lnTo>
                <a:lnTo>
                  <a:pt x="1834469" y="592134"/>
                </a:lnTo>
                <a:lnTo>
                  <a:pt x="1816472" y="550949"/>
                </a:lnTo>
                <a:lnTo>
                  <a:pt x="1796615" y="510805"/>
                </a:lnTo>
                <a:lnTo>
                  <a:pt x="1774955" y="471754"/>
                </a:lnTo>
                <a:lnTo>
                  <a:pt x="1751546" y="433853"/>
                </a:lnTo>
                <a:lnTo>
                  <a:pt x="1726441" y="397155"/>
                </a:lnTo>
                <a:lnTo>
                  <a:pt x="1699697" y="361716"/>
                </a:lnTo>
                <a:lnTo>
                  <a:pt x="1671367" y="327589"/>
                </a:lnTo>
                <a:lnTo>
                  <a:pt x="1641506" y="294830"/>
                </a:lnTo>
                <a:lnTo>
                  <a:pt x="1610169" y="263493"/>
                </a:lnTo>
                <a:lnTo>
                  <a:pt x="1577409" y="233632"/>
                </a:lnTo>
                <a:lnTo>
                  <a:pt x="1543282" y="205302"/>
                </a:lnTo>
                <a:lnTo>
                  <a:pt x="1507843" y="178557"/>
                </a:lnTo>
                <a:lnTo>
                  <a:pt x="1471145" y="153453"/>
                </a:lnTo>
                <a:lnTo>
                  <a:pt x="1433244" y="130044"/>
                </a:lnTo>
                <a:lnTo>
                  <a:pt x="1394194" y="108383"/>
                </a:lnTo>
                <a:lnTo>
                  <a:pt x="1354049" y="88527"/>
                </a:lnTo>
                <a:lnTo>
                  <a:pt x="1312864" y="70529"/>
                </a:lnTo>
                <a:lnTo>
                  <a:pt x="1270694" y="54445"/>
                </a:lnTo>
                <a:lnTo>
                  <a:pt x="1227594" y="40327"/>
                </a:lnTo>
                <a:lnTo>
                  <a:pt x="1183617" y="28232"/>
                </a:lnTo>
                <a:lnTo>
                  <a:pt x="1138818" y="18214"/>
                </a:lnTo>
                <a:lnTo>
                  <a:pt x="1093253" y="10327"/>
                </a:lnTo>
                <a:lnTo>
                  <a:pt x="1046975" y="4626"/>
                </a:lnTo>
                <a:lnTo>
                  <a:pt x="1000039" y="1165"/>
                </a:lnTo>
                <a:lnTo>
                  <a:pt x="952499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15567" y="0"/>
            <a:ext cx="11076432" cy="6114287"/>
            <a:chOff x="1115567" y="0"/>
            <a:chExt cx="11076432" cy="6114287"/>
          </a:xfrm>
        </p:grpSpPr>
        <p:sp>
          <p:nvSpPr>
            <p:cNvPr id="5" name="object 5"/>
            <p:cNvSpPr/>
            <p:nvPr/>
          </p:nvSpPr>
          <p:spPr>
            <a:xfrm>
              <a:off x="8115299" y="0"/>
              <a:ext cx="4076700" cy="4171950"/>
            </a:xfrm>
            <a:custGeom>
              <a:avLst/>
              <a:gdLst/>
              <a:ahLst/>
              <a:cxnLst/>
              <a:rect l="l" t="t" r="r" b="b"/>
              <a:pathLst>
                <a:path w="4076700" h="4171950">
                  <a:moveTo>
                    <a:pt x="4076700" y="0"/>
                  </a:moveTo>
                  <a:lnTo>
                    <a:pt x="408560" y="0"/>
                  </a:lnTo>
                  <a:lnTo>
                    <a:pt x="388506" y="32777"/>
                  </a:lnTo>
                  <a:lnTo>
                    <a:pt x="365689" y="71484"/>
                  </a:lnTo>
                  <a:lnTo>
                    <a:pt x="343493" y="110596"/>
                  </a:lnTo>
                  <a:lnTo>
                    <a:pt x="321925" y="150105"/>
                  </a:lnTo>
                  <a:lnTo>
                    <a:pt x="300992" y="190004"/>
                  </a:lnTo>
                  <a:lnTo>
                    <a:pt x="280699" y="230288"/>
                  </a:lnTo>
                  <a:lnTo>
                    <a:pt x="261055" y="270948"/>
                  </a:lnTo>
                  <a:lnTo>
                    <a:pt x="242066" y="311979"/>
                  </a:lnTo>
                  <a:lnTo>
                    <a:pt x="223739" y="353373"/>
                  </a:lnTo>
                  <a:lnTo>
                    <a:pt x="206080" y="395124"/>
                  </a:lnTo>
                  <a:lnTo>
                    <a:pt x="189096" y="437226"/>
                  </a:lnTo>
                  <a:lnTo>
                    <a:pt x="172794" y="479670"/>
                  </a:lnTo>
                  <a:lnTo>
                    <a:pt x="157181" y="522450"/>
                  </a:lnTo>
                  <a:lnTo>
                    <a:pt x="142263" y="565561"/>
                  </a:lnTo>
                  <a:lnTo>
                    <a:pt x="128048" y="608994"/>
                  </a:lnTo>
                  <a:lnTo>
                    <a:pt x="114542" y="652743"/>
                  </a:lnTo>
                  <a:lnTo>
                    <a:pt x="101752" y="696802"/>
                  </a:lnTo>
                  <a:lnTo>
                    <a:pt x="89685" y="741163"/>
                  </a:lnTo>
                  <a:lnTo>
                    <a:pt x="78347" y="785820"/>
                  </a:lnTo>
                  <a:lnTo>
                    <a:pt x="67745" y="830765"/>
                  </a:lnTo>
                  <a:lnTo>
                    <a:pt x="57886" y="875993"/>
                  </a:lnTo>
                  <a:lnTo>
                    <a:pt x="48777" y="921497"/>
                  </a:lnTo>
                  <a:lnTo>
                    <a:pt x="40424" y="967269"/>
                  </a:lnTo>
                  <a:lnTo>
                    <a:pt x="32835" y="1013303"/>
                  </a:lnTo>
                  <a:lnTo>
                    <a:pt x="26016" y="1059592"/>
                  </a:lnTo>
                  <a:lnTo>
                    <a:pt x="19974" y="1106129"/>
                  </a:lnTo>
                  <a:lnTo>
                    <a:pt x="14715" y="1152908"/>
                  </a:lnTo>
                  <a:lnTo>
                    <a:pt x="10247" y="1199922"/>
                  </a:lnTo>
                  <a:lnTo>
                    <a:pt x="6576" y="1247163"/>
                  </a:lnTo>
                  <a:lnTo>
                    <a:pt x="3709" y="1294626"/>
                  </a:lnTo>
                  <a:lnTo>
                    <a:pt x="1653" y="1342304"/>
                  </a:lnTo>
                  <a:lnTo>
                    <a:pt x="414" y="1390189"/>
                  </a:lnTo>
                  <a:lnTo>
                    <a:pt x="0" y="1438275"/>
                  </a:lnTo>
                  <a:lnTo>
                    <a:pt x="414" y="1486360"/>
                  </a:lnTo>
                  <a:lnTo>
                    <a:pt x="1653" y="1534245"/>
                  </a:lnTo>
                  <a:lnTo>
                    <a:pt x="3709" y="1581923"/>
                  </a:lnTo>
                  <a:lnTo>
                    <a:pt x="6576" y="1629386"/>
                  </a:lnTo>
                  <a:lnTo>
                    <a:pt x="10247" y="1676627"/>
                  </a:lnTo>
                  <a:lnTo>
                    <a:pt x="14715" y="1723641"/>
                  </a:lnTo>
                  <a:lnTo>
                    <a:pt x="19974" y="1770420"/>
                  </a:lnTo>
                  <a:lnTo>
                    <a:pt x="26016" y="1816957"/>
                  </a:lnTo>
                  <a:lnTo>
                    <a:pt x="32835" y="1863246"/>
                  </a:lnTo>
                  <a:lnTo>
                    <a:pt x="40424" y="1909280"/>
                  </a:lnTo>
                  <a:lnTo>
                    <a:pt x="48777" y="1955052"/>
                  </a:lnTo>
                  <a:lnTo>
                    <a:pt x="57886" y="2000556"/>
                  </a:lnTo>
                  <a:lnTo>
                    <a:pt x="67745" y="2045784"/>
                  </a:lnTo>
                  <a:lnTo>
                    <a:pt x="78347" y="2090729"/>
                  </a:lnTo>
                  <a:lnTo>
                    <a:pt x="89685" y="2135386"/>
                  </a:lnTo>
                  <a:lnTo>
                    <a:pt x="101752" y="2179747"/>
                  </a:lnTo>
                  <a:lnTo>
                    <a:pt x="114542" y="2223806"/>
                  </a:lnTo>
                  <a:lnTo>
                    <a:pt x="128048" y="2267555"/>
                  </a:lnTo>
                  <a:lnTo>
                    <a:pt x="142263" y="2310988"/>
                  </a:lnTo>
                  <a:lnTo>
                    <a:pt x="157181" y="2354099"/>
                  </a:lnTo>
                  <a:lnTo>
                    <a:pt x="172794" y="2396879"/>
                  </a:lnTo>
                  <a:lnTo>
                    <a:pt x="189096" y="2439323"/>
                  </a:lnTo>
                  <a:lnTo>
                    <a:pt x="206080" y="2481425"/>
                  </a:lnTo>
                  <a:lnTo>
                    <a:pt x="223739" y="2523176"/>
                  </a:lnTo>
                  <a:lnTo>
                    <a:pt x="242066" y="2564570"/>
                  </a:lnTo>
                  <a:lnTo>
                    <a:pt x="261055" y="2605601"/>
                  </a:lnTo>
                  <a:lnTo>
                    <a:pt x="280699" y="2646261"/>
                  </a:lnTo>
                  <a:lnTo>
                    <a:pt x="300992" y="2686545"/>
                  </a:lnTo>
                  <a:lnTo>
                    <a:pt x="321925" y="2726444"/>
                  </a:lnTo>
                  <a:lnTo>
                    <a:pt x="343493" y="2765953"/>
                  </a:lnTo>
                  <a:lnTo>
                    <a:pt x="365689" y="2805065"/>
                  </a:lnTo>
                  <a:lnTo>
                    <a:pt x="388506" y="2843772"/>
                  </a:lnTo>
                  <a:lnTo>
                    <a:pt x="411937" y="2882069"/>
                  </a:lnTo>
                  <a:lnTo>
                    <a:pt x="435976" y="2919948"/>
                  </a:lnTo>
                  <a:lnTo>
                    <a:pt x="460615" y="2957402"/>
                  </a:lnTo>
                  <a:lnTo>
                    <a:pt x="485849" y="2994425"/>
                  </a:lnTo>
                  <a:lnTo>
                    <a:pt x="511669" y="3031010"/>
                  </a:lnTo>
                  <a:lnTo>
                    <a:pt x="538070" y="3067150"/>
                  </a:lnTo>
                  <a:lnTo>
                    <a:pt x="565044" y="3102838"/>
                  </a:lnTo>
                  <a:lnTo>
                    <a:pt x="592585" y="3138068"/>
                  </a:lnTo>
                  <a:lnTo>
                    <a:pt x="620686" y="3172833"/>
                  </a:lnTo>
                  <a:lnTo>
                    <a:pt x="649341" y="3207126"/>
                  </a:lnTo>
                  <a:lnTo>
                    <a:pt x="678542" y="3240940"/>
                  </a:lnTo>
                  <a:lnTo>
                    <a:pt x="708282" y="3274269"/>
                  </a:lnTo>
                  <a:lnTo>
                    <a:pt x="738556" y="3307106"/>
                  </a:lnTo>
                  <a:lnTo>
                    <a:pt x="769355" y="3339443"/>
                  </a:lnTo>
                  <a:lnTo>
                    <a:pt x="800674" y="3371275"/>
                  </a:lnTo>
                  <a:lnTo>
                    <a:pt x="832506" y="3402594"/>
                  </a:lnTo>
                  <a:lnTo>
                    <a:pt x="864843" y="3433393"/>
                  </a:lnTo>
                  <a:lnTo>
                    <a:pt x="897680" y="3463667"/>
                  </a:lnTo>
                  <a:lnTo>
                    <a:pt x="931009" y="3493407"/>
                  </a:lnTo>
                  <a:lnTo>
                    <a:pt x="964823" y="3522608"/>
                  </a:lnTo>
                  <a:lnTo>
                    <a:pt x="999116" y="3551263"/>
                  </a:lnTo>
                  <a:lnTo>
                    <a:pt x="1033881" y="3579364"/>
                  </a:lnTo>
                  <a:lnTo>
                    <a:pt x="1069111" y="3606905"/>
                  </a:lnTo>
                  <a:lnTo>
                    <a:pt x="1104799" y="3633879"/>
                  </a:lnTo>
                  <a:lnTo>
                    <a:pt x="1140939" y="3660280"/>
                  </a:lnTo>
                  <a:lnTo>
                    <a:pt x="1177524" y="3686100"/>
                  </a:lnTo>
                  <a:lnTo>
                    <a:pt x="1214547" y="3711334"/>
                  </a:lnTo>
                  <a:lnTo>
                    <a:pt x="1252001" y="3735973"/>
                  </a:lnTo>
                  <a:lnTo>
                    <a:pt x="1289880" y="3760012"/>
                  </a:lnTo>
                  <a:lnTo>
                    <a:pt x="1328177" y="3783443"/>
                  </a:lnTo>
                  <a:lnTo>
                    <a:pt x="1366884" y="3806260"/>
                  </a:lnTo>
                  <a:lnTo>
                    <a:pt x="1405996" y="3828456"/>
                  </a:lnTo>
                  <a:lnTo>
                    <a:pt x="1445505" y="3850024"/>
                  </a:lnTo>
                  <a:lnTo>
                    <a:pt x="1485404" y="3870957"/>
                  </a:lnTo>
                  <a:lnTo>
                    <a:pt x="1525688" y="3891250"/>
                  </a:lnTo>
                  <a:lnTo>
                    <a:pt x="1566348" y="3910894"/>
                  </a:lnTo>
                  <a:lnTo>
                    <a:pt x="1607379" y="3929883"/>
                  </a:lnTo>
                  <a:lnTo>
                    <a:pt x="1648773" y="3948210"/>
                  </a:lnTo>
                  <a:lnTo>
                    <a:pt x="1690524" y="3965869"/>
                  </a:lnTo>
                  <a:lnTo>
                    <a:pt x="1732626" y="3982853"/>
                  </a:lnTo>
                  <a:lnTo>
                    <a:pt x="1775070" y="3999155"/>
                  </a:lnTo>
                  <a:lnTo>
                    <a:pt x="1817850" y="4014768"/>
                  </a:lnTo>
                  <a:lnTo>
                    <a:pt x="1860961" y="4029686"/>
                  </a:lnTo>
                  <a:lnTo>
                    <a:pt x="1904394" y="4043901"/>
                  </a:lnTo>
                  <a:lnTo>
                    <a:pt x="1948143" y="4057407"/>
                  </a:lnTo>
                  <a:lnTo>
                    <a:pt x="1992202" y="4070197"/>
                  </a:lnTo>
                  <a:lnTo>
                    <a:pt x="2036563" y="4082264"/>
                  </a:lnTo>
                  <a:lnTo>
                    <a:pt x="2081220" y="4093602"/>
                  </a:lnTo>
                  <a:lnTo>
                    <a:pt x="2126165" y="4104204"/>
                  </a:lnTo>
                  <a:lnTo>
                    <a:pt x="2171393" y="4114063"/>
                  </a:lnTo>
                  <a:lnTo>
                    <a:pt x="2216897" y="4123172"/>
                  </a:lnTo>
                  <a:lnTo>
                    <a:pt x="2262669" y="4131525"/>
                  </a:lnTo>
                  <a:lnTo>
                    <a:pt x="2308703" y="4139114"/>
                  </a:lnTo>
                  <a:lnTo>
                    <a:pt x="2354992" y="4145933"/>
                  </a:lnTo>
                  <a:lnTo>
                    <a:pt x="2401529" y="4151975"/>
                  </a:lnTo>
                  <a:lnTo>
                    <a:pt x="2448308" y="4157234"/>
                  </a:lnTo>
                  <a:lnTo>
                    <a:pt x="2495322" y="4161702"/>
                  </a:lnTo>
                  <a:lnTo>
                    <a:pt x="2542563" y="4165373"/>
                  </a:lnTo>
                  <a:lnTo>
                    <a:pt x="2590026" y="4168240"/>
                  </a:lnTo>
                  <a:lnTo>
                    <a:pt x="2637704" y="4170296"/>
                  </a:lnTo>
                  <a:lnTo>
                    <a:pt x="2685589" y="4171535"/>
                  </a:lnTo>
                  <a:lnTo>
                    <a:pt x="2733675" y="4171950"/>
                  </a:lnTo>
                  <a:lnTo>
                    <a:pt x="2781760" y="4171535"/>
                  </a:lnTo>
                  <a:lnTo>
                    <a:pt x="2829645" y="4170296"/>
                  </a:lnTo>
                  <a:lnTo>
                    <a:pt x="2877323" y="4168240"/>
                  </a:lnTo>
                  <a:lnTo>
                    <a:pt x="2924785" y="4165373"/>
                  </a:lnTo>
                  <a:lnTo>
                    <a:pt x="2972027" y="4161702"/>
                  </a:lnTo>
                  <a:lnTo>
                    <a:pt x="3019041" y="4157234"/>
                  </a:lnTo>
                  <a:lnTo>
                    <a:pt x="3065820" y="4151975"/>
                  </a:lnTo>
                  <a:lnTo>
                    <a:pt x="3112357" y="4145933"/>
                  </a:lnTo>
                  <a:lnTo>
                    <a:pt x="3158646" y="4139114"/>
                  </a:lnTo>
                  <a:lnTo>
                    <a:pt x="3204680" y="4131525"/>
                  </a:lnTo>
                  <a:lnTo>
                    <a:pt x="3250452" y="4123172"/>
                  </a:lnTo>
                  <a:lnTo>
                    <a:pt x="3295955" y="4114063"/>
                  </a:lnTo>
                  <a:lnTo>
                    <a:pt x="3341183" y="4104204"/>
                  </a:lnTo>
                  <a:lnTo>
                    <a:pt x="3386129" y="4093602"/>
                  </a:lnTo>
                  <a:lnTo>
                    <a:pt x="3430786" y="4082264"/>
                  </a:lnTo>
                  <a:lnTo>
                    <a:pt x="3475147" y="4070197"/>
                  </a:lnTo>
                  <a:lnTo>
                    <a:pt x="3519205" y="4057407"/>
                  </a:lnTo>
                  <a:lnTo>
                    <a:pt x="3562955" y="4043901"/>
                  </a:lnTo>
                  <a:lnTo>
                    <a:pt x="3606388" y="4029686"/>
                  </a:lnTo>
                  <a:lnTo>
                    <a:pt x="3649498" y="4014768"/>
                  </a:lnTo>
                  <a:lnTo>
                    <a:pt x="3692279" y="3999155"/>
                  </a:lnTo>
                  <a:lnTo>
                    <a:pt x="3734723" y="3982853"/>
                  </a:lnTo>
                  <a:lnTo>
                    <a:pt x="3776824" y="3965869"/>
                  </a:lnTo>
                  <a:lnTo>
                    <a:pt x="3818575" y="3948210"/>
                  </a:lnTo>
                  <a:lnTo>
                    <a:pt x="3859969" y="3929883"/>
                  </a:lnTo>
                  <a:lnTo>
                    <a:pt x="3901000" y="3910894"/>
                  </a:lnTo>
                  <a:lnTo>
                    <a:pt x="3941661" y="3891250"/>
                  </a:lnTo>
                  <a:lnTo>
                    <a:pt x="3981944" y="3870957"/>
                  </a:lnTo>
                  <a:lnTo>
                    <a:pt x="4021844" y="3850024"/>
                  </a:lnTo>
                  <a:lnTo>
                    <a:pt x="4061353" y="3828456"/>
                  </a:lnTo>
                  <a:lnTo>
                    <a:pt x="4076700" y="3819746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567" y="743711"/>
              <a:ext cx="9960864" cy="53705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81099" y="809625"/>
              <a:ext cx="9829800" cy="5238750"/>
            </a:xfrm>
            <a:custGeom>
              <a:avLst/>
              <a:gdLst/>
              <a:ahLst/>
              <a:cxnLst/>
              <a:rect l="l" t="t" r="r" b="b"/>
              <a:pathLst>
                <a:path w="9829800" h="5238750">
                  <a:moveTo>
                    <a:pt x="9829800" y="0"/>
                  </a:moveTo>
                  <a:lnTo>
                    <a:pt x="0" y="0"/>
                  </a:lnTo>
                  <a:lnTo>
                    <a:pt x="0" y="5238749"/>
                  </a:lnTo>
                  <a:lnTo>
                    <a:pt x="9829800" y="5238749"/>
                  </a:lnTo>
                  <a:lnTo>
                    <a:pt x="982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08971" y="1927956"/>
            <a:ext cx="5774055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700"/>
              </a:lnSpc>
              <a:spcBef>
                <a:spcPts val="100"/>
              </a:spcBef>
            </a:pPr>
            <a:r>
              <a:rPr sz="9600" spc="-5" dirty="0">
                <a:solidFill>
                  <a:srgbClr val="4472C4"/>
                </a:solidFill>
              </a:rPr>
              <a:t>Thank</a:t>
            </a:r>
            <a:r>
              <a:rPr sz="9600" spc="-450" dirty="0">
                <a:solidFill>
                  <a:srgbClr val="4472C4"/>
                </a:solidFill>
              </a:rPr>
              <a:t> </a:t>
            </a:r>
            <a:r>
              <a:rPr sz="9600" spc="-355" dirty="0">
                <a:solidFill>
                  <a:srgbClr val="4472C4"/>
                </a:solidFill>
              </a:rPr>
              <a:t>You</a:t>
            </a:r>
            <a:endParaRPr sz="9600" dirty="0"/>
          </a:p>
          <a:p>
            <a:pPr marL="200660" algn="ctr">
              <a:lnSpc>
                <a:spcPts val="4460"/>
              </a:lnSpc>
              <a:tabLst>
                <a:tab pos="1334135" algn="l"/>
              </a:tabLst>
            </a:pPr>
            <a:r>
              <a:rPr sz="4400" spc="-5" dirty="0">
                <a:solidFill>
                  <a:srgbClr val="4472C4"/>
                </a:solidFill>
              </a:rPr>
              <a:t>Any	questions?</a:t>
            </a:r>
            <a:endParaRPr sz="4400" dirty="0"/>
          </a:p>
        </p:txBody>
      </p:sp>
      <p:sp>
        <p:nvSpPr>
          <p:cNvPr id="12" name="object 39">
            <a:extLst>
              <a:ext uri="{FF2B5EF4-FFF2-40B4-BE49-F238E27FC236}">
                <a16:creationId xmlns:a16="http://schemas.microsoft.com/office/drawing/2014/main" id="{E1179747-DF2F-13E9-4928-703A15EBD9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05761" y="6552462"/>
            <a:ext cx="301625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345940" cy="2887980"/>
          </a:xfrm>
          <a:custGeom>
            <a:avLst/>
            <a:gdLst/>
            <a:ahLst/>
            <a:cxnLst/>
            <a:rect l="l" t="t" r="r" b="b"/>
            <a:pathLst>
              <a:path w="4345940" h="2887980">
                <a:moveTo>
                  <a:pt x="4332185" y="0"/>
                </a:moveTo>
                <a:lnTo>
                  <a:pt x="0" y="0"/>
                </a:lnTo>
                <a:lnTo>
                  <a:pt x="0" y="2244425"/>
                </a:lnTo>
                <a:lnTo>
                  <a:pt x="30614" y="2270689"/>
                </a:lnTo>
                <a:lnTo>
                  <a:pt x="65111" y="2299282"/>
                </a:lnTo>
                <a:lnTo>
                  <a:pt x="100101" y="2327295"/>
                </a:lnTo>
                <a:lnTo>
                  <a:pt x="135576" y="2354718"/>
                </a:lnTo>
                <a:lnTo>
                  <a:pt x="171528" y="2381545"/>
                </a:lnTo>
                <a:lnTo>
                  <a:pt x="207951" y="2407769"/>
                </a:lnTo>
                <a:lnTo>
                  <a:pt x="244836" y="2433382"/>
                </a:lnTo>
                <a:lnTo>
                  <a:pt x="282176" y="2458377"/>
                </a:lnTo>
                <a:lnTo>
                  <a:pt x="319964" y="2482746"/>
                </a:lnTo>
                <a:lnTo>
                  <a:pt x="358192" y="2506482"/>
                </a:lnTo>
                <a:lnTo>
                  <a:pt x="396854" y="2529578"/>
                </a:lnTo>
                <a:lnTo>
                  <a:pt x="435941" y="2552025"/>
                </a:lnTo>
                <a:lnTo>
                  <a:pt x="475446" y="2573817"/>
                </a:lnTo>
                <a:lnTo>
                  <a:pt x="515362" y="2594947"/>
                </a:lnTo>
                <a:lnTo>
                  <a:pt x="555681" y="2615406"/>
                </a:lnTo>
                <a:lnTo>
                  <a:pt x="596397" y="2635188"/>
                </a:lnTo>
                <a:lnTo>
                  <a:pt x="637501" y="2654285"/>
                </a:lnTo>
                <a:lnTo>
                  <a:pt x="678986" y="2672689"/>
                </a:lnTo>
                <a:lnTo>
                  <a:pt x="720844" y="2690393"/>
                </a:lnTo>
                <a:lnTo>
                  <a:pt x="763069" y="2707391"/>
                </a:lnTo>
                <a:lnTo>
                  <a:pt x="805653" y="2723674"/>
                </a:lnTo>
                <a:lnTo>
                  <a:pt x="848588" y="2739234"/>
                </a:lnTo>
                <a:lnTo>
                  <a:pt x="891868" y="2754065"/>
                </a:lnTo>
                <a:lnTo>
                  <a:pt x="935484" y="2768160"/>
                </a:lnTo>
                <a:lnTo>
                  <a:pt x="979429" y="2781510"/>
                </a:lnTo>
                <a:lnTo>
                  <a:pt x="1023697" y="2794108"/>
                </a:lnTo>
                <a:lnTo>
                  <a:pt x="1068278" y="2805948"/>
                </a:lnTo>
                <a:lnTo>
                  <a:pt x="1113167" y="2817021"/>
                </a:lnTo>
                <a:lnTo>
                  <a:pt x="1158355" y="2827319"/>
                </a:lnTo>
                <a:lnTo>
                  <a:pt x="1203835" y="2836837"/>
                </a:lnTo>
                <a:lnTo>
                  <a:pt x="1249601" y="2845566"/>
                </a:lnTo>
                <a:lnTo>
                  <a:pt x="1295643" y="2853499"/>
                </a:lnTo>
                <a:lnTo>
                  <a:pt x="1341956" y="2860628"/>
                </a:lnTo>
                <a:lnTo>
                  <a:pt x="1388531" y="2866946"/>
                </a:lnTo>
                <a:lnTo>
                  <a:pt x="1435361" y="2872446"/>
                </a:lnTo>
                <a:lnTo>
                  <a:pt x="1482439" y="2877120"/>
                </a:lnTo>
                <a:lnTo>
                  <a:pt x="1529757" y="2880961"/>
                </a:lnTo>
                <a:lnTo>
                  <a:pt x="1577308" y="2883961"/>
                </a:lnTo>
                <a:lnTo>
                  <a:pt x="1625085" y="2886113"/>
                </a:lnTo>
                <a:lnTo>
                  <a:pt x="1673080" y="2887410"/>
                </a:lnTo>
                <a:lnTo>
                  <a:pt x="1721285" y="2887844"/>
                </a:lnTo>
                <a:lnTo>
                  <a:pt x="1769491" y="2887410"/>
                </a:lnTo>
                <a:lnTo>
                  <a:pt x="1817485" y="2886113"/>
                </a:lnTo>
                <a:lnTo>
                  <a:pt x="1865262" y="2883961"/>
                </a:lnTo>
                <a:lnTo>
                  <a:pt x="1912813" y="2880961"/>
                </a:lnTo>
                <a:lnTo>
                  <a:pt x="1960131" y="2877120"/>
                </a:lnTo>
                <a:lnTo>
                  <a:pt x="2007209" y="2872446"/>
                </a:lnTo>
                <a:lnTo>
                  <a:pt x="2054039" y="2866946"/>
                </a:lnTo>
                <a:lnTo>
                  <a:pt x="2100614" y="2860628"/>
                </a:lnTo>
                <a:lnTo>
                  <a:pt x="2146927" y="2853499"/>
                </a:lnTo>
                <a:lnTo>
                  <a:pt x="2192970" y="2845566"/>
                </a:lnTo>
                <a:lnTo>
                  <a:pt x="2238735" y="2836837"/>
                </a:lnTo>
                <a:lnTo>
                  <a:pt x="2284215" y="2827319"/>
                </a:lnTo>
                <a:lnTo>
                  <a:pt x="2329403" y="2817021"/>
                </a:lnTo>
                <a:lnTo>
                  <a:pt x="2374292" y="2805948"/>
                </a:lnTo>
                <a:lnTo>
                  <a:pt x="2418874" y="2794108"/>
                </a:lnTo>
                <a:lnTo>
                  <a:pt x="2463141" y="2781510"/>
                </a:lnTo>
                <a:lnTo>
                  <a:pt x="2507086" y="2768160"/>
                </a:lnTo>
                <a:lnTo>
                  <a:pt x="2550702" y="2754065"/>
                </a:lnTo>
                <a:lnTo>
                  <a:pt x="2593982" y="2739234"/>
                </a:lnTo>
                <a:lnTo>
                  <a:pt x="2636917" y="2723674"/>
                </a:lnTo>
                <a:lnTo>
                  <a:pt x="2679501" y="2707391"/>
                </a:lnTo>
                <a:lnTo>
                  <a:pt x="2721726" y="2690393"/>
                </a:lnTo>
                <a:lnTo>
                  <a:pt x="2763585" y="2672689"/>
                </a:lnTo>
                <a:lnTo>
                  <a:pt x="2805070" y="2654285"/>
                </a:lnTo>
                <a:lnTo>
                  <a:pt x="2846173" y="2635188"/>
                </a:lnTo>
                <a:lnTo>
                  <a:pt x="2886889" y="2615406"/>
                </a:lnTo>
                <a:lnTo>
                  <a:pt x="2927208" y="2594947"/>
                </a:lnTo>
                <a:lnTo>
                  <a:pt x="2967124" y="2573817"/>
                </a:lnTo>
                <a:lnTo>
                  <a:pt x="3006629" y="2552025"/>
                </a:lnTo>
                <a:lnTo>
                  <a:pt x="3045716" y="2529578"/>
                </a:lnTo>
                <a:lnTo>
                  <a:pt x="3084378" y="2506482"/>
                </a:lnTo>
                <a:lnTo>
                  <a:pt x="3122606" y="2482746"/>
                </a:lnTo>
                <a:lnTo>
                  <a:pt x="3160394" y="2458377"/>
                </a:lnTo>
                <a:lnTo>
                  <a:pt x="3197734" y="2433382"/>
                </a:lnTo>
                <a:lnTo>
                  <a:pt x="3234619" y="2407769"/>
                </a:lnTo>
                <a:lnTo>
                  <a:pt x="3271042" y="2381545"/>
                </a:lnTo>
                <a:lnTo>
                  <a:pt x="3306994" y="2354718"/>
                </a:lnTo>
                <a:lnTo>
                  <a:pt x="3342469" y="2327295"/>
                </a:lnTo>
                <a:lnTo>
                  <a:pt x="3377459" y="2299282"/>
                </a:lnTo>
                <a:lnTo>
                  <a:pt x="3411956" y="2270689"/>
                </a:lnTo>
                <a:lnTo>
                  <a:pt x="3445954" y="2241522"/>
                </a:lnTo>
                <a:lnTo>
                  <a:pt x="3479445" y="2211789"/>
                </a:lnTo>
                <a:lnTo>
                  <a:pt x="3512421" y="2181496"/>
                </a:lnTo>
                <a:lnTo>
                  <a:pt x="3544876" y="2150652"/>
                </a:lnTo>
                <a:lnTo>
                  <a:pt x="3576801" y="2119264"/>
                </a:lnTo>
                <a:lnTo>
                  <a:pt x="3608189" y="2087339"/>
                </a:lnTo>
                <a:lnTo>
                  <a:pt x="3639033" y="2054884"/>
                </a:lnTo>
                <a:lnTo>
                  <a:pt x="3669326" y="2021908"/>
                </a:lnTo>
                <a:lnTo>
                  <a:pt x="3699059" y="1988417"/>
                </a:lnTo>
                <a:lnTo>
                  <a:pt x="3728226" y="1954419"/>
                </a:lnTo>
                <a:lnTo>
                  <a:pt x="3756820" y="1919922"/>
                </a:lnTo>
                <a:lnTo>
                  <a:pt x="3784832" y="1884932"/>
                </a:lnTo>
                <a:lnTo>
                  <a:pt x="3812255" y="1849457"/>
                </a:lnTo>
                <a:lnTo>
                  <a:pt x="3839082" y="1813505"/>
                </a:lnTo>
                <a:lnTo>
                  <a:pt x="3865306" y="1777082"/>
                </a:lnTo>
                <a:lnTo>
                  <a:pt x="3890919" y="1740197"/>
                </a:lnTo>
                <a:lnTo>
                  <a:pt x="3915914" y="1702857"/>
                </a:lnTo>
                <a:lnTo>
                  <a:pt x="3940283" y="1665069"/>
                </a:lnTo>
                <a:lnTo>
                  <a:pt x="3964019" y="1626841"/>
                </a:lnTo>
                <a:lnTo>
                  <a:pt x="3987115" y="1588179"/>
                </a:lnTo>
                <a:lnTo>
                  <a:pt x="4009562" y="1549092"/>
                </a:lnTo>
                <a:lnTo>
                  <a:pt x="4031354" y="1509587"/>
                </a:lnTo>
                <a:lnTo>
                  <a:pt x="4052484" y="1469671"/>
                </a:lnTo>
                <a:lnTo>
                  <a:pt x="4072943" y="1429352"/>
                </a:lnTo>
                <a:lnTo>
                  <a:pt x="4092725" y="1388636"/>
                </a:lnTo>
                <a:lnTo>
                  <a:pt x="4111822" y="1347532"/>
                </a:lnTo>
                <a:lnTo>
                  <a:pt x="4130226" y="1306047"/>
                </a:lnTo>
                <a:lnTo>
                  <a:pt x="4147931" y="1264189"/>
                </a:lnTo>
                <a:lnTo>
                  <a:pt x="4164928" y="1221964"/>
                </a:lnTo>
                <a:lnTo>
                  <a:pt x="4181211" y="1179380"/>
                </a:lnTo>
                <a:lnTo>
                  <a:pt x="4196771" y="1136445"/>
                </a:lnTo>
                <a:lnTo>
                  <a:pt x="4211603" y="1093165"/>
                </a:lnTo>
                <a:lnTo>
                  <a:pt x="4225697" y="1049549"/>
                </a:lnTo>
                <a:lnTo>
                  <a:pt x="4239047" y="1005604"/>
                </a:lnTo>
                <a:lnTo>
                  <a:pt x="4251645" y="961337"/>
                </a:lnTo>
                <a:lnTo>
                  <a:pt x="4263485" y="916755"/>
                </a:lnTo>
                <a:lnTo>
                  <a:pt x="4274558" y="871866"/>
                </a:lnTo>
                <a:lnTo>
                  <a:pt x="4284857" y="826678"/>
                </a:lnTo>
                <a:lnTo>
                  <a:pt x="4294374" y="781198"/>
                </a:lnTo>
                <a:lnTo>
                  <a:pt x="4303103" y="735432"/>
                </a:lnTo>
                <a:lnTo>
                  <a:pt x="4311036" y="689390"/>
                </a:lnTo>
                <a:lnTo>
                  <a:pt x="4318165" y="643077"/>
                </a:lnTo>
                <a:lnTo>
                  <a:pt x="4324483" y="596502"/>
                </a:lnTo>
                <a:lnTo>
                  <a:pt x="4329983" y="549672"/>
                </a:lnTo>
                <a:lnTo>
                  <a:pt x="4334657" y="502594"/>
                </a:lnTo>
                <a:lnTo>
                  <a:pt x="4338498" y="455276"/>
                </a:lnTo>
                <a:lnTo>
                  <a:pt x="4341498" y="407725"/>
                </a:lnTo>
                <a:lnTo>
                  <a:pt x="4343650" y="359948"/>
                </a:lnTo>
                <a:lnTo>
                  <a:pt x="4344947" y="311953"/>
                </a:lnTo>
                <a:lnTo>
                  <a:pt x="4345381" y="263748"/>
                </a:lnTo>
                <a:lnTo>
                  <a:pt x="4344947" y="215543"/>
                </a:lnTo>
                <a:lnTo>
                  <a:pt x="4343650" y="167548"/>
                </a:lnTo>
                <a:lnTo>
                  <a:pt x="4341498" y="119771"/>
                </a:lnTo>
                <a:lnTo>
                  <a:pt x="4338498" y="72220"/>
                </a:lnTo>
                <a:lnTo>
                  <a:pt x="4334657" y="24902"/>
                </a:lnTo>
                <a:lnTo>
                  <a:pt x="4332185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505" y="1010286"/>
            <a:ext cx="11984990" cy="5919470"/>
            <a:chOff x="207263" y="938783"/>
            <a:chExt cx="11984990" cy="5919470"/>
          </a:xfrm>
        </p:grpSpPr>
        <p:sp>
          <p:nvSpPr>
            <p:cNvPr id="4" name="object 4"/>
            <p:cNvSpPr/>
            <p:nvPr/>
          </p:nvSpPr>
          <p:spPr>
            <a:xfrm>
              <a:off x="10799029" y="5378450"/>
              <a:ext cx="1393190" cy="1479550"/>
            </a:xfrm>
            <a:custGeom>
              <a:avLst/>
              <a:gdLst/>
              <a:ahLst/>
              <a:cxnLst/>
              <a:rect l="l" t="t" r="r" b="b"/>
              <a:pathLst>
                <a:path w="1393190" h="1479550">
                  <a:moveTo>
                    <a:pt x="1114425" y="0"/>
                  </a:moveTo>
                  <a:lnTo>
                    <a:pt x="1066083" y="1029"/>
                  </a:lnTo>
                  <a:lnTo>
                    <a:pt x="1018268" y="4090"/>
                  </a:lnTo>
                  <a:lnTo>
                    <a:pt x="971020" y="9141"/>
                  </a:lnTo>
                  <a:lnTo>
                    <a:pt x="924382" y="16139"/>
                  </a:lnTo>
                  <a:lnTo>
                    <a:pt x="878396" y="25043"/>
                  </a:lnTo>
                  <a:lnTo>
                    <a:pt x="833103" y="35811"/>
                  </a:lnTo>
                  <a:lnTo>
                    <a:pt x="788545" y="48402"/>
                  </a:lnTo>
                  <a:lnTo>
                    <a:pt x="744763" y="62773"/>
                  </a:lnTo>
                  <a:lnTo>
                    <a:pt x="701801" y="78883"/>
                  </a:lnTo>
                  <a:lnTo>
                    <a:pt x="659699" y="96689"/>
                  </a:lnTo>
                  <a:lnTo>
                    <a:pt x="618500" y="116151"/>
                  </a:lnTo>
                  <a:lnTo>
                    <a:pt x="578244" y="137226"/>
                  </a:lnTo>
                  <a:lnTo>
                    <a:pt x="538975" y="159872"/>
                  </a:lnTo>
                  <a:lnTo>
                    <a:pt x="500734" y="184048"/>
                  </a:lnTo>
                  <a:lnTo>
                    <a:pt x="463562" y="209711"/>
                  </a:lnTo>
                  <a:lnTo>
                    <a:pt x="427501" y="236821"/>
                  </a:lnTo>
                  <a:lnTo>
                    <a:pt x="392594" y="265335"/>
                  </a:lnTo>
                  <a:lnTo>
                    <a:pt x="358882" y="295210"/>
                  </a:lnTo>
                  <a:lnTo>
                    <a:pt x="326407" y="326407"/>
                  </a:lnTo>
                  <a:lnTo>
                    <a:pt x="295210" y="358882"/>
                  </a:lnTo>
                  <a:lnTo>
                    <a:pt x="265334" y="392594"/>
                  </a:lnTo>
                  <a:lnTo>
                    <a:pt x="236821" y="427501"/>
                  </a:lnTo>
                  <a:lnTo>
                    <a:pt x="209711" y="463562"/>
                  </a:lnTo>
                  <a:lnTo>
                    <a:pt x="184048" y="500734"/>
                  </a:lnTo>
                  <a:lnTo>
                    <a:pt x="159872" y="538975"/>
                  </a:lnTo>
                  <a:lnTo>
                    <a:pt x="137226" y="578245"/>
                  </a:lnTo>
                  <a:lnTo>
                    <a:pt x="116151" y="618500"/>
                  </a:lnTo>
                  <a:lnTo>
                    <a:pt x="96689" y="659699"/>
                  </a:lnTo>
                  <a:lnTo>
                    <a:pt x="78883" y="701801"/>
                  </a:lnTo>
                  <a:lnTo>
                    <a:pt x="62773" y="744763"/>
                  </a:lnTo>
                  <a:lnTo>
                    <a:pt x="48402" y="788545"/>
                  </a:lnTo>
                  <a:lnTo>
                    <a:pt x="35811" y="833103"/>
                  </a:lnTo>
                  <a:lnTo>
                    <a:pt x="25043" y="878396"/>
                  </a:lnTo>
                  <a:lnTo>
                    <a:pt x="16139" y="924382"/>
                  </a:lnTo>
                  <a:lnTo>
                    <a:pt x="9141" y="971020"/>
                  </a:lnTo>
                  <a:lnTo>
                    <a:pt x="4090" y="1018268"/>
                  </a:lnTo>
                  <a:lnTo>
                    <a:pt x="1029" y="1066083"/>
                  </a:lnTo>
                  <a:lnTo>
                    <a:pt x="0" y="1114425"/>
                  </a:lnTo>
                  <a:lnTo>
                    <a:pt x="1029" y="1162766"/>
                  </a:lnTo>
                  <a:lnTo>
                    <a:pt x="4090" y="1210581"/>
                  </a:lnTo>
                  <a:lnTo>
                    <a:pt x="9141" y="1257829"/>
                  </a:lnTo>
                  <a:lnTo>
                    <a:pt x="16139" y="1304467"/>
                  </a:lnTo>
                  <a:lnTo>
                    <a:pt x="25043" y="1350453"/>
                  </a:lnTo>
                  <a:lnTo>
                    <a:pt x="35811" y="1395746"/>
                  </a:lnTo>
                  <a:lnTo>
                    <a:pt x="48402" y="1440304"/>
                  </a:lnTo>
                  <a:lnTo>
                    <a:pt x="61284" y="1479550"/>
                  </a:lnTo>
                  <a:lnTo>
                    <a:pt x="1392970" y="35151"/>
                  </a:lnTo>
                  <a:lnTo>
                    <a:pt x="1350453" y="25043"/>
                  </a:lnTo>
                  <a:lnTo>
                    <a:pt x="1304467" y="16139"/>
                  </a:lnTo>
                  <a:lnTo>
                    <a:pt x="1257829" y="9141"/>
                  </a:lnTo>
                  <a:lnTo>
                    <a:pt x="1210581" y="4090"/>
                  </a:lnTo>
                  <a:lnTo>
                    <a:pt x="1162766" y="1029"/>
                  </a:lnTo>
                  <a:lnTo>
                    <a:pt x="1114425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" y="938783"/>
              <a:ext cx="11768328" cy="5565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8545" y="1009481"/>
              <a:ext cx="11625580" cy="5424170"/>
            </a:xfrm>
            <a:custGeom>
              <a:avLst/>
              <a:gdLst/>
              <a:ahLst/>
              <a:cxnLst/>
              <a:rect l="l" t="t" r="r" b="b"/>
              <a:pathLst>
                <a:path w="11625580" h="5424170">
                  <a:moveTo>
                    <a:pt x="11624983" y="0"/>
                  </a:moveTo>
                  <a:lnTo>
                    <a:pt x="0" y="0"/>
                  </a:lnTo>
                  <a:lnTo>
                    <a:pt x="0" y="5423975"/>
                  </a:lnTo>
                  <a:lnTo>
                    <a:pt x="11624983" y="5423975"/>
                  </a:lnTo>
                  <a:lnTo>
                    <a:pt x="11624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545" y="1009481"/>
              <a:ext cx="11625580" cy="5424170"/>
            </a:xfrm>
            <a:custGeom>
              <a:avLst/>
              <a:gdLst/>
              <a:ahLst/>
              <a:cxnLst/>
              <a:rect l="l" t="t" r="r" b="b"/>
              <a:pathLst>
                <a:path w="11625580" h="5424170">
                  <a:moveTo>
                    <a:pt x="0" y="0"/>
                  </a:moveTo>
                  <a:lnTo>
                    <a:pt x="11624984" y="0"/>
                  </a:lnTo>
                  <a:lnTo>
                    <a:pt x="11624984" y="5423976"/>
                  </a:lnTo>
                  <a:lnTo>
                    <a:pt x="0" y="54239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0483" y="0"/>
            <a:ext cx="2973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rgbClr val="4472C4"/>
                </a:solidFill>
              </a:rPr>
              <a:t>Ou</a:t>
            </a:r>
            <a:r>
              <a:rPr spc="5">
                <a:solidFill>
                  <a:srgbClr val="4472C4"/>
                </a:solidFill>
              </a:rPr>
              <a:t>t</a:t>
            </a:r>
            <a:r>
              <a:rPr spc="-5">
                <a:solidFill>
                  <a:srgbClr val="4472C4"/>
                </a:solidFill>
              </a:rPr>
              <a:t>line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237015" y="1469224"/>
            <a:ext cx="9132642" cy="3178976"/>
            <a:chOff x="2237015" y="1469224"/>
            <a:chExt cx="9132642" cy="3178976"/>
          </a:xfrm>
        </p:grpSpPr>
        <p:sp>
          <p:nvSpPr>
            <p:cNvPr id="10" name="object 10"/>
            <p:cNvSpPr/>
            <p:nvPr/>
          </p:nvSpPr>
          <p:spPr>
            <a:xfrm>
              <a:off x="7155245" y="1469224"/>
              <a:ext cx="4214412" cy="488304"/>
            </a:xfrm>
            <a:custGeom>
              <a:avLst/>
              <a:gdLst/>
              <a:ahLst/>
              <a:cxnLst/>
              <a:rect l="l" t="t" r="r" b="b"/>
              <a:pathLst>
                <a:path w="3966209" h="709930">
                  <a:moveTo>
                    <a:pt x="3611206" y="0"/>
                  </a:moveTo>
                  <a:lnTo>
                    <a:pt x="0" y="0"/>
                  </a:lnTo>
                  <a:lnTo>
                    <a:pt x="354901" y="354904"/>
                  </a:lnTo>
                  <a:lnTo>
                    <a:pt x="0" y="709803"/>
                  </a:lnTo>
                  <a:lnTo>
                    <a:pt x="3611206" y="709803"/>
                  </a:lnTo>
                  <a:lnTo>
                    <a:pt x="3966105" y="354904"/>
                  </a:lnTo>
                  <a:lnTo>
                    <a:pt x="361120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 anchor="t"/>
            <a:lstStyle/>
            <a:p>
              <a:pPr algn="ctr">
                <a:lnSpc>
                  <a:spcPct val="150000"/>
                </a:lnSpc>
              </a:pPr>
              <a:r>
                <a:rPr lang="en-US" b="1" spc="-10">
                  <a:latin typeface="Times New Roman"/>
                  <a:cs typeface="Times New Roman"/>
                </a:rPr>
                <a:t>Introduction &amp; Data Description</a:t>
              </a:r>
              <a:endParaRPr b="1" spc="-1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00" y="2026296"/>
              <a:ext cx="4214412" cy="488304"/>
            </a:xfrm>
            <a:custGeom>
              <a:avLst/>
              <a:gdLst/>
              <a:ahLst/>
              <a:cxnLst/>
              <a:rect l="l" t="t" r="r" b="b"/>
              <a:pathLst>
                <a:path w="3966209" h="709930">
                  <a:moveTo>
                    <a:pt x="3611208" y="0"/>
                  </a:moveTo>
                  <a:lnTo>
                    <a:pt x="0" y="0"/>
                  </a:lnTo>
                  <a:lnTo>
                    <a:pt x="354902" y="354904"/>
                  </a:lnTo>
                  <a:lnTo>
                    <a:pt x="0" y="709803"/>
                  </a:lnTo>
                  <a:lnTo>
                    <a:pt x="3611208" y="709803"/>
                  </a:lnTo>
                  <a:lnTo>
                    <a:pt x="3966105" y="354904"/>
                  </a:lnTo>
                  <a:lnTo>
                    <a:pt x="361120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 anchor="t"/>
            <a:lstStyle/>
            <a:p>
              <a:pPr algn="ctr">
                <a:lnSpc>
                  <a:spcPct val="150000"/>
                </a:lnSpc>
              </a:pPr>
              <a:r>
                <a:rPr lang="en-US" b="1" spc="-5">
                  <a:latin typeface="Times New Roman"/>
                  <a:cs typeface="Times New Roman"/>
                </a:rPr>
                <a:t>Route</a:t>
              </a:r>
              <a:r>
                <a:rPr lang="en-US" b="1" spc="-65">
                  <a:latin typeface="Times New Roman"/>
                  <a:cs typeface="Times New Roman"/>
                </a:rPr>
                <a:t> </a:t>
              </a:r>
              <a:r>
                <a:rPr lang="en-US" b="1" spc="-5">
                  <a:latin typeface="Times New Roman"/>
                  <a:cs typeface="Times New Roman"/>
                </a:rPr>
                <a:t>Planning Algorithms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800" y="2559696"/>
              <a:ext cx="4214412" cy="488304"/>
            </a:xfrm>
            <a:custGeom>
              <a:avLst/>
              <a:gdLst/>
              <a:ahLst/>
              <a:cxnLst/>
              <a:rect l="l" t="t" r="r" b="b"/>
              <a:pathLst>
                <a:path w="3966209" h="709929">
                  <a:moveTo>
                    <a:pt x="3611208" y="0"/>
                  </a:moveTo>
                  <a:lnTo>
                    <a:pt x="0" y="0"/>
                  </a:lnTo>
                  <a:lnTo>
                    <a:pt x="354902" y="354902"/>
                  </a:lnTo>
                  <a:lnTo>
                    <a:pt x="0" y="709802"/>
                  </a:lnTo>
                  <a:lnTo>
                    <a:pt x="3611208" y="709802"/>
                  </a:lnTo>
                  <a:lnTo>
                    <a:pt x="3966105" y="354902"/>
                  </a:lnTo>
                  <a:lnTo>
                    <a:pt x="3611208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pPr algn="ctr">
                <a:lnSpc>
                  <a:spcPct val="150000"/>
                </a:lnSpc>
              </a:pPr>
              <a:r>
                <a:rPr lang="en-US" b="1" spc="-5">
                  <a:latin typeface="Times New Roman"/>
                  <a:cs typeface="Times New Roman"/>
                </a:rPr>
                <a:t>Air Quality Monitoring</a:t>
              </a:r>
              <a:endParaRPr b="1" spc="-5">
                <a:latin typeface="Times New Roman"/>
                <a:cs typeface="Times New Roman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19600" y="3093096"/>
              <a:ext cx="4214412" cy="488304"/>
            </a:xfrm>
            <a:custGeom>
              <a:avLst/>
              <a:gdLst/>
              <a:ahLst/>
              <a:cxnLst/>
              <a:rect l="l" t="t" r="r" b="b"/>
              <a:pathLst>
                <a:path w="3966209" h="709929">
                  <a:moveTo>
                    <a:pt x="3611208" y="0"/>
                  </a:moveTo>
                  <a:lnTo>
                    <a:pt x="0" y="0"/>
                  </a:lnTo>
                  <a:lnTo>
                    <a:pt x="354902" y="354904"/>
                  </a:lnTo>
                  <a:lnTo>
                    <a:pt x="0" y="709802"/>
                  </a:lnTo>
                  <a:lnTo>
                    <a:pt x="3611208" y="709802"/>
                  </a:lnTo>
                  <a:lnTo>
                    <a:pt x="3966105" y="354904"/>
                  </a:lnTo>
                  <a:lnTo>
                    <a:pt x="361120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pPr algn="ctr">
                <a:lnSpc>
                  <a:spcPct val="150000"/>
                </a:lnSpc>
              </a:pPr>
              <a:r>
                <a:rPr lang="en-AE" b="1" ker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Methodology</a:t>
              </a: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387445" y="3653710"/>
              <a:ext cx="4214412" cy="488304"/>
            </a:xfrm>
            <a:custGeom>
              <a:avLst/>
              <a:gdLst/>
              <a:ahLst/>
              <a:cxnLst/>
              <a:rect l="l" t="t" r="r" b="b"/>
              <a:pathLst>
                <a:path w="3966210" h="709929">
                  <a:moveTo>
                    <a:pt x="3611208" y="0"/>
                  </a:moveTo>
                  <a:lnTo>
                    <a:pt x="0" y="0"/>
                  </a:lnTo>
                  <a:lnTo>
                    <a:pt x="354901" y="354902"/>
                  </a:lnTo>
                  <a:lnTo>
                    <a:pt x="0" y="709802"/>
                  </a:lnTo>
                  <a:lnTo>
                    <a:pt x="3611208" y="709802"/>
                  </a:lnTo>
                  <a:lnTo>
                    <a:pt x="3966105" y="354902"/>
                  </a:lnTo>
                  <a:lnTo>
                    <a:pt x="3611208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pPr algn="ctr">
                <a:lnSpc>
                  <a:spcPct val="150000"/>
                </a:lnSpc>
              </a:pPr>
              <a:r>
                <a:rPr lang="en-US" b="1" kern="0">
                  <a:latin typeface="Times New Roman" panose="02020603050405020304" pitchFamily="18" charset="0"/>
                  <a:cs typeface="Arial" panose="020B0604020202020204" pitchFamily="34" charset="0"/>
                </a:rPr>
                <a:t>Linear</a:t>
              </a:r>
              <a:r>
                <a:rPr lang="en-US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kern="0">
                  <a:latin typeface="Times New Roman" panose="02020603050405020304" pitchFamily="18" charset="0"/>
                  <a:cs typeface="Arial" panose="020B0604020202020204" pitchFamily="34" charset="0"/>
                </a:rPr>
                <a:t>Weighting</a:t>
              </a:r>
              <a:r>
                <a:rPr lang="en-US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kern="0">
                  <a:latin typeface="Times New Roman" panose="02020603050405020304" pitchFamily="18" charset="0"/>
                  <a:cs typeface="Arial" panose="020B0604020202020204" pitchFamily="34" charset="0"/>
                </a:rPr>
                <a:t>Method</a:t>
              </a:r>
              <a:endParaRPr lang="en-AE" b="1" ker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237015" y="4159896"/>
              <a:ext cx="4214412" cy="488304"/>
            </a:xfrm>
            <a:custGeom>
              <a:avLst/>
              <a:gdLst/>
              <a:ahLst/>
              <a:cxnLst/>
              <a:rect l="l" t="t" r="r" b="b"/>
              <a:pathLst>
                <a:path w="3966210" h="709929">
                  <a:moveTo>
                    <a:pt x="3611208" y="0"/>
                  </a:moveTo>
                  <a:lnTo>
                    <a:pt x="0" y="0"/>
                  </a:lnTo>
                  <a:lnTo>
                    <a:pt x="354902" y="354904"/>
                  </a:lnTo>
                  <a:lnTo>
                    <a:pt x="0" y="709803"/>
                  </a:lnTo>
                  <a:lnTo>
                    <a:pt x="3611208" y="709803"/>
                  </a:lnTo>
                  <a:lnTo>
                    <a:pt x="3966105" y="354904"/>
                  </a:lnTo>
                  <a:lnTo>
                    <a:pt x="361120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pPr algn="ctr">
                <a:lnSpc>
                  <a:spcPct val="150000"/>
                </a:lnSpc>
              </a:pPr>
              <a:r>
                <a:rPr lang="en-AE" b="1" ker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  <a:endParaRPr lang="en-AE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80" y="1697735"/>
            <a:ext cx="1752600" cy="391972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018473" y="6552462"/>
            <a:ext cx="189230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1600" dirty="0">
                <a:latin typeface="Microsoft Sans Serif"/>
                <a:cs typeface="Microsoft Sans Serif"/>
              </a:rPr>
              <a:t>2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41770A3D-BEC6-4D82-C182-8B38052B7525}"/>
              </a:ext>
            </a:extLst>
          </p:cNvPr>
          <p:cNvSpPr/>
          <p:nvPr/>
        </p:nvSpPr>
        <p:spPr>
          <a:xfrm>
            <a:off x="1417304" y="4670770"/>
            <a:ext cx="4214412" cy="488304"/>
          </a:xfrm>
          <a:custGeom>
            <a:avLst/>
            <a:gdLst/>
            <a:ahLst/>
            <a:cxnLst/>
            <a:rect l="l" t="t" r="r" b="b"/>
            <a:pathLst>
              <a:path w="3966210" h="709929">
                <a:moveTo>
                  <a:pt x="3611208" y="0"/>
                </a:moveTo>
                <a:lnTo>
                  <a:pt x="0" y="0"/>
                </a:lnTo>
                <a:lnTo>
                  <a:pt x="354901" y="354902"/>
                </a:lnTo>
                <a:lnTo>
                  <a:pt x="0" y="709802"/>
                </a:lnTo>
                <a:lnTo>
                  <a:pt x="3611208" y="709802"/>
                </a:lnTo>
                <a:lnTo>
                  <a:pt x="3966105" y="354902"/>
                </a:lnTo>
                <a:lnTo>
                  <a:pt x="3611208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b="1" kern="0"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Future Directions </a:t>
            </a:r>
            <a:endParaRPr lang="en-US" sz="1800" b="1" kern="0">
              <a:effectLst/>
              <a:latin typeface="Times New Roman"/>
              <a:ea typeface="Aptos" panose="020B0004020202020204" pitchFamily="34" charset="0"/>
              <a:cs typeface="Arial"/>
            </a:endParaRPr>
          </a:p>
          <a:p>
            <a:pPr algn="ctr">
              <a:lnSpc>
                <a:spcPct val="150000"/>
              </a:lnSpc>
            </a:pPr>
            <a:endParaRPr lang="en-AE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3B2EB447-FA0B-185E-B545-D24465D352D2}"/>
              </a:ext>
            </a:extLst>
          </p:cNvPr>
          <p:cNvSpPr/>
          <p:nvPr/>
        </p:nvSpPr>
        <p:spPr>
          <a:xfrm>
            <a:off x="439057" y="5192225"/>
            <a:ext cx="4214412" cy="488304"/>
          </a:xfrm>
          <a:custGeom>
            <a:avLst/>
            <a:gdLst/>
            <a:ahLst/>
            <a:cxnLst/>
            <a:rect l="l" t="t" r="r" b="b"/>
            <a:pathLst>
              <a:path w="3966210" h="709929">
                <a:moveTo>
                  <a:pt x="3611208" y="0"/>
                </a:moveTo>
                <a:lnTo>
                  <a:pt x="0" y="0"/>
                </a:lnTo>
                <a:lnTo>
                  <a:pt x="354902" y="354904"/>
                </a:lnTo>
                <a:lnTo>
                  <a:pt x="0" y="709803"/>
                </a:lnTo>
                <a:lnTo>
                  <a:pt x="3611208" y="709803"/>
                </a:lnTo>
                <a:lnTo>
                  <a:pt x="3966105" y="354904"/>
                </a:lnTo>
                <a:lnTo>
                  <a:pt x="361120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AE" b="1" kern="0">
                <a:latin typeface="Times New Roman"/>
                <a:ea typeface="Aptos" panose="020B0004020202020204" pitchFamily="34" charset="0"/>
                <a:cs typeface="Times New Roman"/>
              </a:rPr>
              <a:t>Conclusion</a:t>
            </a:r>
            <a:endParaRPr lang="en-AE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12192000" cy="6601967"/>
            <a:chOff x="0" y="0"/>
            <a:chExt cx="12192000" cy="6601967"/>
          </a:xfrm>
        </p:grpSpPr>
        <p:sp>
          <p:nvSpPr>
            <p:cNvPr id="4" name="object 4"/>
            <p:cNvSpPr/>
            <p:nvPr/>
          </p:nvSpPr>
          <p:spPr>
            <a:xfrm>
              <a:off x="8115300" y="0"/>
              <a:ext cx="4076700" cy="4171950"/>
            </a:xfrm>
            <a:custGeom>
              <a:avLst/>
              <a:gdLst/>
              <a:ahLst/>
              <a:cxnLst/>
              <a:rect l="l" t="t" r="r" b="b"/>
              <a:pathLst>
                <a:path w="4076700" h="4171950">
                  <a:moveTo>
                    <a:pt x="4076700" y="0"/>
                  </a:moveTo>
                  <a:lnTo>
                    <a:pt x="408560" y="0"/>
                  </a:lnTo>
                  <a:lnTo>
                    <a:pt x="388506" y="32777"/>
                  </a:lnTo>
                  <a:lnTo>
                    <a:pt x="365689" y="71484"/>
                  </a:lnTo>
                  <a:lnTo>
                    <a:pt x="343493" y="110596"/>
                  </a:lnTo>
                  <a:lnTo>
                    <a:pt x="321925" y="150105"/>
                  </a:lnTo>
                  <a:lnTo>
                    <a:pt x="300992" y="190004"/>
                  </a:lnTo>
                  <a:lnTo>
                    <a:pt x="280699" y="230288"/>
                  </a:lnTo>
                  <a:lnTo>
                    <a:pt x="261055" y="270948"/>
                  </a:lnTo>
                  <a:lnTo>
                    <a:pt x="242066" y="311979"/>
                  </a:lnTo>
                  <a:lnTo>
                    <a:pt x="223739" y="353373"/>
                  </a:lnTo>
                  <a:lnTo>
                    <a:pt x="206080" y="395124"/>
                  </a:lnTo>
                  <a:lnTo>
                    <a:pt x="189096" y="437226"/>
                  </a:lnTo>
                  <a:lnTo>
                    <a:pt x="172794" y="479670"/>
                  </a:lnTo>
                  <a:lnTo>
                    <a:pt x="157181" y="522450"/>
                  </a:lnTo>
                  <a:lnTo>
                    <a:pt x="142263" y="565561"/>
                  </a:lnTo>
                  <a:lnTo>
                    <a:pt x="128048" y="608994"/>
                  </a:lnTo>
                  <a:lnTo>
                    <a:pt x="114542" y="652743"/>
                  </a:lnTo>
                  <a:lnTo>
                    <a:pt x="101752" y="696802"/>
                  </a:lnTo>
                  <a:lnTo>
                    <a:pt x="89685" y="741163"/>
                  </a:lnTo>
                  <a:lnTo>
                    <a:pt x="78347" y="785820"/>
                  </a:lnTo>
                  <a:lnTo>
                    <a:pt x="67745" y="830765"/>
                  </a:lnTo>
                  <a:lnTo>
                    <a:pt x="57886" y="875993"/>
                  </a:lnTo>
                  <a:lnTo>
                    <a:pt x="48777" y="921497"/>
                  </a:lnTo>
                  <a:lnTo>
                    <a:pt x="40424" y="967269"/>
                  </a:lnTo>
                  <a:lnTo>
                    <a:pt x="32835" y="1013303"/>
                  </a:lnTo>
                  <a:lnTo>
                    <a:pt x="26016" y="1059592"/>
                  </a:lnTo>
                  <a:lnTo>
                    <a:pt x="19974" y="1106129"/>
                  </a:lnTo>
                  <a:lnTo>
                    <a:pt x="14715" y="1152908"/>
                  </a:lnTo>
                  <a:lnTo>
                    <a:pt x="10247" y="1199922"/>
                  </a:lnTo>
                  <a:lnTo>
                    <a:pt x="6576" y="1247163"/>
                  </a:lnTo>
                  <a:lnTo>
                    <a:pt x="3709" y="1294626"/>
                  </a:lnTo>
                  <a:lnTo>
                    <a:pt x="1653" y="1342304"/>
                  </a:lnTo>
                  <a:lnTo>
                    <a:pt x="414" y="1390189"/>
                  </a:lnTo>
                  <a:lnTo>
                    <a:pt x="0" y="1438275"/>
                  </a:lnTo>
                  <a:lnTo>
                    <a:pt x="414" y="1486360"/>
                  </a:lnTo>
                  <a:lnTo>
                    <a:pt x="1653" y="1534245"/>
                  </a:lnTo>
                  <a:lnTo>
                    <a:pt x="3709" y="1581923"/>
                  </a:lnTo>
                  <a:lnTo>
                    <a:pt x="6576" y="1629386"/>
                  </a:lnTo>
                  <a:lnTo>
                    <a:pt x="10247" y="1676627"/>
                  </a:lnTo>
                  <a:lnTo>
                    <a:pt x="14715" y="1723641"/>
                  </a:lnTo>
                  <a:lnTo>
                    <a:pt x="19974" y="1770420"/>
                  </a:lnTo>
                  <a:lnTo>
                    <a:pt x="26016" y="1816957"/>
                  </a:lnTo>
                  <a:lnTo>
                    <a:pt x="32835" y="1863246"/>
                  </a:lnTo>
                  <a:lnTo>
                    <a:pt x="40424" y="1909280"/>
                  </a:lnTo>
                  <a:lnTo>
                    <a:pt x="48777" y="1955052"/>
                  </a:lnTo>
                  <a:lnTo>
                    <a:pt x="57886" y="2000556"/>
                  </a:lnTo>
                  <a:lnTo>
                    <a:pt x="67745" y="2045784"/>
                  </a:lnTo>
                  <a:lnTo>
                    <a:pt x="78347" y="2090729"/>
                  </a:lnTo>
                  <a:lnTo>
                    <a:pt x="89685" y="2135386"/>
                  </a:lnTo>
                  <a:lnTo>
                    <a:pt x="101752" y="2179747"/>
                  </a:lnTo>
                  <a:lnTo>
                    <a:pt x="114542" y="2223806"/>
                  </a:lnTo>
                  <a:lnTo>
                    <a:pt x="128048" y="2267555"/>
                  </a:lnTo>
                  <a:lnTo>
                    <a:pt x="142263" y="2310988"/>
                  </a:lnTo>
                  <a:lnTo>
                    <a:pt x="157181" y="2354099"/>
                  </a:lnTo>
                  <a:lnTo>
                    <a:pt x="172794" y="2396879"/>
                  </a:lnTo>
                  <a:lnTo>
                    <a:pt x="189096" y="2439323"/>
                  </a:lnTo>
                  <a:lnTo>
                    <a:pt x="206080" y="2481425"/>
                  </a:lnTo>
                  <a:lnTo>
                    <a:pt x="223739" y="2523176"/>
                  </a:lnTo>
                  <a:lnTo>
                    <a:pt x="242066" y="2564570"/>
                  </a:lnTo>
                  <a:lnTo>
                    <a:pt x="261055" y="2605601"/>
                  </a:lnTo>
                  <a:lnTo>
                    <a:pt x="280699" y="2646261"/>
                  </a:lnTo>
                  <a:lnTo>
                    <a:pt x="300992" y="2686545"/>
                  </a:lnTo>
                  <a:lnTo>
                    <a:pt x="321925" y="2726444"/>
                  </a:lnTo>
                  <a:lnTo>
                    <a:pt x="343493" y="2765953"/>
                  </a:lnTo>
                  <a:lnTo>
                    <a:pt x="365689" y="2805065"/>
                  </a:lnTo>
                  <a:lnTo>
                    <a:pt x="388506" y="2843772"/>
                  </a:lnTo>
                  <a:lnTo>
                    <a:pt x="411937" y="2882069"/>
                  </a:lnTo>
                  <a:lnTo>
                    <a:pt x="435976" y="2919948"/>
                  </a:lnTo>
                  <a:lnTo>
                    <a:pt x="460615" y="2957402"/>
                  </a:lnTo>
                  <a:lnTo>
                    <a:pt x="485849" y="2994425"/>
                  </a:lnTo>
                  <a:lnTo>
                    <a:pt x="511669" y="3031010"/>
                  </a:lnTo>
                  <a:lnTo>
                    <a:pt x="538070" y="3067150"/>
                  </a:lnTo>
                  <a:lnTo>
                    <a:pt x="565044" y="3102838"/>
                  </a:lnTo>
                  <a:lnTo>
                    <a:pt x="592585" y="3138068"/>
                  </a:lnTo>
                  <a:lnTo>
                    <a:pt x="620686" y="3172833"/>
                  </a:lnTo>
                  <a:lnTo>
                    <a:pt x="649341" y="3207126"/>
                  </a:lnTo>
                  <a:lnTo>
                    <a:pt x="678542" y="3240940"/>
                  </a:lnTo>
                  <a:lnTo>
                    <a:pt x="708282" y="3274269"/>
                  </a:lnTo>
                  <a:lnTo>
                    <a:pt x="738556" y="3307106"/>
                  </a:lnTo>
                  <a:lnTo>
                    <a:pt x="769355" y="3339443"/>
                  </a:lnTo>
                  <a:lnTo>
                    <a:pt x="800674" y="3371275"/>
                  </a:lnTo>
                  <a:lnTo>
                    <a:pt x="832506" y="3402594"/>
                  </a:lnTo>
                  <a:lnTo>
                    <a:pt x="864843" y="3433393"/>
                  </a:lnTo>
                  <a:lnTo>
                    <a:pt x="897680" y="3463667"/>
                  </a:lnTo>
                  <a:lnTo>
                    <a:pt x="931009" y="3493407"/>
                  </a:lnTo>
                  <a:lnTo>
                    <a:pt x="964823" y="3522608"/>
                  </a:lnTo>
                  <a:lnTo>
                    <a:pt x="999116" y="3551263"/>
                  </a:lnTo>
                  <a:lnTo>
                    <a:pt x="1033881" y="3579364"/>
                  </a:lnTo>
                  <a:lnTo>
                    <a:pt x="1069111" y="3606905"/>
                  </a:lnTo>
                  <a:lnTo>
                    <a:pt x="1104799" y="3633879"/>
                  </a:lnTo>
                  <a:lnTo>
                    <a:pt x="1140939" y="3660280"/>
                  </a:lnTo>
                  <a:lnTo>
                    <a:pt x="1177524" y="3686100"/>
                  </a:lnTo>
                  <a:lnTo>
                    <a:pt x="1214547" y="3711334"/>
                  </a:lnTo>
                  <a:lnTo>
                    <a:pt x="1252001" y="3735973"/>
                  </a:lnTo>
                  <a:lnTo>
                    <a:pt x="1289880" y="3760012"/>
                  </a:lnTo>
                  <a:lnTo>
                    <a:pt x="1328177" y="3783443"/>
                  </a:lnTo>
                  <a:lnTo>
                    <a:pt x="1366884" y="3806260"/>
                  </a:lnTo>
                  <a:lnTo>
                    <a:pt x="1405996" y="3828456"/>
                  </a:lnTo>
                  <a:lnTo>
                    <a:pt x="1445505" y="3850024"/>
                  </a:lnTo>
                  <a:lnTo>
                    <a:pt x="1485404" y="3870957"/>
                  </a:lnTo>
                  <a:lnTo>
                    <a:pt x="1525688" y="3891250"/>
                  </a:lnTo>
                  <a:lnTo>
                    <a:pt x="1566348" y="3910894"/>
                  </a:lnTo>
                  <a:lnTo>
                    <a:pt x="1607379" y="3929883"/>
                  </a:lnTo>
                  <a:lnTo>
                    <a:pt x="1648773" y="3948210"/>
                  </a:lnTo>
                  <a:lnTo>
                    <a:pt x="1690524" y="3965869"/>
                  </a:lnTo>
                  <a:lnTo>
                    <a:pt x="1732626" y="3982853"/>
                  </a:lnTo>
                  <a:lnTo>
                    <a:pt x="1775070" y="3999155"/>
                  </a:lnTo>
                  <a:lnTo>
                    <a:pt x="1817850" y="4014768"/>
                  </a:lnTo>
                  <a:lnTo>
                    <a:pt x="1860961" y="4029686"/>
                  </a:lnTo>
                  <a:lnTo>
                    <a:pt x="1904394" y="4043901"/>
                  </a:lnTo>
                  <a:lnTo>
                    <a:pt x="1948143" y="4057407"/>
                  </a:lnTo>
                  <a:lnTo>
                    <a:pt x="1992202" y="4070197"/>
                  </a:lnTo>
                  <a:lnTo>
                    <a:pt x="2036563" y="4082264"/>
                  </a:lnTo>
                  <a:lnTo>
                    <a:pt x="2081220" y="4093602"/>
                  </a:lnTo>
                  <a:lnTo>
                    <a:pt x="2126165" y="4104204"/>
                  </a:lnTo>
                  <a:lnTo>
                    <a:pt x="2171393" y="4114063"/>
                  </a:lnTo>
                  <a:lnTo>
                    <a:pt x="2216897" y="4123172"/>
                  </a:lnTo>
                  <a:lnTo>
                    <a:pt x="2262669" y="4131525"/>
                  </a:lnTo>
                  <a:lnTo>
                    <a:pt x="2308703" y="4139114"/>
                  </a:lnTo>
                  <a:lnTo>
                    <a:pt x="2354992" y="4145933"/>
                  </a:lnTo>
                  <a:lnTo>
                    <a:pt x="2401529" y="4151975"/>
                  </a:lnTo>
                  <a:lnTo>
                    <a:pt x="2448308" y="4157234"/>
                  </a:lnTo>
                  <a:lnTo>
                    <a:pt x="2495322" y="4161702"/>
                  </a:lnTo>
                  <a:lnTo>
                    <a:pt x="2542563" y="4165373"/>
                  </a:lnTo>
                  <a:lnTo>
                    <a:pt x="2590026" y="4168240"/>
                  </a:lnTo>
                  <a:lnTo>
                    <a:pt x="2637704" y="4170296"/>
                  </a:lnTo>
                  <a:lnTo>
                    <a:pt x="2685589" y="4171535"/>
                  </a:lnTo>
                  <a:lnTo>
                    <a:pt x="2733675" y="4171950"/>
                  </a:lnTo>
                  <a:lnTo>
                    <a:pt x="2781760" y="4171535"/>
                  </a:lnTo>
                  <a:lnTo>
                    <a:pt x="2829645" y="4170296"/>
                  </a:lnTo>
                  <a:lnTo>
                    <a:pt x="2877323" y="4168240"/>
                  </a:lnTo>
                  <a:lnTo>
                    <a:pt x="2924785" y="4165373"/>
                  </a:lnTo>
                  <a:lnTo>
                    <a:pt x="2972027" y="4161702"/>
                  </a:lnTo>
                  <a:lnTo>
                    <a:pt x="3019041" y="4157234"/>
                  </a:lnTo>
                  <a:lnTo>
                    <a:pt x="3065820" y="4151975"/>
                  </a:lnTo>
                  <a:lnTo>
                    <a:pt x="3112357" y="4145933"/>
                  </a:lnTo>
                  <a:lnTo>
                    <a:pt x="3158646" y="4139114"/>
                  </a:lnTo>
                  <a:lnTo>
                    <a:pt x="3204680" y="4131525"/>
                  </a:lnTo>
                  <a:lnTo>
                    <a:pt x="3250452" y="4123172"/>
                  </a:lnTo>
                  <a:lnTo>
                    <a:pt x="3295955" y="4114063"/>
                  </a:lnTo>
                  <a:lnTo>
                    <a:pt x="3341183" y="4104204"/>
                  </a:lnTo>
                  <a:lnTo>
                    <a:pt x="3386129" y="4093602"/>
                  </a:lnTo>
                  <a:lnTo>
                    <a:pt x="3430786" y="4082264"/>
                  </a:lnTo>
                  <a:lnTo>
                    <a:pt x="3475147" y="4070197"/>
                  </a:lnTo>
                  <a:lnTo>
                    <a:pt x="3519205" y="4057407"/>
                  </a:lnTo>
                  <a:lnTo>
                    <a:pt x="3562955" y="4043901"/>
                  </a:lnTo>
                  <a:lnTo>
                    <a:pt x="3606388" y="4029686"/>
                  </a:lnTo>
                  <a:lnTo>
                    <a:pt x="3649498" y="4014768"/>
                  </a:lnTo>
                  <a:lnTo>
                    <a:pt x="3692279" y="3999155"/>
                  </a:lnTo>
                  <a:lnTo>
                    <a:pt x="3734723" y="3982853"/>
                  </a:lnTo>
                  <a:lnTo>
                    <a:pt x="3776824" y="3965869"/>
                  </a:lnTo>
                  <a:lnTo>
                    <a:pt x="3818575" y="3948210"/>
                  </a:lnTo>
                  <a:lnTo>
                    <a:pt x="3859969" y="3929883"/>
                  </a:lnTo>
                  <a:lnTo>
                    <a:pt x="3901000" y="3910894"/>
                  </a:lnTo>
                  <a:lnTo>
                    <a:pt x="3941661" y="3891250"/>
                  </a:lnTo>
                  <a:lnTo>
                    <a:pt x="3981944" y="3870957"/>
                  </a:lnTo>
                  <a:lnTo>
                    <a:pt x="4021844" y="3850024"/>
                  </a:lnTo>
                  <a:lnTo>
                    <a:pt x="4061353" y="3828456"/>
                  </a:lnTo>
                  <a:lnTo>
                    <a:pt x="4076700" y="3819746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" y="256031"/>
              <a:ext cx="11777472" cy="63459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8545" y="328612"/>
              <a:ext cx="11635105" cy="6200775"/>
            </a:xfrm>
            <a:custGeom>
              <a:avLst/>
              <a:gdLst/>
              <a:ahLst/>
              <a:cxnLst/>
              <a:rect l="l" t="t" r="r" b="b"/>
              <a:pathLst>
                <a:path w="11635105" h="6200775">
                  <a:moveTo>
                    <a:pt x="11634909" y="0"/>
                  </a:moveTo>
                  <a:lnTo>
                    <a:pt x="0" y="0"/>
                  </a:lnTo>
                  <a:lnTo>
                    <a:pt x="0" y="6200775"/>
                  </a:lnTo>
                  <a:lnTo>
                    <a:pt x="11634909" y="6200775"/>
                  </a:lnTo>
                  <a:lnTo>
                    <a:pt x="11634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 anchor="t"/>
            <a:lstStyle/>
            <a:p>
              <a:endParaRPr lang="en-US">
                <a:cs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8545" y="328612"/>
              <a:ext cx="11635105" cy="6200775"/>
            </a:xfrm>
            <a:custGeom>
              <a:avLst/>
              <a:gdLst/>
              <a:ahLst/>
              <a:cxnLst/>
              <a:rect l="l" t="t" r="r" b="b"/>
              <a:pathLst>
                <a:path w="11635105" h="6200775">
                  <a:moveTo>
                    <a:pt x="0" y="0"/>
                  </a:moveTo>
                  <a:lnTo>
                    <a:pt x="11634910" y="0"/>
                  </a:lnTo>
                  <a:lnTo>
                    <a:pt x="11634910" y="6200776"/>
                  </a:lnTo>
                  <a:lnTo>
                    <a:pt x="0" y="62007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388" y="98854"/>
              <a:ext cx="2477770" cy="2434590"/>
            </a:xfrm>
            <a:custGeom>
              <a:avLst/>
              <a:gdLst/>
              <a:ahLst/>
              <a:cxnLst/>
              <a:rect l="l" t="t" r="r" b="b"/>
              <a:pathLst>
                <a:path w="2477770" h="2434590">
                  <a:moveTo>
                    <a:pt x="1238751" y="0"/>
                  </a:moveTo>
                  <a:lnTo>
                    <a:pt x="1190110" y="921"/>
                  </a:lnTo>
                  <a:lnTo>
                    <a:pt x="1141944" y="3661"/>
                  </a:lnTo>
                  <a:lnTo>
                    <a:pt x="1094287" y="8188"/>
                  </a:lnTo>
                  <a:lnTo>
                    <a:pt x="1047174" y="14467"/>
                  </a:lnTo>
                  <a:lnTo>
                    <a:pt x="1000639" y="22464"/>
                  </a:lnTo>
                  <a:lnTo>
                    <a:pt x="954717" y="32145"/>
                  </a:lnTo>
                  <a:lnTo>
                    <a:pt x="909442" y="43477"/>
                  </a:lnTo>
                  <a:lnTo>
                    <a:pt x="864849" y="56425"/>
                  </a:lnTo>
                  <a:lnTo>
                    <a:pt x="820972" y="70957"/>
                  </a:lnTo>
                  <a:lnTo>
                    <a:pt x="777845" y="87038"/>
                  </a:lnTo>
                  <a:lnTo>
                    <a:pt x="735503" y="104634"/>
                  </a:lnTo>
                  <a:lnTo>
                    <a:pt x="693980" y="123711"/>
                  </a:lnTo>
                  <a:lnTo>
                    <a:pt x="653311" y="144236"/>
                  </a:lnTo>
                  <a:lnTo>
                    <a:pt x="613530" y="166175"/>
                  </a:lnTo>
                  <a:lnTo>
                    <a:pt x="574671" y="189493"/>
                  </a:lnTo>
                  <a:lnTo>
                    <a:pt x="536770" y="214158"/>
                  </a:lnTo>
                  <a:lnTo>
                    <a:pt x="499860" y="240136"/>
                  </a:lnTo>
                  <a:lnTo>
                    <a:pt x="463975" y="267391"/>
                  </a:lnTo>
                  <a:lnTo>
                    <a:pt x="429151" y="295892"/>
                  </a:lnTo>
                  <a:lnTo>
                    <a:pt x="395422" y="325603"/>
                  </a:lnTo>
                  <a:lnTo>
                    <a:pt x="362822" y="356491"/>
                  </a:lnTo>
                  <a:lnTo>
                    <a:pt x="331385" y="388523"/>
                  </a:lnTo>
                  <a:lnTo>
                    <a:pt x="301146" y="421664"/>
                  </a:lnTo>
                  <a:lnTo>
                    <a:pt x="272139" y="455880"/>
                  </a:lnTo>
                  <a:lnTo>
                    <a:pt x="244400" y="491139"/>
                  </a:lnTo>
                  <a:lnTo>
                    <a:pt x="217961" y="527405"/>
                  </a:lnTo>
                  <a:lnTo>
                    <a:pt x="192858" y="564645"/>
                  </a:lnTo>
                  <a:lnTo>
                    <a:pt x="169126" y="602825"/>
                  </a:lnTo>
                  <a:lnTo>
                    <a:pt x="146797" y="641912"/>
                  </a:lnTo>
                  <a:lnTo>
                    <a:pt x="125908" y="681872"/>
                  </a:lnTo>
                  <a:lnTo>
                    <a:pt x="106492" y="722670"/>
                  </a:lnTo>
                  <a:lnTo>
                    <a:pt x="88583" y="764274"/>
                  </a:lnTo>
                  <a:lnTo>
                    <a:pt x="72217" y="806648"/>
                  </a:lnTo>
                  <a:lnTo>
                    <a:pt x="57427" y="849760"/>
                  </a:lnTo>
                  <a:lnTo>
                    <a:pt x="44249" y="893575"/>
                  </a:lnTo>
                  <a:lnTo>
                    <a:pt x="32716" y="938060"/>
                  </a:lnTo>
                  <a:lnTo>
                    <a:pt x="22863" y="983181"/>
                  </a:lnTo>
                  <a:lnTo>
                    <a:pt x="14724" y="1028904"/>
                  </a:lnTo>
                  <a:lnTo>
                    <a:pt x="8333" y="1075195"/>
                  </a:lnTo>
                  <a:lnTo>
                    <a:pt x="3726" y="1122021"/>
                  </a:lnTo>
                  <a:lnTo>
                    <a:pt x="937" y="1169347"/>
                  </a:lnTo>
                  <a:lnTo>
                    <a:pt x="0" y="1217140"/>
                  </a:lnTo>
                  <a:lnTo>
                    <a:pt x="937" y="1264932"/>
                  </a:lnTo>
                  <a:lnTo>
                    <a:pt x="3726" y="1312258"/>
                  </a:lnTo>
                  <a:lnTo>
                    <a:pt x="8333" y="1359084"/>
                  </a:lnTo>
                  <a:lnTo>
                    <a:pt x="14724" y="1405375"/>
                  </a:lnTo>
                  <a:lnTo>
                    <a:pt x="22863" y="1451098"/>
                  </a:lnTo>
                  <a:lnTo>
                    <a:pt x="32716" y="1496219"/>
                  </a:lnTo>
                  <a:lnTo>
                    <a:pt x="44249" y="1540704"/>
                  </a:lnTo>
                  <a:lnTo>
                    <a:pt x="57427" y="1584519"/>
                  </a:lnTo>
                  <a:lnTo>
                    <a:pt x="72217" y="1627631"/>
                  </a:lnTo>
                  <a:lnTo>
                    <a:pt x="88583" y="1670005"/>
                  </a:lnTo>
                  <a:lnTo>
                    <a:pt x="106492" y="1711609"/>
                  </a:lnTo>
                  <a:lnTo>
                    <a:pt x="125908" y="1752407"/>
                  </a:lnTo>
                  <a:lnTo>
                    <a:pt x="146797" y="1792367"/>
                  </a:lnTo>
                  <a:lnTo>
                    <a:pt x="169126" y="1831454"/>
                  </a:lnTo>
                  <a:lnTo>
                    <a:pt x="192858" y="1869634"/>
                  </a:lnTo>
                  <a:lnTo>
                    <a:pt x="217961" y="1906874"/>
                  </a:lnTo>
                  <a:lnTo>
                    <a:pt x="244400" y="1943141"/>
                  </a:lnTo>
                  <a:lnTo>
                    <a:pt x="272139" y="1978399"/>
                  </a:lnTo>
                  <a:lnTo>
                    <a:pt x="301146" y="2012615"/>
                  </a:lnTo>
                  <a:lnTo>
                    <a:pt x="331385" y="2045756"/>
                  </a:lnTo>
                  <a:lnTo>
                    <a:pt x="362822" y="2077788"/>
                  </a:lnTo>
                  <a:lnTo>
                    <a:pt x="395422" y="2108676"/>
                  </a:lnTo>
                  <a:lnTo>
                    <a:pt x="429151" y="2138387"/>
                  </a:lnTo>
                  <a:lnTo>
                    <a:pt x="463975" y="2166888"/>
                  </a:lnTo>
                  <a:lnTo>
                    <a:pt x="499860" y="2194144"/>
                  </a:lnTo>
                  <a:lnTo>
                    <a:pt x="536770" y="2220121"/>
                  </a:lnTo>
                  <a:lnTo>
                    <a:pt x="574671" y="2244786"/>
                  </a:lnTo>
                  <a:lnTo>
                    <a:pt x="613530" y="2268104"/>
                  </a:lnTo>
                  <a:lnTo>
                    <a:pt x="653311" y="2290043"/>
                  </a:lnTo>
                  <a:lnTo>
                    <a:pt x="693980" y="2310568"/>
                  </a:lnTo>
                  <a:lnTo>
                    <a:pt x="735503" y="2329646"/>
                  </a:lnTo>
                  <a:lnTo>
                    <a:pt x="777845" y="2347241"/>
                  </a:lnTo>
                  <a:lnTo>
                    <a:pt x="820972" y="2363322"/>
                  </a:lnTo>
                  <a:lnTo>
                    <a:pt x="864849" y="2377854"/>
                  </a:lnTo>
                  <a:lnTo>
                    <a:pt x="909442" y="2390802"/>
                  </a:lnTo>
                  <a:lnTo>
                    <a:pt x="954717" y="2402134"/>
                  </a:lnTo>
                  <a:lnTo>
                    <a:pt x="1000639" y="2411815"/>
                  </a:lnTo>
                  <a:lnTo>
                    <a:pt x="1047174" y="2419812"/>
                  </a:lnTo>
                  <a:lnTo>
                    <a:pt x="1094287" y="2426091"/>
                  </a:lnTo>
                  <a:lnTo>
                    <a:pt x="1141944" y="2430618"/>
                  </a:lnTo>
                  <a:lnTo>
                    <a:pt x="1190110" y="2433359"/>
                  </a:lnTo>
                  <a:lnTo>
                    <a:pt x="1238751" y="2434280"/>
                  </a:lnTo>
                  <a:lnTo>
                    <a:pt x="1287393" y="2433359"/>
                  </a:lnTo>
                  <a:lnTo>
                    <a:pt x="1335559" y="2430618"/>
                  </a:lnTo>
                  <a:lnTo>
                    <a:pt x="1383216" y="2426091"/>
                  </a:lnTo>
                  <a:lnTo>
                    <a:pt x="1430329" y="2419812"/>
                  </a:lnTo>
                  <a:lnTo>
                    <a:pt x="1476864" y="2411815"/>
                  </a:lnTo>
                  <a:lnTo>
                    <a:pt x="1522786" y="2402134"/>
                  </a:lnTo>
                  <a:lnTo>
                    <a:pt x="1568061" y="2390802"/>
                  </a:lnTo>
                  <a:lnTo>
                    <a:pt x="1612655" y="2377854"/>
                  </a:lnTo>
                  <a:lnTo>
                    <a:pt x="1656532" y="2363322"/>
                  </a:lnTo>
                  <a:lnTo>
                    <a:pt x="1699659" y="2347241"/>
                  </a:lnTo>
                  <a:lnTo>
                    <a:pt x="1742001" y="2329646"/>
                  </a:lnTo>
                  <a:lnTo>
                    <a:pt x="1783524" y="2310568"/>
                  </a:lnTo>
                  <a:lnTo>
                    <a:pt x="1824193" y="2290043"/>
                  </a:lnTo>
                  <a:lnTo>
                    <a:pt x="1863974" y="2268104"/>
                  </a:lnTo>
                  <a:lnTo>
                    <a:pt x="1902833" y="2244786"/>
                  </a:lnTo>
                  <a:lnTo>
                    <a:pt x="1940734" y="2220121"/>
                  </a:lnTo>
                  <a:lnTo>
                    <a:pt x="1977644" y="2194144"/>
                  </a:lnTo>
                  <a:lnTo>
                    <a:pt x="2013529" y="2166888"/>
                  </a:lnTo>
                  <a:lnTo>
                    <a:pt x="2048353" y="2138387"/>
                  </a:lnTo>
                  <a:lnTo>
                    <a:pt x="2082082" y="2108676"/>
                  </a:lnTo>
                  <a:lnTo>
                    <a:pt x="2114682" y="2077788"/>
                  </a:lnTo>
                  <a:lnTo>
                    <a:pt x="2146119" y="2045756"/>
                  </a:lnTo>
                  <a:lnTo>
                    <a:pt x="2176358" y="2012615"/>
                  </a:lnTo>
                  <a:lnTo>
                    <a:pt x="2205364" y="1978399"/>
                  </a:lnTo>
                  <a:lnTo>
                    <a:pt x="2233104" y="1943141"/>
                  </a:lnTo>
                  <a:lnTo>
                    <a:pt x="2259543" y="1906874"/>
                  </a:lnTo>
                  <a:lnTo>
                    <a:pt x="2284646" y="1869634"/>
                  </a:lnTo>
                  <a:lnTo>
                    <a:pt x="2308378" y="1831454"/>
                  </a:lnTo>
                  <a:lnTo>
                    <a:pt x="2330707" y="1792367"/>
                  </a:lnTo>
                  <a:lnTo>
                    <a:pt x="2351596" y="1752407"/>
                  </a:lnTo>
                  <a:lnTo>
                    <a:pt x="2371012" y="1711609"/>
                  </a:lnTo>
                  <a:lnTo>
                    <a:pt x="2388921" y="1670005"/>
                  </a:lnTo>
                  <a:lnTo>
                    <a:pt x="2405287" y="1627631"/>
                  </a:lnTo>
                  <a:lnTo>
                    <a:pt x="2420076" y="1584519"/>
                  </a:lnTo>
                  <a:lnTo>
                    <a:pt x="2433255" y="1540704"/>
                  </a:lnTo>
                  <a:lnTo>
                    <a:pt x="2444788" y="1496219"/>
                  </a:lnTo>
                  <a:lnTo>
                    <a:pt x="2454641" y="1451098"/>
                  </a:lnTo>
                  <a:lnTo>
                    <a:pt x="2462780" y="1405375"/>
                  </a:lnTo>
                  <a:lnTo>
                    <a:pt x="2469170" y="1359084"/>
                  </a:lnTo>
                  <a:lnTo>
                    <a:pt x="2473777" y="1312258"/>
                  </a:lnTo>
                  <a:lnTo>
                    <a:pt x="2476567" y="1264932"/>
                  </a:lnTo>
                  <a:lnTo>
                    <a:pt x="2477504" y="1217140"/>
                  </a:lnTo>
                  <a:lnTo>
                    <a:pt x="2476567" y="1169347"/>
                  </a:lnTo>
                  <a:lnTo>
                    <a:pt x="2473777" y="1122021"/>
                  </a:lnTo>
                  <a:lnTo>
                    <a:pt x="2469170" y="1075195"/>
                  </a:lnTo>
                  <a:lnTo>
                    <a:pt x="2462780" y="1028904"/>
                  </a:lnTo>
                  <a:lnTo>
                    <a:pt x="2454641" y="983181"/>
                  </a:lnTo>
                  <a:lnTo>
                    <a:pt x="2444788" y="938060"/>
                  </a:lnTo>
                  <a:lnTo>
                    <a:pt x="2433255" y="893575"/>
                  </a:lnTo>
                  <a:lnTo>
                    <a:pt x="2420076" y="849760"/>
                  </a:lnTo>
                  <a:lnTo>
                    <a:pt x="2405287" y="806648"/>
                  </a:lnTo>
                  <a:lnTo>
                    <a:pt x="2388921" y="764274"/>
                  </a:lnTo>
                  <a:lnTo>
                    <a:pt x="2371012" y="722670"/>
                  </a:lnTo>
                  <a:lnTo>
                    <a:pt x="2351596" y="681872"/>
                  </a:lnTo>
                  <a:lnTo>
                    <a:pt x="2330707" y="641912"/>
                  </a:lnTo>
                  <a:lnTo>
                    <a:pt x="2308378" y="602825"/>
                  </a:lnTo>
                  <a:lnTo>
                    <a:pt x="2284646" y="564645"/>
                  </a:lnTo>
                  <a:lnTo>
                    <a:pt x="2259543" y="527405"/>
                  </a:lnTo>
                  <a:lnTo>
                    <a:pt x="2233104" y="491139"/>
                  </a:lnTo>
                  <a:lnTo>
                    <a:pt x="2205364" y="455880"/>
                  </a:lnTo>
                  <a:lnTo>
                    <a:pt x="2176358" y="421664"/>
                  </a:lnTo>
                  <a:lnTo>
                    <a:pt x="2146119" y="388523"/>
                  </a:lnTo>
                  <a:lnTo>
                    <a:pt x="2114682" y="356491"/>
                  </a:lnTo>
                  <a:lnTo>
                    <a:pt x="2082082" y="325603"/>
                  </a:lnTo>
                  <a:lnTo>
                    <a:pt x="2048353" y="295892"/>
                  </a:lnTo>
                  <a:lnTo>
                    <a:pt x="2013529" y="267391"/>
                  </a:lnTo>
                  <a:lnTo>
                    <a:pt x="1977644" y="240136"/>
                  </a:lnTo>
                  <a:lnTo>
                    <a:pt x="1940734" y="214158"/>
                  </a:lnTo>
                  <a:lnTo>
                    <a:pt x="1902833" y="189493"/>
                  </a:lnTo>
                  <a:lnTo>
                    <a:pt x="1863974" y="166175"/>
                  </a:lnTo>
                  <a:lnTo>
                    <a:pt x="1824193" y="144236"/>
                  </a:lnTo>
                  <a:lnTo>
                    <a:pt x="1783524" y="123711"/>
                  </a:lnTo>
                  <a:lnTo>
                    <a:pt x="1742001" y="104634"/>
                  </a:lnTo>
                  <a:lnTo>
                    <a:pt x="1699659" y="87038"/>
                  </a:lnTo>
                  <a:lnTo>
                    <a:pt x="1656532" y="70957"/>
                  </a:lnTo>
                  <a:lnTo>
                    <a:pt x="1612655" y="56425"/>
                  </a:lnTo>
                  <a:lnTo>
                    <a:pt x="1568061" y="43477"/>
                  </a:lnTo>
                  <a:lnTo>
                    <a:pt x="1522786" y="32145"/>
                  </a:lnTo>
                  <a:lnTo>
                    <a:pt x="1476864" y="22464"/>
                  </a:lnTo>
                  <a:lnTo>
                    <a:pt x="1430329" y="14467"/>
                  </a:lnTo>
                  <a:lnTo>
                    <a:pt x="1383216" y="8188"/>
                  </a:lnTo>
                  <a:lnTo>
                    <a:pt x="1335559" y="3661"/>
                  </a:lnTo>
                  <a:lnTo>
                    <a:pt x="1287393" y="921"/>
                  </a:lnTo>
                  <a:lnTo>
                    <a:pt x="123875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08" y="984220"/>
              <a:ext cx="243630" cy="2393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561528"/>
              <a:ext cx="965200" cy="565150"/>
            </a:xfrm>
            <a:custGeom>
              <a:avLst/>
              <a:gdLst/>
              <a:ahLst/>
              <a:cxnLst/>
              <a:rect l="l" t="t" r="r" b="b"/>
              <a:pathLst>
                <a:path w="965200" h="565150">
                  <a:moveTo>
                    <a:pt x="671791" y="325628"/>
                  </a:moveTo>
                  <a:lnTo>
                    <a:pt x="192138" y="325628"/>
                  </a:lnTo>
                  <a:lnTo>
                    <a:pt x="145542" y="335026"/>
                  </a:lnTo>
                  <a:lnTo>
                    <a:pt x="107505" y="360680"/>
                  </a:lnTo>
                  <a:lnTo>
                    <a:pt x="81851" y="398729"/>
                  </a:lnTo>
                  <a:lnTo>
                    <a:pt x="72440" y="445312"/>
                  </a:lnTo>
                  <a:lnTo>
                    <a:pt x="81851" y="491909"/>
                  </a:lnTo>
                  <a:lnTo>
                    <a:pt x="107505" y="529945"/>
                  </a:lnTo>
                  <a:lnTo>
                    <a:pt x="145542" y="555599"/>
                  </a:lnTo>
                  <a:lnTo>
                    <a:pt x="192138" y="565010"/>
                  </a:lnTo>
                  <a:lnTo>
                    <a:pt x="671791" y="565010"/>
                  </a:lnTo>
                  <a:lnTo>
                    <a:pt x="671791" y="325628"/>
                  </a:lnTo>
                  <a:close/>
                </a:path>
                <a:path w="965200" h="565150">
                  <a:moveTo>
                    <a:pt x="964933" y="0"/>
                  </a:moveTo>
                  <a:lnTo>
                    <a:pt x="0" y="0"/>
                  </a:lnTo>
                  <a:lnTo>
                    <a:pt x="0" y="239382"/>
                  </a:lnTo>
                  <a:lnTo>
                    <a:pt x="964933" y="239382"/>
                  </a:lnTo>
                  <a:lnTo>
                    <a:pt x="964933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850" y="1662366"/>
              <a:ext cx="243630" cy="23938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29674" y="759447"/>
              <a:ext cx="595630" cy="565150"/>
            </a:xfrm>
            <a:custGeom>
              <a:avLst/>
              <a:gdLst/>
              <a:ahLst/>
              <a:cxnLst/>
              <a:rect l="l" t="t" r="r" b="b"/>
              <a:pathLst>
                <a:path w="595630" h="565150">
                  <a:moveTo>
                    <a:pt x="300558" y="119684"/>
                  </a:moveTo>
                  <a:lnTo>
                    <a:pt x="291147" y="73101"/>
                  </a:lnTo>
                  <a:lnTo>
                    <a:pt x="265506" y="35052"/>
                  </a:lnTo>
                  <a:lnTo>
                    <a:pt x="227457" y="9398"/>
                  </a:lnTo>
                  <a:lnTo>
                    <a:pt x="180873" y="0"/>
                  </a:lnTo>
                  <a:lnTo>
                    <a:pt x="0" y="0"/>
                  </a:lnTo>
                  <a:lnTo>
                    <a:pt x="0" y="239382"/>
                  </a:lnTo>
                  <a:lnTo>
                    <a:pt x="180873" y="239382"/>
                  </a:lnTo>
                  <a:lnTo>
                    <a:pt x="227457" y="229971"/>
                  </a:lnTo>
                  <a:lnTo>
                    <a:pt x="265506" y="204317"/>
                  </a:lnTo>
                  <a:lnTo>
                    <a:pt x="291147" y="166281"/>
                  </a:lnTo>
                  <a:lnTo>
                    <a:pt x="300558" y="119684"/>
                  </a:lnTo>
                  <a:close/>
                </a:path>
                <a:path w="595630" h="565150">
                  <a:moveTo>
                    <a:pt x="595426" y="445312"/>
                  </a:moveTo>
                  <a:lnTo>
                    <a:pt x="586028" y="398716"/>
                  </a:lnTo>
                  <a:lnTo>
                    <a:pt x="560374" y="360680"/>
                  </a:lnTo>
                  <a:lnTo>
                    <a:pt x="522325" y="335026"/>
                  </a:lnTo>
                  <a:lnTo>
                    <a:pt x="475742" y="325615"/>
                  </a:lnTo>
                  <a:lnTo>
                    <a:pt x="0" y="325615"/>
                  </a:lnTo>
                  <a:lnTo>
                    <a:pt x="0" y="564997"/>
                  </a:lnTo>
                  <a:lnTo>
                    <a:pt x="475742" y="564997"/>
                  </a:lnTo>
                  <a:lnTo>
                    <a:pt x="522325" y="555599"/>
                  </a:lnTo>
                  <a:lnTo>
                    <a:pt x="560374" y="529945"/>
                  </a:lnTo>
                  <a:lnTo>
                    <a:pt x="586028" y="491896"/>
                  </a:lnTo>
                  <a:lnTo>
                    <a:pt x="595426" y="445312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680" y="295656"/>
              <a:ext cx="2154936" cy="21183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9342" y="309074"/>
              <a:ext cx="2049780" cy="2014220"/>
            </a:xfrm>
            <a:custGeom>
              <a:avLst/>
              <a:gdLst/>
              <a:ahLst/>
              <a:cxnLst/>
              <a:rect l="l" t="t" r="r" b="b"/>
              <a:pathLst>
                <a:path w="2049780" h="2014220">
                  <a:moveTo>
                    <a:pt x="1024797" y="0"/>
                  </a:moveTo>
                  <a:lnTo>
                    <a:pt x="976555" y="1095"/>
                  </a:lnTo>
                  <a:lnTo>
                    <a:pt x="928888" y="4351"/>
                  </a:lnTo>
                  <a:lnTo>
                    <a:pt x="881843" y="9718"/>
                  </a:lnTo>
                  <a:lnTo>
                    <a:pt x="835471" y="17148"/>
                  </a:lnTo>
                  <a:lnTo>
                    <a:pt x="789821" y="26593"/>
                  </a:lnTo>
                  <a:lnTo>
                    <a:pt x="744941" y="38004"/>
                  </a:lnTo>
                  <a:lnTo>
                    <a:pt x="700882" y="51333"/>
                  </a:lnTo>
                  <a:lnTo>
                    <a:pt x="657692" y="66531"/>
                  </a:lnTo>
                  <a:lnTo>
                    <a:pt x="615421" y="83551"/>
                  </a:lnTo>
                  <a:lnTo>
                    <a:pt x="574117" y="102344"/>
                  </a:lnTo>
                  <a:lnTo>
                    <a:pt x="533831" y="122861"/>
                  </a:lnTo>
                  <a:lnTo>
                    <a:pt x="494610" y="145055"/>
                  </a:lnTo>
                  <a:lnTo>
                    <a:pt x="456505" y="168876"/>
                  </a:lnTo>
                  <a:lnTo>
                    <a:pt x="419565" y="194276"/>
                  </a:lnTo>
                  <a:lnTo>
                    <a:pt x="383839" y="221208"/>
                  </a:lnTo>
                  <a:lnTo>
                    <a:pt x="349375" y="249623"/>
                  </a:lnTo>
                  <a:lnTo>
                    <a:pt x="316224" y="279472"/>
                  </a:lnTo>
                  <a:lnTo>
                    <a:pt x="284434" y="310707"/>
                  </a:lnTo>
                  <a:lnTo>
                    <a:pt x="254055" y="343280"/>
                  </a:lnTo>
                  <a:lnTo>
                    <a:pt x="225136" y="377142"/>
                  </a:lnTo>
                  <a:lnTo>
                    <a:pt x="197726" y="412245"/>
                  </a:lnTo>
                  <a:lnTo>
                    <a:pt x="171874" y="448541"/>
                  </a:lnTo>
                  <a:lnTo>
                    <a:pt x="147630" y="485981"/>
                  </a:lnTo>
                  <a:lnTo>
                    <a:pt x="125043" y="524517"/>
                  </a:lnTo>
                  <a:lnTo>
                    <a:pt x="104161" y="564101"/>
                  </a:lnTo>
                  <a:lnTo>
                    <a:pt x="85035" y="604684"/>
                  </a:lnTo>
                  <a:lnTo>
                    <a:pt x="67713" y="646218"/>
                  </a:lnTo>
                  <a:lnTo>
                    <a:pt x="52244" y="688654"/>
                  </a:lnTo>
                  <a:lnTo>
                    <a:pt x="38679" y="731944"/>
                  </a:lnTo>
                  <a:lnTo>
                    <a:pt x="27065" y="776041"/>
                  </a:lnTo>
                  <a:lnTo>
                    <a:pt x="17453" y="820895"/>
                  </a:lnTo>
                  <a:lnTo>
                    <a:pt x="9891" y="866458"/>
                  </a:lnTo>
                  <a:lnTo>
                    <a:pt x="4428" y="912681"/>
                  </a:lnTo>
                  <a:lnTo>
                    <a:pt x="1115" y="959517"/>
                  </a:lnTo>
                  <a:lnTo>
                    <a:pt x="0" y="1006918"/>
                  </a:lnTo>
                  <a:lnTo>
                    <a:pt x="1115" y="1054318"/>
                  </a:lnTo>
                  <a:lnTo>
                    <a:pt x="4428" y="1101154"/>
                  </a:lnTo>
                  <a:lnTo>
                    <a:pt x="9891" y="1147378"/>
                  </a:lnTo>
                  <a:lnTo>
                    <a:pt x="17453" y="1192941"/>
                  </a:lnTo>
                  <a:lnTo>
                    <a:pt x="27065" y="1237795"/>
                  </a:lnTo>
                  <a:lnTo>
                    <a:pt x="38679" y="1281892"/>
                  </a:lnTo>
                  <a:lnTo>
                    <a:pt x="52244" y="1325182"/>
                  </a:lnTo>
                  <a:lnTo>
                    <a:pt x="67713" y="1367619"/>
                  </a:lnTo>
                  <a:lnTo>
                    <a:pt x="85035" y="1409152"/>
                  </a:lnTo>
                  <a:lnTo>
                    <a:pt x="104161" y="1449735"/>
                  </a:lnTo>
                  <a:lnTo>
                    <a:pt x="125043" y="1489319"/>
                  </a:lnTo>
                  <a:lnTo>
                    <a:pt x="147630" y="1527855"/>
                  </a:lnTo>
                  <a:lnTo>
                    <a:pt x="171874" y="1565295"/>
                  </a:lnTo>
                  <a:lnTo>
                    <a:pt x="197726" y="1601591"/>
                  </a:lnTo>
                  <a:lnTo>
                    <a:pt x="225136" y="1636695"/>
                  </a:lnTo>
                  <a:lnTo>
                    <a:pt x="254055" y="1670557"/>
                  </a:lnTo>
                  <a:lnTo>
                    <a:pt x="284434" y="1703130"/>
                  </a:lnTo>
                  <a:lnTo>
                    <a:pt x="316224" y="1734365"/>
                  </a:lnTo>
                  <a:lnTo>
                    <a:pt x="349375" y="1764214"/>
                  </a:lnTo>
                  <a:lnTo>
                    <a:pt x="383839" y="1792628"/>
                  </a:lnTo>
                  <a:lnTo>
                    <a:pt x="419565" y="1819560"/>
                  </a:lnTo>
                  <a:lnTo>
                    <a:pt x="456505" y="1844961"/>
                  </a:lnTo>
                  <a:lnTo>
                    <a:pt x="494610" y="1868782"/>
                  </a:lnTo>
                  <a:lnTo>
                    <a:pt x="533831" y="1890976"/>
                  </a:lnTo>
                  <a:lnTo>
                    <a:pt x="574117" y="1911493"/>
                  </a:lnTo>
                  <a:lnTo>
                    <a:pt x="615421" y="1930285"/>
                  </a:lnTo>
                  <a:lnTo>
                    <a:pt x="657692" y="1947305"/>
                  </a:lnTo>
                  <a:lnTo>
                    <a:pt x="700882" y="1962504"/>
                  </a:lnTo>
                  <a:lnTo>
                    <a:pt x="744941" y="1975833"/>
                  </a:lnTo>
                  <a:lnTo>
                    <a:pt x="789821" y="1987244"/>
                  </a:lnTo>
                  <a:lnTo>
                    <a:pt x="835471" y="1996688"/>
                  </a:lnTo>
                  <a:lnTo>
                    <a:pt x="881843" y="2004119"/>
                  </a:lnTo>
                  <a:lnTo>
                    <a:pt x="928888" y="2009486"/>
                  </a:lnTo>
                  <a:lnTo>
                    <a:pt x="976555" y="2012741"/>
                  </a:lnTo>
                  <a:lnTo>
                    <a:pt x="1024797" y="2013837"/>
                  </a:lnTo>
                  <a:lnTo>
                    <a:pt x="1073039" y="2012741"/>
                  </a:lnTo>
                  <a:lnTo>
                    <a:pt x="1120707" y="2009486"/>
                  </a:lnTo>
                  <a:lnTo>
                    <a:pt x="1167752" y="2004119"/>
                  </a:lnTo>
                  <a:lnTo>
                    <a:pt x="1214124" y="1996688"/>
                  </a:lnTo>
                  <a:lnTo>
                    <a:pt x="1259774" y="1987244"/>
                  </a:lnTo>
                  <a:lnTo>
                    <a:pt x="1304654" y="1975833"/>
                  </a:lnTo>
                  <a:lnTo>
                    <a:pt x="1348713" y="1962504"/>
                  </a:lnTo>
                  <a:lnTo>
                    <a:pt x="1391903" y="1947305"/>
                  </a:lnTo>
                  <a:lnTo>
                    <a:pt x="1434174" y="1930285"/>
                  </a:lnTo>
                  <a:lnTo>
                    <a:pt x="1475478" y="1911493"/>
                  </a:lnTo>
                  <a:lnTo>
                    <a:pt x="1515764" y="1890976"/>
                  </a:lnTo>
                  <a:lnTo>
                    <a:pt x="1554985" y="1868782"/>
                  </a:lnTo>
                  <a:lnTo>
                    <a:pt x="1593090" y="1844961"/>
                  </a:lnTo>
                  <a:lnTo>
                    <a:pt x="1630030" y="1819560"/>
                  </a:lnTo>
                  <a:lnTo>
                    <a:pt x="1665757" y="1792628"/>
                  </a:lnTo>
                  <a:lnTo>
                    <a:pt x="1700220" y="1764214"/>
                  </a:lnTo>
                  <a:lnTo>
                    <a:pt x="1733371" y="1734365"/>
                  </a:lnTo>
                  <a:lnTo>
                    <a:pt x="1765161" y="1703130"/>
                  </a:lnTo>
                  <a:lnTo>
                    <a:pt x="1795540" y="1670557"/>
                  </a:lnTo>
                  <a:lnTo>
                    <a:pt x="1824459" y="1636695"/>
                  </a:lnTo>
                  <a:lnTo>
                    <a:pt x="1851869" y="1601591"/>
                  </a:lnTo>
                  <a:lnTo>
                    <a:pt x="1877721" y="1565295"/>
                  </a:lnTo>
                  <a:lnTo>
                    <a:pt x="1901965" y="1527855"/>
                  </a:lnTo>
                  <a:lnTo>
                    <a:pt x="1924553" y="1489319"/>
                  </a:lnTo>
                  <a:lnTo>
                    <a:pt x="1945434" y="1449735"/>
                  </a:lnTo>
                  <a:lnTo>
                    <a:pt x="1964561" y="1409152"/>
                  </a:lnTo>
                  <a:lnTo>
                    <a:pt x="1981883" y="1367619"/>
                  </a:lnTo>
                  <a:lnTo>
                    <a:pt x="1997351" y="1325182"/>
                  </a:lnTo>
                  <a:lnTo>
                    <a:pt x="2010917" y="1281892"/>
                  </a:lnTo>
                  <a:lnTo>
                    <a:pt x="2022530" y="1237795"/>
                  </a:lnTo>
                  <a:lnTo>
                    <a:pt x="2032143" y="1192941"/>
                  </a:lnTo>
                  <a:lnTo>
                    <a:pt x="2039705" y="1147378"/>
                  </a:lnTo>
                  <a:lnTo>
                    <a:pt x="2045167" y="1101154"/>
                  </a:lnTo>
                  <a:lnTo>
                    <a:pt x="2048481" y="1054318"/>
                  </a:lnTo>
                  <a:lnTo>
                    <a:pt x="2049596" y="1006918"/>
                  </a:lnTo>
                  <a:lnTo>
                    <a:pt x="2048481" y="959517"/>
                  </a:lnTo>
                  <a:lnTo>
                    <a:pt x="2045167" y="912681"/>
                  </a:lnTo>
                  <a:lnTo>
                    <a:pt x="2039705" y="866458"/>
                  </a:lnTo>
                  <a:lnTo>
                    <a:pt x="2032143" y="820895"/>
                  </a:lnTo>
                  <a:lnTo>
                    <a:pt x="2022530" y="776041"/>
                  </a:lnTo>
                  <a:lnTo>
                    <a:pt x="2010917" y="731944"/>
                  </a:lnTo>
                  <a:lnTo>
                    <a:pt x="1997351" y="688654"/>
                  </a:lnTo>
                  <a:lnTo>
                    <a:pt x="1981883" y="646218"/>
                  </a:lnTo>
                  <a:lnTo>
                    <a:pt x="1964561" y="604684"/>
                  </a:lnTo>
                  <a:lnTo>
                    <a:pt x="1945434" y="564101"/>
                  </a:lnTo>
                  <a:lnTo>
                    <a:pt x="1924553" y="524517"/>
                  </a:lnTo>
                  <a:lnTo>
                    <a:pt x="1901965" y="485981"/>
                  </a:lnTo>
                  <a:lnTo>
                    <a:pt x="1877721" y="448541"/>
                  </a:lnTo>
                  <a:lnTo>
                    <a:pt x="1851869" y="412245"/>
                  </a:lnTo>
                  <a:lnTo>
                    <a:pt x="1824459" y="377142"/>
                  </a:lnTo>
                  <a:lnTo>
                    <a:pt x="1795540" y="343280"/>
                  </a:lnTo>
                  <a:lnTo>
                    <a:pt x="1765161" y="310707"/>
                  </a:lnTo>
                  <a:lnTo>
                    <a:pt x="1733371" y="279472"/>
                  </a:lnTo>
                  <a:lnTo>
                    <a:pt x="1700220" y="249623"/>
                  </a:lnTo>
                  <a:lnTo>
                    <a:pt x="1665757" y="221208"/>
                  </a:lnTo>
                  <a:lnTo>
                    <a:pt x="1630030" y="194276"/>
                  </a:lnTo>
                  <a:lnTo>
                    <a:pt x="1593090" y="168876"/>
                  </a:lnTo>
                  <a:lnTo>
                    <a:pt x="1554985" y="145055"/>
                  </a:lnTo>
                  <a:lnTo>
                    <a:pt x="1515764" y="122861"/>
                  </a:lnTo>
                  <a:lnTo>
                    <a:pt x="1475478" y="102344"/>
                  </a:lnTo>
                  <a:lnTo>
                    <a:pt x="1434174" y="83551"/>
                  </a:lnTo>
                  <a:lnTo>
                    <a:pt x="1391903" y="66531"/>
                  </a:lnTo>
                  <a:lnTo>
                    <a:pt x="1348713" y="51333"/>
                  </a:lnTo>
                  <a:lnTo>
                    <a:pt x="1304654" y="38004"/>
                  </a:lnTo>
                  <a:lnTo>
                    <a:pt x="1259774" y="26593"/>
                  </a:lnTo>
                  <a:lnTo>
                    <a:pt x="1214124" y="17148"/>
                  </a:lnTo>
                  <a:lnTo>
                    <a:pt x="1167752" y="9718"/>
                  </a:lnTo>
                  <a:lnTo>
                    <a:pt x="1120707" y="4351"/>
                  </a:lnTo>
                  <a:lnTo>
                    <a:pt x="1073039" y="1095"/>
                  </a:lnTo>
                  <a:lnTo>
                    <a:pt x="1024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BBA76731-33B6-86E1-AF57-CFC954172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992" y="946636"/>
            <a:ext cx="3335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10">
                <a:solidFill>
                  <a:srgbClr val="2D558B"/>
                </a:solidFill>
              </a:rPr>
              <a:t>Introduction</a:t>
            </a:r>
            <a:endParaRPr sz="4800">
              <a:solidFill>
                <a:srgbClr val="2D558B"/>
              </a:solidFill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5FFE65C5-C423-3504-3415-EAF4F712E0A0}"/>
              </a:ext>
            </a:extLst>
          </p:cNvPr>
          <p:cNvSpPr/>
          <p:nvPr/>
        </p:nvSpPr>
        <p:spPr>
          <a:xfrm>
            <a:off x="10739085" y="459688"/>
            <a:ext cx="950415" cy="86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5D2609-6FD7-2EEA-6AF1-4E8BFB44AB70}"/>
              </a:ext>
            </a:extLst>
          </p:cNvPr>
          <p:cNvSpPr txBox="1"/>
          <p:nvPr/>
        </p:nvSpPr>
        <p:spPr>
          <a:xfrm>
            <a:off x="324069" y="2715171"/>
            <a:ext cx="284655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Importance of route planning:</a:t>
            </a:r>
          </a:p>
          <a:p>
            <a:endParaRPr lang="en-US" sz="2000">
              <a:solidFill>
                <a:srgbClr val="000000"/>
              </a:solidFill>
              <a:latin typeface="Times New Roman"/>
              <a:ea typeface="+mj-e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Essential for various application like logistics and navigation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Times New Roman"/>
              <a:ea typeface="+mj-e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Finding the optimal path between locations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08AC28-C37F-326C-F701-7D1C010D75A4}"/>
              </a:ext>
            </a:extLst>
          </p:cNvPr>
          <p:cNvSpPr/>
          <p:nvPr/>
        </p:nvSpPr>
        <p:spPr>
          <a:xfrm>
            <a:off x="3126828" y="2715171"/>
            <a:ext cx="78827" cy="3109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4840C9-2714-CED6-0854-716E7211158C}"/>
              </a:ext>
            </a:extLst>
          </p:cNvPr>
          <p:cNvSpPr txBox="1"/>
          <p:nvPr/>
        </p:nvSpPr>
        <p:spPr>
          <a:xfrm>
            <a:off x="3328275" y="2715174"/>
            <a:ext cx="2093309" cy="2255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Algorithms used :</a:t>
            </a:r>
          </a:p>
          <a:p>
            <a:endParaRPr lang="en-US" sz="2000">
              <a:solidFill>
                <a:srgbClr val="000000"/>
              </a:solidFill>
              <a:latin typeface="Times New Roman"/>
              <a:ea typeface="+mj-e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Dijkstra's algorithm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Times New Roman"/>
              <a:ea typeface="+mj-e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Bellman-Ford algorithm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6428AA-2330-6DF9-B920-DF451C268EB5}"/>
              </a:ext>
            </a:extLst>
          </p:cNvPr>
          <p:cNvSpPr/>
          <p:nvPr/>
        </p:nvSpPr>
        <p:spPr>
          <a:xfrm>
            <a:off x="5421586" y="2715170"/>
            <a:ext cx="78827" cy="3109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849E7-BBAB-1480-FD96-6CFB158C5533}"/>
              </a:ext>
            </a:extLst>
          </p:cNvPr>
          <p:cNvSpPr txBox="1"/>
          <p:nvPr/>
        </p:nvSpPr>
        <p:spPr>
          <a:xfrm>
            <a:off x="5587998" y="2715173"/>
            <a:ext cx="316186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Air quality monitoring integration:</a:t>
            </a:r>
          </a:p>
          <a:p>
            <a:endParaRPr lang="en-US" sz="2000">
              <a:solidFill>
                <a:srgbClr val="000000"/>
              </a:solidFill>
              <a:latin typeface="Times New Roman"/>
              <a:ea typeface="+mj-e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Critical for environmental health assessments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Times New Roman"/>
              <a:ea typeface="+mj-e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Utilize PM10 and PM2.5 to measure air quality and provide healthier routes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0C922E-2F50-AA19-CA6E-E4F2B1B5C1C0}"/>
              </a:ext>
            </a:extLst>
          </p:cNvPr>
          <p:cNvSpPr/>
          <p:nvPr/>
        </p:nvSpPr>
        <p:spPr>
          <a:xfrm>
            <a:off x="8749861" y="2715170"/>
            <a:ext cx="78827" cy="3109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B58852-8418-2CF2-3E8F-F86069DF18FC}"/>
              </a:ext>
            </a:extLst>
          </p:cNvPr>
          <p:cNvSpPr txBox="1"/>
          <p:nvPr/>
        </p:nvSpPr>
        <p:spPr>
          <a:xfrm>
            <a:off x="8968824" y="2715172"/>
            <a:ext cx="282903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 Linear weighting method</a:t>
            </a:r>
          </a:p>
          <a:p>
            <a:endParaRPr lang="en-US" sz="2000">
              <a:solidFill>
                <a:srgbClr val="000000"/>
              </a:solidFill>
              <a:latin typeface="Times New Roman"/>
              <a:ea typeface="+mj-e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Combines multiple factors to evaluate routes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Times New Roman"/>
              <a:ea typeface="+mj-e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j-ea"/>
                <a:cs typeface="Calibri"/>
              </a:rPr>
              <a:t>Allows balanced consideration for different travel conditions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B976ED-A00C-A0F3-A33C-72678510F8A9}"/>
              </a:ext>
            </a:extLst>
          </p:cNvPr>
          <p:cNvSpPr txBox="1"/>
          <p:nvPr/>
        </p:nvSpPr>
        <p:spPr>
          <a:xfrm>
            <a:off x="1182414" y="6052206"/>
            <a:ext cx="9722067" cy="655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/>
                <a:cs typeface="Calibri"/>
              </a:rPr>
              <a:t>Objective : Develop a system that integrates these elements to provide optimal and healthy route options for urban commuters</a:t>
            </a:r>
            <a:endParaRPr lang="en-US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57720" cy="6858000"/>
            <a:chOff x="0" y="0"/>
            <a:chExt cx="7157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810" cy="4532630"/>
            </a:xfrm>
            <a:custGeom>
              <a:avLst/>
              <a:gdLst/>
              <a:ahLst/>
              <a:cxnLst/>
              <a:rect l="l" t="t" r="r" b="b"/>
              <a:pathLst>
                <a:path w="4575810" h="4532630">
                  <a:moveTo>
                    <a:pt x="4085142" y="0"/>
                  </a:moveTo>
                  <a:lnTo>
                    <a:pt x="0" y="0"/>
                  </a:lnTo>
                  <a:lnTo>
                    <a:pt x="0" y="4012259"/>
                  </a:lnTo>
                  <a:lnTo>
                    <a:pt x="51261" y="4047208"/>
                  </a:lnTo>
                  <a:lnTo>
                    <a:pt x="88870" y="4071782"/>
                  </a:lnTo>
                  <a:lnTo>
                    <a:pt x="126878" y="4095789"/>
                  </a:lnTo>
                  <a:lnTo>
                    <a:pt x="165279" y="4119224"/>
                  </a:lnTo>
                  <a:lnTo>
                    <a:pt x="204066" y="4142079"/>
                  </a:lnTo>
                  <a:lnTo>
                    <a:pt x="243235" y="4164350"/>
                  </a:lnTo>
                  <a:lnTo>
                    <a:pt x="282778" y="4186030"/>
                  </a:lnTo>
                  <a:lnTo>
                    <a:pt x="322690" y="4207114"/>
                  </a:lnTo>
                  <a:lnTo>
                    <a:pt x="362965" y="4227594"/>
                  </a:lnTo>
                  <a:lnTo>
                    <a:pt x="403596" y="4247466"/>
                  </a:lnTo>
                  <a:lnTo>
                    <a:pt x="444578" y="4266723"/>
                  </a:lnTo>
                  <a:lnTo>
                    <a:pt x="485906" y="4285359"/>
                  </a:lnTo>
                  <a:lnTo>
                    <a:pt x="527572" y="4303368"/>
                  </a:lnTo>
                  <a:lnTo>
                    <a:pt x="569570" y="4320745"/>
                  </a:lnTo>
                  <a:lnTo>
                    <a:pt x="611896" y="4337483"/>
                  </a:lnTo>
                  <a:lnTo>
                    <a:pt x="654542" y="4353576"/>
                  </a:lnTo>
                  <a:lnTo>
                    <a:pt x="697504" y="4369018"/>
                  </a:lnTo>
                  <a:lnTo>
                    <a:pt x="740774" y="4383804"/>
                  </a:lnTo>
                  <a:lnTo>
                    <a:pt x="784346" y="4397927"/>
                  </a:lnTo>
                  <a:lnTo>
                    <a:pt x="828216" y="4411381"/>
                  </a:lnTo>
                  <a:lnTo>
                    <a:pt x="872376" y="4424160"/>
                  </a:lnTo>
                  <a:lnTo>
                    <a:pt x="916822" y="4436258"/>
                  </a:lnTo>
                  <a:lnTo>
                    <a:pt x="961546" y="4447670"/>
                  </a:lnTo>
                  <a:lnTo>
                    <a:pt x="1006543" y="4458389"/>
                  </a:lnTo>
                  <a:lnTo>
                    <a:pt x="1051806" y="4468409"/>
                  </a:lnTo>
                  <a:lnTo>
                    <a:pt x="1097331" y="4477725"/>
                  </a:lnTo>
                  <a:lnTo>
                    <a:pt x="1143110" y="4486330"/>
                  </a:lnTo>
                  <a:lnTo>
                    <a:pt x="1189138" y="4494217"/>
                  </a:lnTo>
                  <a:lnTo>
                    <a:pt x="1235409" y="4501383"/>
                  </a:lnTo>
                  <a:lnTo>
                    <a:pt x="1281917" y="4507819"/>
                  </a:lnTo>
                  <a:lnTo>
                    <a:pt x="1328655" y="4513521"/>
                  </a:lnTo>
                  <a:lnTo>
                    <a:pt x="1375619" y="4518482"/>
                  </a:lnTo>
                  <a:lnTo>
                    <a:pt x="1422801" y="4522696"/>
                  </a:lnTo>
                  <a:lnTo>
                    <a:pt x="1470196" y="4526157"/>
                  </a:lnTo>
                  <a:lnTo>
                    <a:pt x="1517798" y="4528860"/>
                  </a:lnTo>
                  <a:lnTo>
                    <a:pt x="1565601" y="4530798"/>
                  </a:lnTo>
                  <a:lnTo>
                    <a:pt x="1613598" y="4531965"/>
                  </a:lnTo>
                  <a:lnTo>
                    <a:pt x="1661784" y="4532355"/>
                  </a:lnTo>
                  <a:lnTo>
                    <a:pt x="1709971" y="4531965"/>
                  </a:lnTo>
                  <a:lnTo>
                    <a:pt x="1757968" y="4530798"/>
                  </a:lnTo>
                  <a:lnTo>
                    <a:pt x="1805771" y="4528860"/>
                  </a:lnTo>
                  <a:lnTo>
                    <a:pt x="1853373" y="4526157"/>
                  </a:lnTo>
                  <a:lnTo>
                    <a:pt x="1900768" y="4522696"/>
                  </a:lnTo>
                  <a:lnTo>
                    <a:pt x="1947950" y="4518482"/>
                  </a:lnTo>
                  <a:lnTo>
                    <a:pt x="1994913" y="4513521"/>
                  </a:lnTo>
                  <a:lnTo>
                    <a:pt x="2041652" y="4507819"/>
                  </a:lnTo>
                  <a:lnTo>
                    <a:pt x="2088160" y="4501383"/>
                  </a:lnTo>
                  <a:lnTo>
                    <a:pt x="2134431" y="4494217"/>
                  </a:lnTo>
                  <a:lnTo>
                    <a:pt x="2180459" y="4486330"/>
                  </a:lnTo>
                  <a:lnTo>
                    <a:pt x="2226238" y="4477725"/>
                  </a:lnTo>
                  <a:lnTo>
                    <a:pt x="2271762" y="4468409"/>
                  </a:lnTo>
                  <a:lnTo>
                    <a:pt x="2317026" y="4458389"/>
                  </a:lnTo>
                  <a:lnTo>
                    <a:pt x="2362023" y="4447670"/>
                  </a:lnTo>
                  <a:lnTo>
                    <a:pt x="2406747" y="4436258"/>
                  </a:lnTo>
                  <a:lnTo>
                    <a:pt x="2451192" y="4424160"/>
                  </a:lnTo>
                  <a:lnTo>
                    <a:pt x="2495353" y="4411381"/>
                  </a:lnTo>
                  <a:lnTo>
                    <a:pt x="2539222" y="4397927"/>
                  </a:lnTo>
                  <a:lnTo>
                    <a:pt x="2582795" y="4383804"/>
                  </a:lnTo>
                  <a:lnTo>
                    <a:pt x="2626065" y="4369018"/>
                  </a:lnTo>
                  <a:lnTo>
                    <a:pt x="2669026" y="4353576"/>
                  </a:lnTo>
                  <a:lnTo>
                    <a:pt x="2711673" y="4337483"/>
                  </a:lnTo>
                  <a:lnTo>
                    <a:pt x="2753998" y="4320745"/>
                  </a:lnTo>
                  <a:lnTo>
                    <a:pt x="2795997" y="4303368"/>
                  </a:lnTo>
                  <a:lnTo>
                    <a:pt x="2837663" y="4285359"/>
                  </a:lnTo>
                  <a:lnTo>
                    <a:pt x="2878990" y="4266723"/>
                  </a:lnTo>
                  <a:lnTo>
                    <a:pt x="2919973" y="4247466"/>
                  </a:lnTo>
                  <a:lnTo>
                    <a:pt x="2960604" y="4227594"/>
                  </a:lnTo>
                  <a:lnTo>
                    <a:pt x="3000879" y="4207114"/>
                  </a:lnTo>
                  <a:lnTo>
                    <a:pt x="3040791" y="4186030"/>
                  </a:lnTo>
                  <a:lnTo>
                    <a:pt x="3080334" y="4164350"/>
                  </a:lnTo>
                  <a:lnTo>
                    <a:pt x="3119503" y="4142079"/>
                  </a:lnTo>
                  <a:lnTo>
                    <a:pt x="3158290" y="4119224"/>
                  </a:lnTo>
                  <a:lnTo>
                    <a:pt x="3196691" y="4095789"/>
                  </a:lnTo>
                  <a:lnTo>
                    <a:pt x="3234699" y="4071782"/>
                  </a:lnTo>
                  <a:lnTo>
                    <a:pt x="3272308" y="4047208"/>
                  </a:lnTo>
                  <a:lnTo>
                    <a:pt x="3309513" y="4022074"/>
                  </a:lnTo>
                  <a:lnTo>
                    <a:pt x="3346306" y="3996384"/>
                  </a:lnTo>
                  <a:lnTo>
                    <a:pt x="3382683" y="3970146"/>
                  </a:lnTo>
                  <a:lnTo>
                    <a:pt x="3418637" y="3943365"/>
                  </a:lnTo>
                  <a:lnTo>
                    <a:pt x="3454162" y="3916047"/>
                  </a:lnTo>
                  <a:lnTo>
                    <a:pt x="3489253" y="3888198"/>
                  </a:lnTo>
                  <a:lnTo>
                    <a:pt x="3523902" y="3859825"/>
                  </a:lnTo>
                  <a:lnTo>
                    <a:pt x="3558105" y="3830933"/>
                  </a:lnTo>
                  <a:lnTo>
                    <a:pt x="3591855" y="3801528"/>
                  </a:lnTo>
                  <a:lnTo>
                    <a:pt x="3625146" y="3771616"/>
                  </a:lnTo>
                  <a:lnTo>
                    <a:pt x="3657973" y="3741204"/>
                  </a:lnTo>
                  <a:lnTo>
                    <a:pt x="3690328" y="3710296"/>
                  </a:lnTo>
                  <a:lnTo>
                    <a:pt x="3722207" y="3678900"/>
                  </a:lnTo>
                  <a:lnTo>
                    <a:pt x="3753603" y="3647021"/>
                  </a:lnTo>
                  <a:lnTo>
                    <a:pt x="3784511" y="3614666"/>
                  </a:lnTo>
                  <a:lnTo>
                    <a:pt x="3814923" y="3581839"/>
                  </a:lnTo>
                  <a:lnTo>
                    <a:pt x="3844835" y="3548548"/>
                  </a:lnTo>
                  <a:lnTo>
                    <a:pt x="3874240" y="3514798"/>
                  </a:lnTo>
                  <a:lnTo>
                    <a:pt x="3903132" y="3480595"/>
                  </a:lnTo>
                  <a:lnTo>
                    <a:pt x="3931505" y="3445946"/>
                  </a:lnTo>
                  <a:lnTo>
                    <a:pt x="3959354" y="3410855"/>
                  </a:lnTo>
                  <a:lnTo>
                    <a:pt x="3986672" y="3375330"/>
                  </a:lnTo>
                  <a:lnTo>
                    <a:pt x="4013453" y="3339376"/>
                  </a:lnTo>
                  <a:lnTo>
                    <a:pt x="4039691" y="3302999"/>
                  </a:lnTo>
                  <a:lnTo>
                    <a:pt x="4065381" y="3266206"/>
                  </a:lnTo>
                  <a:lnTo>
                    <a:pt x="4090515" y="3229001"/>
                  </a:lnTo>
                  <a:lnTo>
                    <a:pt x="4115089" y="3191392"/>
                  </a:lnTo>
                  <a:lnTo>
                    <a:pt x="4139096" y="3153384"/>
                  </a:lnTo>
                  <a:lnTo>
                    <a:pt x="4162531" y="3114983"/>
                  </a:lnTo>
                  <a:lnTo>
                    <a:pt x="4185386" y="3076196"/>
                  </a:lnTo>
                  <a:lnTo>
                    <a:pt x="4207657" y="3037027"/>
                  </a:lnTo>
                  <a:lnTo>
                    <a:pt x="4229337" y="2997484"/>
                  </a:lnTo>
                  <a:lnTo>
                    <a:pt x="4250421" y="2957572"/>
                  </a:lnTo>
                  <a:lnTo>
                    <a:pt x="4270901" y="2917297"/>
                  </a:lnTo>
                  <a:lnTo>
                    <a:pt x="4290773" y="2876666"/>
                  </a:lnTo>
                  <a:lnTo>
                    <a:pt x="4310030" y="2835683"/>
                  </a:lnTo>
                  <a:lnTo>
                    <a:pt x="4328666" y="2794356"/>
                  </a:lnTo>
                  <a:lnTo>
                    <a:pt x="4346675" y="2752690"/>
                  </a:lnTo>
                  <a:lnTo>
                    <a:pt x="4364052" y="2710691"/>
                  </a:lnTo>
                  <a:lnTo>
                    <a:pt x="4380790" y="2668366"/>
                  </a:lnTo>
                  <a:lnTo>
                    <a:pt x="4396883" y="2625719"/>
                  </a:lnTo>
                  <a:lnTo>
                    <a:pt x="4412325" y="2582758"/>
                  </a:lnTo>
                  <a:lnTo>
                    <a:pt x="4427111" y="2539488"/>
                  </a:lnTo>
                  <a:lnTo>
                    <a:pt x="4441234" y="2495915"/>
                  </a:lnTo>
                  <a:lnTo>
                    <a:pt x="4454688" y="2452046"/>
                  </a:lnTo>
                  <a:lnTo>
                    <a:pt x="4467467" y="2407885"/>
                  </a:lnTo>
                  <a:lnTo>
                    <a:pt x="4479565" y="2363440"/>
                  </a:lnTo>
                  <a:lnTo>
                    <a:pt x="4490977" y="2318716"/>
                  </a:lnTo>
                  <a:lnTo>
                    <a:pt x="4501696" y="2273719"/>
                  </a:lnTo>
                  <a:lnTo>
                    <a:pt x="4511716" y="2228455"/>
                  </a:lnTo>
                  <a:lnTo>
                    <a:pt x="4521032" y="2182931"/>
                  </a:lnTo>
                  <a:lnTo>
                    <a:pt x="4529637" y="2137152"/>
                  </a:lnTo>
                  <a:lnTo>
                    <a:pt x="4537524" y="2091124"/>
                  </a:lnTo>
                  <a:lnTo>
                    <a:pt x="4544690" y="2044853"/>
                  </a:lnTo>
                  <a:lnTo>
                    <a:pt x="4551126" y="1998345"/>
                  </a:lnTo>
                  <a:lnTo>
                    <a:pt x="4556828" y="1951606"/>
                  </a:lnTo>
                  <a:lnTo>
                    <a:pt x="4561789" y="1904643"/>
                  </a:lnTo>
                  <a:lnTo>
                    <a:pt x="4566003" y="1857461"/>
                  </a:lnTo>
                  <a:lnTo>
                    <a:pt x="4569464" y="1810066"/>
                  </a:lnTo>
                  <a:lnTo>
                    <a:pt x="4572167" y="1762464"/>
                  </a:lnTo>
                  <a:lnTo>
                    <a:pt x="4574105" y="1714661"/>
                  </a:lnTo>
                  <a:lnTo>
                    <a:pt x="4575272" y="1666664"/>
                  </a:lnTo>
                  <a:lnTo>
                    <a:pt x="4575662" y="1618477"/>
                  </a:lnTo>
                  <a:lnTo>
                    <a:pt x="4575272" y="1570291"/>
                  </a:lnTo>
                  <a:lnTo>
                    <a:pt x="4574105" y="1522294"/>
                  </a:lnTo>
                  <a:lnTo>
                    <a:pt x="4572167" y="1474491"/>
                  </a:lnTo>
                  <a:lnTo>
                    <a:pt x="4569464" y="1426889"/>
                  </a:lnTo>
                  <a:lnTo>
                    <a:pt x="4566003" y="1379494"/>
                  </a:lnTo>
                  <a:lnTo>
                    <a:pt x="4561789" y="1332312"/>
                  </a:lnTo>
                  <a:lnTo>
                    <a:pt x="4556828" y="1285348"/>
                  </a:lnTo>
                  <a:lnTo>
                    <a:pt x="4551126" y="1238610"/>
                  </a:lnTo>
                  <a:lnTo>
                    <a:pt x="4544690" y="1192102"/>
                  </a:lnTo>
                  <a:lnTo>
                    <a:pt x="4537524" y="1145831"/>
                  </a:lnTo>
                  <a:lnTo>
                    <a:pt x="4529637" y="1099803"/>
                  </a:lnTo>
                  <a:lnTo>
                    <a:pt x="4521032" y="1054024"/>
                  </a:lnTo>
                  <a:lnTo>
                    <a:pt x="4511716" y="1008499"/>
                  </a:lnTo>
                  <a:lnTo>
                    <a:pt x="4501696" y="963236"/>
                  </a:lnTo>
                  <a:lnTo>
                    <a:pt x="4490977" y="918239"/>
                  </a:lnTo>
                  <a:lnTo>
                    <a:pt x="4479565" y="873515"/>
                  </a:lnTo>
                  <a:lnTo>
                    <a:pt x="4467467" y="829069"/>
                  </a:lnTo>
                  <a:lnTo>
                    <a:pt x="4454688" y="784909"/>
                  </a:lnTo>
                  <a:lnTo>
                    <a:pt x="4441234" y="741039"/>
                  </a:lnTo>
                  <a:lnTo>
                    <a:pt x="4427111" y="697466"/>
                  </a:lnTo>
                  <a:lnTo>
                    <a:pt x="4412325" y="654196"/>
                  </a:lnTo>
                  <a:lnTo>
                    <a:pt x="4396883" y="611235"/>
                  </a:lnTo>
                  <a:lnTo>
                    <a:pt x="4380790" y="568589"/>
                  </a:lnTo>
                  <a:lnTo>
                    <a:pt x="4364052" y="526263"/>
                  </a:lnTo>
                  <a:lnTo>
                    <a:pt x="4346675" y="484264"/>
                  </a:lnTo>
                  <a:lnTo>
                    <a:pt x="4328666" y="442598"/>
                  </a:lnTo>
                  <a:lnTo>
                    <a:pt x="4310030" y="401271"/>
                  </a:lnTo>
                  <a:lnTo>
                    <a:pt x="4290773" y="360289"/>
                  </a:lnTo>
                  <a:lnTo>
                    <a:pt x="4270901" y="319657"/>
                  </a:lnTo>
                  <a:lnTo>
                    <a:pt x="4250421" y="279383"/>
                  </a:lnTo>
                  <a:lnTo>
                    <a:pt x="4229337" y="239471"/>
                  </a:lnTo>
                  <a:lnTo>
                    <a:pt x="4207657" y="199927"/>
                  </a:lnTo>
                  <a:lnTo>
                    <a:pt x="4185386" y="160759"/>
                  </a:lnTo>
                  <a:lnTo>
                    <a:pt x="4162531" y="121971"/>
                  </a:lnTo>
                  <a:lnTo>
                    <a:pt x="4139096" y="83571"/>
                  </a:lnTo>
                  <a:lnTo>
                    <a:pt x="4115089" y="45563"/>
                  </a:lnTo>
                  <a:lnTo>
                    <a:pt x="4090515" y="7954"/>
                  </a:lnTo>
                  <a:lnTo>
                    <a:pt x="4085142" y="0"/>
                  </a:lnTo>
                  <a:close/>
                </a:path>
              </a:pathLst>
            </a:custGeom>
            <a:solidFill>
              <a:srgbClr val="FF5E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2899" y="3740235"/>
              <a:ext cx="3924300" cy="3117850"/>
            </a:xfrm>
            <a:custGeom>
              <a:avLst/>
              <a:gdLst/>
              <a:ahLst/>
              <a:cxnLst/>
              <a:rect l="l" t="t" r="r" b="b"/>
              <a:pathLst>
                <a:path w="3924300" h="3117850">
                  <a:moveTo>
                    <a:pt x="1962148" y="0"/>
                  </a:moveTo>
                  <a:lnTo>
                    <a:pt x="1913765" y="584"/>
                  </a:lnTo>
                  <a:lnTo>
                    <a:pt x="1865670" y="2330"/>
                  </a:lnTo>
                  <a:lnTo>
                    <a:pt x="1817876" y="5223"/>
                  </a:lnTo>
                  <a:lnTo>
                    <a:pt x="1770396" y="9250"/>
                  </a:lnTo>
                  <a:lnTo>
                    <a:pt x="1723245" y="14397"/>
                  </a:lnTo>
                  <a:lnTo>
                    <a:pt x="1676434" y="20651"/>
                  </a:lnTo>
                  <a:lnTo>
                    <a:pt x="1629979" y="27999"/>
                  </a:lnTo>
                  <a:lnTo>
                    <a:pt x="1583892" y="36427"/>
                  </a:lnTo>
                  <a:lnTo>
                    <a:pt x="1538187" y="45922"/>
                  </a:lnTo>
                  <a:lnTo>
                    <a:pt x="1492876" y="56470"/>
                  </a:lnTo>
                  <a:lnTo>
                    <a:pt x="1447975" y="68058"/>
                  </a:lnTo>
                  <a:lnTo>
                    <a:pt x="1403495" y="80672"/>
                  </a:lnTo>
                  <a:lnTo>
                    <a:pt x="1359450" y="94300"/>
                  </a:lnTo>
                  <a:lnTo>
                    <a:pt x="1315855" y="108927"/>
                  </a:lnTo>
                  <a:lnTo>
                    <a:pt x="1272722" y="124540"/>
                  </a:lnTo>
                  <a:lnTo>
                    <a:pt x="1230064" y="141125"/>
                  </a:lnTo>
                  <a:lnTo>
                    <a:pt x="1187896" y="158670"/>
                  </a:lnTo>
                  <a:lnTo>
                    <a:pt x="1146230" y="177161"/>
                  </a:lnTo>
                  <a:lnTo>
                    <a:pt x="1105081" y="196585"/>
                  </a:lnTo>
                  <a:lnTo>
                    <a:pt x="1064461" y="216927"/>
                  </a:lnTo>
                  <a:lnTo>
                    <a:pt x="1024383" y="238175"/>
                  </a:lnTo>
                  <a:lnTo>
                    <a:pt x="984862" y="260315"/>
                  </a:lnTo>
                  <a:lnTo>
                    <a:pt x="945911" y="283333"/>
                  </a:lnTo>
                  <a:lnTo>
                    <a:pt x="907543" y="307217"/>
                  </a:lnTo>
                  <a:lnTo>
                    <a:pt x="869771" y="331953"/>
                  </a:lnTo>
                  <a:lnTo>
                    <a:pt x="832610" y="357527"/>
                  </a:lnTo>
                  <a:lnTo>
                    <a:pt x="796072" y="383926"/>
                  </a:lnTo>
                  <a:lnTo>
                    <a:pt x="760171" y="411136"/>
                  </a:lnTo>
                  <a:lnTo>
                    <a:pt x="724920" y="439145"/>
                  </a:lnTo>
                  <a:lnTo>
                    <a:pt x="690333" y="467938"/>
                  </a:lnTo>
                  <a:lnTo>
                    <a:pt x="656423" y="497503"/>
                  </a:lnTo>
                  <a:lnTo>
                    <a:pt x="623204" y="527825"/>
                  </a:lnTo>
                  <a:lnTo>
                    <a:pt x="590689" y="558892"/>
                  </a:lnTo>
                  <a:lnTo>
                    <a:pt x="558891" y="590689"/>
                  </a:lnTo>
                  <a:lnTo>
                    <a:pt x="527825" y="623204"/>
                  </a:lnTo>
                  <a:lnTo>
                    <a:pt x="497503" y="656423"/>
                  </a:lnTo>
                  <a:lnTo>
                    <a:pt x="467938" y="690333"/>
                  </a:lnTo>
                  <a:lnTo>
                    <a:pt x="439145" y="724920"/>
                  </a:lnTo>
                  <a:lnTo>
                    <a:pt x="411136" y="760171"/>
                  </a:lnTo>
                  <a:lnTo>
                    <a:pt x="383926" y="796072"/>
                  </a:lnTo>
                  <a:lnTo>
                    <a:pt x="357527" y="832610"/>
                  </a:lnTo>
                  <a:lnTo>
                    <a:pt x="331953" y="869771"/>
                  </a:lnTo>
                  <a:lnTo>
                    <a:pt x="307217" y="907543"/>
                  </a:lnTo>
                  <a:lnTo>
                    <a:pt x="283333" y="945911"/>
                  </a:lnTo>
                  <a:lnTo>
                    <a:pt x="260315" y="984862"/>
                  </a:lnTo>
                  <a:lnTo>
                    <a:pt x="238175" y="1024383"/>
                  </a:lnTo>
                  <a:lnTo>
                    <a:pt x="216927" y="1064461"/>
                  </a:lnTo>
                  <a:lnTo>
                    <a:pt x="196585" y="1105081"/>
                  </a:lnTo>
                  <a:lnTo>
                    <a:pt x="177161" y="1146231"/>
                  </a:lnTo>
                  <a:lnTo>
                    <a:pt x="158670" y="1187896"/>
                  </a:lnTo>
                  <a:lnTo>
                    <a:pt x="141125" y="1230065"/>
                  </a:lnTo>
                  <a:lnTo>
                    <a:pt x="124540" y="1272722"/>
                  </a:lnTo>
                  <a:lnTo>
                    <a:pt x="108927" y="1315855"/>
                  </a:lnTo>
                  <a:lnTo>
                    <a:pt x="94300" y="1359451"/>
                  </a:lnTo>
                  <a:lnTo>
                    <a:pt x="80672" y="1403495"/>
                  </a:lnTo>
                  <a:lnTo>
                    <a:pt x="68058" y="1447975"/>
                  </a:lnTo>
                  <a:lnTo>
                    <a:pt x="56470" y="1492877"/>
                  </a:lnTo>
                  <a:lnTo>
                    <a:pt x="45922" y="1538187"/>
                  </a:lnTo>
                  <a:lnTo>
                    <a:pt x="36427" y="1583893"/>
                  </a:lnTo>
                  <a:lnTo>
                    <a:pt x="27999" y="1629980"/>
                  </a:lnTo>
                  <a:lnTo>
                    <a:pt x="20651" y="1676435"/>
                  </a:lnTo>
                  <a:lnTo>
                    <a:pt x="14397" y="1723245"/>
                  </a:lnTo>
                  <a:lnTo>
                    <a:pt x="9250" y="1770397"/>
                  </a:lnTo>
                  <a:lnTo>
                    <a:pt x="5223" y="1817877"/>
                  </a:lnTo>
                  <a:lnTo>
                    <a:pt x="2330" y="1865671"/>
                  </a:lnTo>
                  <a:lnTo>
                    <a:pt x="584" y="1913766"/>
                  </a:lnTo>
                  <a:lnTo>
                    <a:pt x="0" y="1962149"/>
                  </a:lnTo>
                  <a:lnTo>
                    <a:pt x="584" y="2010532"/>
                  </a:lnTo>
                  <a:lnTo>
                    <a:pt x="2330" y="2058627"/>
                  </a:lnTo>
                  <a:lnTo>
                    <a:pt x="5223" y="2106422"/>
                  </a:lnTo>
                  <a:lnTo>
                    <a:pt x="9250" y="2153901"/>
                  </a:lnTo>
                  <a:lnTo>
                    <a:pt x="14397" y="2201053"/>
                  </a:lnTo>
                  <a:lnTo>
                    <a:pt x="20651" y="2247863"/>
                  </a:lnTo>
                  <a:lnTo>
                    <a:pt x="27999" y="2294319"/>
                  </a:lnTo>
                  <a:lnTo>
                    <a:pt x="36427" y="2340406"/>
                  </a:lnTo>
                  <a:lnTo>
                    <a:pt x="45922" y="2386111"/>
                  </a:lnTo>
                  <a:lnTo>
                    <a:pt x="56470" y="2431422"/>
                  </a:lnTo>
                  <a:lnTo>
                    <a:pt x="68058" y="2476323"/>
                  </a:lnTo>
                  <a:lnTo>
                    <a:pt x="80672" y="2520803"/>
                  </a:lnTo>
                  <a:lnTo>
                    <a:pt x="94300" y="2564847"/>
                  </a:lnTo>
                  <a:lnTo>
                    <a:pt x="108927" y="2608443"/>
                  </a:lnTo>
                  <a:lnTo>
                    <a:pt x="124540" y="2651576"/>
                  </a:lnTo>
                  <a:lnTo>
                    <a:pt x="141125" y="2694234"/>
                  </a:lnTo>
                  <a:lnTo>
                    <a:pt x="158670" y="2736402"/>
                  </a:lnTo>
                  <a:lnTo>
                    <a:pt x="177161" y="2778068"/>
                  </a:lnTo>
                  <a:lnTo>
                    <a:pt x="196585" y="2819217"/>
                  </a:lnTo>
                  <a:lnTo>
                    <a:pt x="216927" y="2859838"/>
                  </a:lnTo>
                  <a:lnTo>
                    <a:pt x="238175" y="2899915"/>
                  </a:lnTo>
                  <a:lnTo>
                    <a:pt x="260315" y="2939436"/>
                  </a:lnTo>
                  <a:lnTo>
                    <a:pt x="283333" y="2978387"/>
                  </a:lnTo>
                  <a:lnTo>
                    <a:pt x="307217" y="3016755"/>
                  </a:lnTo>
                  <a:lnTo>
                    <a:pt x="331953" y="3054527"/>
                  </a:lnTo>
                  <a:lnTo>
                    <a:pt x="357527" y="3091688"/>
                  </a:lnTo>
                  <a:lnTo>
                    <a:pt x="376367" y="3117764"/>
                  </a:lnTo>
                  <a:lnTo>
                    <a:pt x="3547931" y="3117764"/>
                  </a:lnTo>
                  <a:lnTo>
                    <a:pt x="3592345" y="3054527"/>
                  </a:lnTo>
                  <a:lnTo>
                    <a:pt x="3617081" y="3016755"/>
                  </a:lnTo>
                  <a:lnTo>
                    <a:pt x="3640965" y="2978387"/>
                  </a:lnTo>
                  <a:lnTo>
                    <a:pt x="3663983" y="2939436"/>
                  </a:lnTo>
                  <a:lnTo>
                    <a:pt x="3686123" y="2899915"/>
                  </a:lnTo>
                  <a:lnTo>
                    <a:pt x="3707371" y="2859838"/>
                  </a:lnTo>
                  <a:lnTo>
                    <a:pt x="3727713" y="2819217"/>
                  </a:lnTo>
                  <a:lnTo>
                    <a:pt x="3747136" y="2778068"/>
                  </a:lnTo>
                  <a:lnTo>
                    <a:pt x="3765627" y="2736402"/>
                  </a:lnTo>
                  <a:lnTo>
                    <a:pt x="3783172" y="2694234"/>
                  </a:lnTo>
                  <a:lnTo>
                    <a:pt x="3799758" y="2651576"/>
                  </a:lnTo>
                  <a:lnTo>
                    <a:pt x="3815371" y="2608443"/>
                  </a:lnTo>
                  <a:lnTo>
                    <a:pt x="3829998" y="2564847"/>
                  </a:lnTo>
                  <a:lnTo>
                    <a:pt x="3843625" y="2520803"/>
                  </a:lnTo>
                  <a:lnTo>
                    <a:pt x="3856240" y="2476323"/>
                  </a:lnTo>
                  <a:lnTo>
                    <a:pt x="3867828" y="2431422"/>
                  </a:lnTo>
                  <a:lnTo>
                    <a:pt x="3878376" y="2386111"/>
                  </a:lnTo>
                  <a:lnTo>
                    <a:pt x="3887871" y="2340406"/>
                  </a:lnTo>
                  <a:lnTo>
                    <a:pt x="3896299" y="2294319"/>
                  </a:lnTo>
                  <a:lnTo>
                    <a:pt x="3903646" y="2247863"/>
                  </a:lnTo>
                  <a:lnTo>
                    <a:pt x="3909901" y="2201053"/>
                  </a:lnTo>
                  <a:lnTo>
                    <a:pt x="3915048" y="2153901"/>
                  </a:lnTo>
                  <a:lnTo>
                    <a:pt x="3919075" y="2106422"/>
                  </a:lnTo>
                  <a:lnTo>
                    <a:pt x="3921968" y="2058627"/>
                  </a:lnTo>
                  <a:lnTo>
                    <a:pt x="3923713" y="2010532"/>
                  </a:lnTo>
                  <a:lnTo>
                    <a:pt x="3924298" y="1962149"/>
                  </a:lnTo>
                  <a:lnTo>
                    <a:pt x="3923713" y="1913766"/>
                  </a:lnTo>
                  <a:lnTo>
                    <a:pt x="3921968" y="1865671"/>
                  </a:lnTo>
                  <a:lnTo>
                    <a:pt x="3919075" y="1817877"/>
                  </a:lnTo>
                  <a:lnTo>
                    <a:pt x="3915048" y="1770397"/>
                  </a:lnTo>
                  <a:lnTo>
                    <a:pt x="3909901" y="1723245"/>
                  </a:lnTo>
                  <a:lnTo>
                    <a:pt x="3903646" y="1676435"/>
                  </a:lnTo>
                  <a:lnTo>
                    <a:pt x="3896299" y="1629980"/>
                  </a:lnTo>
                  <a:lnTo>
                    <a:pt x="3887871" y="1583893"/>
                  </a:lnTo>
                  <a:lnTo>
                    <a:pt x="3878376" y="1538187"/>
                  </a:lnTo>
                  <a:lnTo>
                    <a:pt x="3867828" y="1492877"/>
                  </a:lnTo>
                  <a:lnTo>
                    <a:pt x="3856240" y="1447975"/>
                  </a:lnTo>
                  <a:lnTo>
                    <a:pt x="3843625" y="1403495"/>
                  </a:lnTo>
                  <a:lnTo>
                    <a:pt x="3829998" y="1359451"/>
                  </a:lnTo>
                  <a:lnTo>
                    <a:pt x="3815371" y="1315855"/>
                  </a:lnTo>
                  <a:lnTo>
                    <a:pt x="3799758" y="1272722"/>
                  </a:lnTo>
                  <a:lnTo>
                    <a:pt x="3783172" y="1230065"/>
                  </a:lnTo>
                  <a:lnTo>
                    <a:pt x="3765627" y="1187896"/>
                  </a:lnTo>
                  <a:lnTo>
                    <a:pt x="3747136" y="1146231"/>
                  </a:lnTo>
                  <a:lnTo>
                    <a:pt x="3727713" y="1105081"/>
                  </a:lnTo>
                  <a:lnTo>
                    <a:pt x="3707371" y="1064461"/>
                  </a:lnTo>
                  <a:lnTo>
                    <a:pt x="3686123" y="1024383"/>
                  </a:lnTo>
                  <a:lnTo>
                    <a:pt x="3663983" y="984862"/>
                  </a:lnTo>
                  <a:lnTo>
                    <a:pt x="3640965" y="945911"/>
                  </a:lnTo>
                  <a:lnTo>
                    <a:pt x="3617081" y="907543"/>
                  </a:lnTo>
                  <a:lnTo>
                    <a:pt x="3592345" y="869771"/>
                  </a:lnTo>
                  <a:lnTo>
                    <a:pt x="3566771" y="832610"/>
                  </a:lnTo>
                  <a:lnTo>
                    <a:pt x="3540372" y="796072"/>
                  </a:lnTo>
                  <a:lnTo>
                    <a:pt x="3513161" y="760171"/>
                  </a:lnTo>
                  <a:lnTo>
                    <a:pt x="3485153" y="724920"/>
                  </a:lnTo>
                  <a:lnTo>
                    <a:pt x="3456360" y="690333"/>
                  </a:lnTo>
                  <a:lnTo>
                    <a:pt x="3426795" y="656423"/>
                  </a:lnTo>
                  <a:lnTo>
                    <a:pt x="3396473" y="623204"/>
                  </a:lnTo>
                  <a:lnTo>
                    <a:pt x="3365406" y="590689"/>
                  </a:lnTo>
                  <a:lnTo>
                    <a:pt x="3333609" y="558892"/>
                  </a:lnTo>
                  <a:lnTo>
                    <a:pt x="3301093" y="527825"/>
                  </a:lnTo>
                  <a:lnTo>
                    <a:pt x="3267874" y="497503"/>
                  </a:lnTo>
                  <a:lnTo>
                    <a:pt x="3233964" y="467938"/>
                  </a:lnTo>
                  <a:lnTo>
                    <a:pt x="3199378" y="439145"/>
                  </a:lnTo>
                  <a:lnTo>
                    <a:pt x="3164127" y="411136"/>
                  </a:lnTo>
                  <a:lnTo>
                    <a:pt x="3128226" y="383926"/>
                  </a:lnTo>
                  <a:lnTo>
                    <a:pt x="3091688" y="357527"/>
                  </a:lnTo>
                  <a:lnTo>
                    <a:pt x="3054526" y="331953"/>
                  </a:lnTo>
                  <a:lnTo>
                    <a:pt x="3016755" y="307217"/>
                  </a:lnTo>
                  <a:lnTo>
                    <a:pt x="2978387" y="283333"/>
                  </a:lnTo>
                  <a:lnTo>
                    <a:pt x="2939435" y="260315"/>
                  </a:lnTo>
                  <a:lnTo>
                    <a:pt x="2899914" y="238175"/>
                  </a:lnTo>
                  <a:lnTo>
                    <a:pt x="2859837" y="216927"/>
                  </a:lnTo>
                  <a:lnTo>
                    <a:pt x="2819217" y="196585"/>
                  </a:lnTo>
                  <a:lnTo>
                    <a:pt x="2778067" y="177161"/>
                  </a:lnTo>
                  <a:lnTo>
                    <a:pt x="2736401" y="158670"/>
                  </a:lnTo>
                  <a:lnTo>
                    <a:pt x="2694233" y="141125"/>
                  </a:lnTo>
                  <a:lnTo>
                    <a:pt x="2651575" y="124540"/>
                  </a:lnTo>
                  <a:lnTo>
                    <a:pt x="2608442" y="108927"/>
                  </a:lnTo>
                  <a:lnTo>
                    <a:pt x="2564847" y="94300"/>
                  </a:lnTo>
                  <a:lnTo>
                    <a:pt x="2520802" y="80672"/>
                  </a:lnTo>
                  <a:lnTo>
                    <a:pt x="2476322" y="68058"/>
                  </a:lnTo>
                  <a:lnTo>
                    <a:pt x="2431421" y="56470"/>
                  </a:lnTo>
                  <a:lnTo>
                    <a:pt x="2386110" y="45922"/>
                  </a:lnTo>
                  <a:lnTo>
                    <a:pt x="2340405" y="36427"/>
                  </a:lnTo>
                  <a:lnTo>
                    <a:pt x="2294318" y="27999"/>
                  </a:lnTo>
                  <a:lnTo>
                    <a:pt x="2247862" y="20651"/>
                  </a:lnTo>
                  <a:lnTo>
                    <a:pt x="2201052" y="14397"/>
                  </a:lnTo>
                  <a:lnTo>
                    <a:pt x="2153900" y="9250"/>
                  </a:lnTo>
                  <a:lnTo>
                    <a:pt x="2106421" y="5223"/>
                  </a:lnTo>
                  <a:lnTo>
                    <a:pt x="2058627" y="2330"/>
                  </a:lnTo>
                  <a:lnTo>
                    <a:pt x="2010531" y="584"/>
                  </a:lnTo>
                  <a:lnTo>
                    <a:pt x="1962148" y="0"/>
                  </a:lnTo>
                  <a:close/>
                </a:path>
              </a:pathLst>
            </a:custGeom>
            <a:solidFill>
              <a:srgbClr val="FFC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1168" y="0"/>
            <a:ext cx="11991340" cy="6739255"/>
            <a:chOff x="201168" y="0"/>
            <a:chExt cx="11991340" cy="6739255"/>
          </a:xfrm>
        </p:grpSpPr>
        <p:sp>
          <p:nvSpPr>
            <p:cNvPr id="6" name="object 6"/>
            <p:cNvSpPr/>
            <p:nvPr/>
          </p:nvSpPr>
          <p:spPr>
            <a:xfrm>
              <a:off x="10667999" y="0"/>
              <a:ext cx="1524000" cy="1619250"/>
            </a:xfrm>
            <a:custGeom>
              <a:avLst/>
              <a:gdLst/>
              <a:ahLst/>
              <a:cxnLst/>
              <a:rect l="l" t="t" r="r" b="b"/>
              <a:pathLst>
                <a:path w="1524000" h="1619250">
                  <a:moveTo>
                    <a:pt x="1524000" y="0"/>
                  </a:moveTo>
                  <a:lnTo>
                    <a:pt x="9078" y="0"/>
                  </a:lnTo>
                  <a:lnTo>
                    <a:pt x="6938" y="18804"/>
                  </a:lnTo>
                  <a:lnTo>
                    <a:pt x="3099" y="66105"/>
                  </a:lnTo>
                  <a:lnTo>
                    <a:pt x="778" y="113820"/>
                  </a:lnTo>
                  <a:lnTo>
                    <a:pt x="0" y="161925"/>
                  </a:lnTo>
                  <a:lnTo>
                    <a:pt x="778" y="210029"/>
                  </a:lnTo>
                  <a:lnTo>
                    <a:pt x="3099" y="257744"/>
                  </a:lnTo>
                  <a:lnTo>
                    <a:pt x="6938" y="305045"/>
                  </a:lnTo>
                  <a:lnTo>
                    <a:pt x="12271" y="351909"/>
                  </a:lnTo>
                  <a:lnTo>
                    <a:pt x="19073" y="398310"/>
                  </a:lnTo>
                  <a:lnTo>
                    <a:pt x="27322" y="444226"/>
                  </a:lnTo>
                  <a:lnTo>
                    <a:pt x="36992" y="489632"/>
                  </a:lnTo>
                  <a:lnTo>
                    <a:pt x="48061" y="534505"/>
                  </a:lnTo>
                  <a:lnTo>
                    <a:pt x="60503" y="578819"/>
                  </a:lnTo>
                  <a:lnTo>
                    <a:pt x="74295" y="622552"/>
                  </a:lnTo>
                  <a:lnTo>
                    <a:pt x="89413" y="665679"/>
                  </a:lnTo>
                  <a:lnTo>
                    <a:pt x="105833" y="708176"/>
                  </a:lnTo>
                  <a:lnTo>
                    <a:pt x="123530" y="750020"/>
                  </a:lnTo>
                  <a:lnTo>
                    <a:pt x="142482" y="791185"/>
                  </a:lnTo>
                  <a:lnTo>
                    <a:pt x="162663" y="831649"/>
                  </a:lnTo>
                  <a:lnTo>
                    <a:pt x="184051" y="871387"/>
                  </a:lnTo>
                  <a:lnTo>
                    <a:pt x="206620" y="910376"/>
                  </a:lnTo>
                  <a:lnTo>
                    <a:pt x="230347" y="948590"/>
                  </a:lnTo>
                  <a:lnTo>
                    <a:pt x="255208" y="986007"/>
                  </a:lnTo>
                  <a:lnTo>
                    <a:pt x="281179" y="1022602"/>
                  </a:lnTo>
                  <a:lnTo>
                    <a:pt x="308235" y="1058351"/>
                  </a:lnTo>
                  <a:lnTo>
                    <a:pt x="336354" y="1093230"/>
                  </a:lnTo>
                  <a:lnTo>
                    <a:pt x="365510" y="1127216"/>
                  </a:lnTo>
                  <a:lnTo>
                    <a:pt x="395680" y="1160283"/>
                  </a:lnTo>
                  <a:lnTo>
                    <a:pt x="426840" y="1192409"/>
                  </a:lnTo>
                  <a:lnTo>
                    <a:pt x="458966" y="1223569"/>
                  </a:lnTo>
                  <a:lnTo>
                    <a:pt x="492033" y="1253739"/>
                  </a:lnTo>
                  <a:lnTo>
                    <a:pt x="526019" y="1282895"/>
                  </a:lnTo>
                  <a:lnTo>
                    <a:pt x="560898" y="1311014"/>
                  </a:lnTo>
                  <a:lnTo>
                    <a:pt x="596647" y="1338070"/>
                  </a:lnTo>
                  <a:lnTo>
                    <a:pt x="633242" y="1364041"/>
                  </a:lnTo>
                  <a:lnTo>
                    <a:pt x="670659" y="1388902"/>
                  </a:lnTo>
                  <a:lnTo>
                    <a:pt x="708873" y="1412629"/>
                  </a:lnTo>
                  <a:lnTo>
                    <a:pt x="747862" y="1435198"/>
                  </a:lnTo>
                  <a:lnTo>
                    <a:pt x="787600" y="1456586"/>
                  </a:lnTo>
                  <a:lnTo>
                    <a:pt x="828064" y="1476767"/>
                  </a:lnTo>
                  <a:lnTo>
                    <a:pt x="869229" y="1495719"/>
                  </a:lnTo>
                  <a:lnTo>
                    <a:pt x="911073" y="1513416"/>
                  </a:lnTo>
                  <a:lnTo>
                    <a:pt x="953570" y="1529836"/>
                  </a:lnTo>
                  <a:lnTo>
                    <a:pt x="996697" y="1544954"/>
                  </a:lnTo>
                  <a:lnTo>
                    <a:pt x="1040430" y="1558746"/>
                  </a:lnTo>
                  <a:lnTo>
                    <a:pt x="1084744" y="1571188"/>
                  </a:lnTo>
                  <a:lnTo>
                    <a:pt x="1129617" y="1582257"/>
                  </a:lnTo>
                  <a:lnTo>
                    <a:pt x="1175023" y="1591927"/>
                  </a:lnTo>
                  <a:lnTo>
                    <a:pt x="1220939" y="1600176"/>
                  </a:lnTo>
                  <a:lnTo>
                    <a:pt x="1267340" y="1606978"/>
                  </a:lnTo>
                  <a:lnTo>
                    <a:pt x="1314204" y="1612311"/>
                  </a:lnTo>
                  <a:lnTo>
                    <a:pt x="1361505" y="1616150"/>
                  </a:lnTo>
                  <a:lnTo>
                    <a:pt x="1409220" y="1618471"/>
                  </a:lnTo>
                  <a:lnTo>
                    <a:pt x="1457325" y="1619250"/>
                  </a:lnTo>
                  <a:lnTo>
                    <a:pt x="1505429" y="1618471"/>
                  </a:lnTo>
                  <a:lnTo>
                    <a:pt x="1524000" y="1617567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D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225551"/>
              <a:ext cx="11765280" cy="65135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6700" y="292098"/>
              <a:ext cx="11635105" cy="6381115"/>
            </a:xfrm>
            <a:custGeom>
              <a:avLst/>
              <a:gdLst/>
              <a:ahLst/>
              <a:cxnLst/>
              <a:rect l="l" t="t" r="r" b="b"/>
              <a:pathLst>
                <a:path w="11635105" h="6381115">
                  <a:moveTo>
                    <a:pt x="11634909" y="0"/>
                  </a:moveTo>
                  <a:lnTo>
                    <a:pt x="0" y="0"/>
                  </a:lnTo>
                  <a:lnTo>
                    <a:pt x="0" y="6380550"/>
                  </a:lnTo>
                  <a:lnTo>
                    <a:pt x="11634909" y="6380550"/>
                  </a:lnTo>
                  <a:lnTo>
                    <a:pt x="11634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08429" y="1570938"/>
            <a:ext cx="4910455" cy="4335780"/>
          </a:xfrm>
          <a:custGeom>
            <a:avLst/>
            <a:gdLst/>
            <a:ahLst/>
            <a:cxnLst/>
            <a:rect l="l" t="t" r="r" b="b"/>
            <a:pathLst>
              <a:path w="4910455" h="4335780">
                <a:moveTo>
                  <a:pt x="4910391" y="0"/>
                </a:moveTo>
                <a:lnTo>
                  <a:pt x="4910391" y="4335783"/>
                </a:lnTo>
                <a:lnTo>
                  <a:pt x="0" y="4335783"/>
                </a:lnTo>
                <a:lnTo>
                  <a:pt x="0" y="0"/>
                </a:lnTo>
                <a:lnTo>
                  <a:pt x="491039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429" y="1188315"/>
            <a:ext cx="5478780" cy="5131556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496977" y="4511638"/>
            <a:ext cx="41910" cy="39370"/>
          </a:xfrm>
          <a:custGeom>
            <a:avLst/>
            <a:gdLst/>
            <a:ahLst/>
            <a:cxnLst/>
            <a:rect l="l" t="t" r="r" b="b"/>
            <a:pathLst>
              <a:path w="41910" h="39370">
                <a:moveTo>
                  <a:pt x="41897" y="38938"/>
                </a:moveTo>
                <a:lnTo>
                  <a:pt x="30873" y="25717"/>
                </a:lnTo>
                <a:lnTo>
                  <a:pt x="13220" y="8813"/>
                </a:lnTo>
                <a:lnTo>
                  <a:pt x="0" y="0"/>
                </a:lnTo>
                <a:lnTo>
                  <a:pt x="8813" y="15430"/>
                </a:lnTo>
                <a:lnTo>
                  <a:pt x="22783" y="29387"/>
                </a:lnTo>
                <a:lnTo>
                  <a:pt x="41897" y="38938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5941" y="4790087"/>
            <a:ext cx="177173" cy="239513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701346" y="4442576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5" h="33654">
                <a:moveTo>
                  <a:pt x="14706" y="22783"/>
                </a:moveTo>
                <a:lnTo>
                  <a:pt x="0" y="19100"/>
                </a:lnTo>
                <a:lnTo>
                  <a:pt x="5143" y="33058"/>
                </a:lnTo>
                <a:lnTo>
                  <a:pt x="14706" y="22783"/>
                </a:lnTo>
                <a:close/>
              </a:path>
              <a:path w="32385" h="33654">
                <a:moveTo>
                  <a:pt x="32346" y="736"/>
                </a:moveTo>
                <a:lnTo>
                  <a:pt x="19113" y="0"/>
                </a:lnTo>
                <a:lnTo>
                  <a:pt x="32346" y="5143"/>
                </a:lnTo>
                <a:lnTo>
                  <a:pt x="32346" y="73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31408" y="2413525"/>
            <a:ext cx="240270" cy="113935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741228" y="2371803"/>
            <a:ext cx="292735" cy="53975"/>
          </a:xfrm>
          <a:custGeom>
            <a:avLst/>
            <a:gdLst/>
            <a:ahLst/>
            <a:cxnLst/>
            <a:rect l="l" t="t" r="r" b="b"/>
            <a:pathLst>
              <a:path w="292735" h="53975">
                <a:moveTo>
                  <a:pt x="44856" y="35280"/>
                </a:moveTo>
                <a:lnTo>
                  <a:pt x="42049" y="33807"/>
                </a:lnTo>
                <a:lnTo>
                  <a:pt x="29413" y="27190"/>
                </a:lnTo>
                <a:lnTo>
                  <a:pt x="6616" y="33807"/>
                </a:lnTo>
                <a:lnTo>
                  <a:pt x="0" y="38214"/>
                </a:lnTo>
                <a:lnTo>
                  <a:pt x="14706" y="41160"/>
                </a:lnTo>
                <a:lnTo>
                  <a:pt x="30886" y="33807"/>
                </a:lnTo>
                <a:lnTo>
                  <a:pt x="44856" y="35280"/>
                </a:lnTo>
                <a:close/>
              </a:path>
              <a:path w="292735" h="53975">
                <a:moveTo>
                  <a:pt x="92646" y="36753"/>
                </a:moveTo>
                <a:lnTo>
                  <a:pt x="77203" y="31610"/>
                </a:lnTo>
                <a:lnTo>
                  <a:pt x="59563" y="28663"/>
                </a:lnTo>
                <a:lnTo>
                  <a:pt x="57353" y="32346"/>
                </a:lnTo>
                <a:lnTo>
                  <a:pt x="38976" y="38950"/>
                </a:lnTo>
                <a:lnTo>
                  <a:pt x="23533" y="44094"/>
                </a:lnTo>
                <a:lnTo>
                  <a:pt x="36766" y="47040"/>
                </a:lnTo>
                <a:lnTo>
                  <a:pt x="50736" y="49974"/>
                </a:lnTo>
                <a:lnTo>
                  <a:pt x="63969" y="41897"/>
                </a:lnTo>
                <a:lnTo>
                  <a:pt x="79413" y="38950"/>
                </a:lnTo>
                <a:lnTo>
                  <a:pt x="92646" y="36753"/>
                </a:lnTo>
                <a:close/>
              </a:path>
              <a:path w="292735" h="53975">
                <a:moveTo>
                  <a:pt x="123532" y="44831"/>
                </a:moveTo>
                <a:lnTo>
                  <a:pt x="104419" y="45567"/>
                </a:lnTo>
                <a:lnTo>
                  <a:pt x="119126" y="49974"/>
                </a:lnTo>
                <a:lnTo>
                  <a:pt x="123532" y="44831"/>
                </a:lnTo>
                <a:close/>
              </a:path>
              <a:path w="292735" h="53975">
                <a:moveTo>
                  <a:pt x="149275" y="31610"/>
                </a:moveTo>
                <a:lnTo>
                  <a:pt x="135305" y="27927"/>
                </a:lnTo>
                <a:lnTo>
                  <a:pt x="136042" y="30873"/>
                </a:lnTo>
                <a:lnTo>
                  <a:pt x="149275" y="31610"/>
                </a:lnTo>
                <a:close/>
              </a:path>
              <a:path w="292735" h="53975">
                <a:moveTo>
                  <a:pt x="171335" y="53657"/>
                </a:moveTo>
                <a:lnTo>
                  <a:pt x="169125" y="44094"/>
                </a:lnTo>
                <a:lnTo>
                  <a:pt x="155155" y="47040"/>
                </a:lnTo>
                <a:lnTo>
                  <a:pt x="171335" y="53657"/>
                </a:lnTo>
                <a:close/>
              </a:path>
              <a:path w="292735" h="53975">
                <a:moveTo>
                  <a:pt x="183095" y="30873"/>
                </a:moveTo>
                <a:lnTo>
                  <a:pt x="163982" y="23520"/>
                </a:lnTo>
                <a:lnTo>
                  <a:pt x="149275" y="22783"/>
                </a:lnTo>
                <a:lnTo>
                  <a:pt x="135305" y="22783"/>
                </a:lnTo>
                <a:lnTo>
                  <a:pt x="146329" y="24993"/>
                </a:lnTo>
                <a:lnTo>
                  <a:pt x="167652" y="30137"/>
                </a:lnTo>
                <a:lnTo>
                  <a:pt x="183095" y="30873"/>
                </a:lnTo>
                <a:close/>
              </a:path>
              <a:path w="292735" h="53975">
                <a:moveTo>
                  <a:pt x="184569" y="14706"/>
                </a:moveTo>
                <a:lnTo>
                  <a:pt x="166192" y="11760"/>
                </a:lnTo>
                <a:lnTo>
                  <a:pt x="152946" y="14706"/>
                </a:lnTo>
                <a:lnTo>
                  <a:pt x="150749" y="16903"/>
                </a:lnTo>
                <a:lnTo>
                  <a:pt x="163982" y="18376"/>
                </a:lnTo>
                <a:lnTo>
                  <a:pt x="184569" y="14706"/>
                </a:lnTo>
                <a:close/>
              </a:path>
              <a:path w="292735" h="53975">
                <a:moveTo>
                  <a:pt x="191922" y="27190"/>
                </a:moveTo>
                <a:lnTo>
                  <a:pt x="177952" y="22047"/>
                </a:lnTo>
                <a:lnTo>
                  <a:pt x="161036" y="21323"/>
                </a:lnTo>
                <a:lnTo>
                  <a:pt x="177215" y="27190"/>
                </a:lnTo>
                <a:lnTo>
                  <a:pt x="191922" y="27190"/>
                </a:lnTo>
                <a:close/>
              </a:path>
              <a:path w="292735" h="53975">
                <a:moveTo>
                  <a:pt x="203695" y="44831"/>
                </a:moveTo>
                <a:lnTo>
                  <a:pt x="187515" y="39687"/>
                </a:lnTo>
                <a:lnTo>
                  <a:pt x="176479" y="46304"/>
                </a:lnTo>
                <a:lnTo>
                  <a:pt x="189712" y="51447"/>
                </a:lnTo>
                <a:lnTo>
                  <a:pt x="203695" y="44831"/>
                </a:lnTo>
                <a:close/>
              </a:path>
              <a:path w="292735" h="53975">
                <a:moveTo>
                  <a:pt x="244132" y="36753"/>
                </a:moveTo>
                <a:lnTo>
                  <a:pt x="229425" y="30137"/>
                </a:lnTo>
                <a:lnTo>
                  <a:pt x="216192" y="28663"/>
                </a:lnTo>
                <a:lnTo>
                  <a:pt x="230162" y="40424"/>
                </a:lnTo>
                <a:lnTo>
                  <a:pt x="244132" y="36753"/>
                </a:lnTo>
                <a:close/>
              </a:path>
              <a:path w="292735" h="53975">
                <a:moveTo>
                  <a:pt x="273545" y="3683"/>
                </a:moveTo>
                <a:lnTo>
                  <a:pt x="258102" y="0"/>
                </a:lnTo>
                <a:lnTo>
                  <a:pt x="271335" y="5156"/>
                </a:lnTo>
                <a:lnTo>
                  <a:pt x="273545" y="3683"/>
                </a:lnTo>
                <a:close/>
              </a:path>
              <a:path w="292735" h="53975">
                <a:moveTo>
                  <a:pt x="292671" y="29400"/>
                </a:moveTo>
                <a:lnTo>
                  <a:pt x="279425" y="19850"/>
                </a:lnTo>
                <a:lnTo>
                  <a:pt x="265455" y="23520"/>
                </a:lnTo>
                <a:lnTo>
                  <a:pt x="275755" y="32346"/>
                </a:lnTo>
                <a:lnTo>
                  <a:pt x="292671" y="2940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8429" y="2293877"/>
            <a:ext cx="4564583" cy="291308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5075996" y="1857100"/>
            <a:ext cx="6129020" cy="3278504"/>
          </a:xfrm>
          <a:custGeom>
            <a:avLst/>
            <a:gdLst/>
            <a:ahLst/>
            <a:cxnLst/>
            <a:rect l="l" t="t" r="r" b="b"/>
            <a:pathLst>
              <a:path w="6129020" h="3278504">
                <a:moveTo>
                  <a:pt x="6128944" y="2210485"/>
                </a:moveTo>
                <a:lnTo>
                  <a:pt x="12" y="2210485"/>
                </a:lnTo>
                <a:lnTo>
                  <a:pt x="12" y="3021711"/>
                </a:lnTo>
                <a:lnTo>
                  <a:pt x="12" y="3023768"/>
                </a:lnTo>
                <a:lnTo>
                  <a:pt x="1003" y="3023768"/>
                </a:lnTo>
                <a:lnTo>
                  <a:pt x="125425" y="3277882"/>
                </a:lnTo>
                <a:lnTo>
                  <a:pt x="125425" y="3023768"/>
                </a:lnTo>
                <a:lnTo>
                  <a:pt x="6128944" y="3023768"/>
                </a:lnTo>
                <a:lnTo>
                  <a:pt x="6128944" y="2210485"/>
                </a:lnTo>
                <a:close/>
              </a:path>
              <a:path w="6129020" h="3278504">
                <a:moveTo>
                  <a:pt x="6128944" y="0"/>
                </a:moveTo>
                <a:lnTo>
                  <a:pt x="12" y="0"/>
                </a:lnTo>
                <a:lnTo>
                  <a:pt x="12" y="813295"/>
                </a:lnTo>
                <a:lnTo>
                  <a:pt x="125425" y="1069454"/>
                </a:lnTo>
                <a:lnTo>
                  <a:pt x="125425" y="813295"/>
                </a:lnTo>
                <a:lnTo>
                  <a:pt x="6128944" y="813295"/>
                </a:lnTo>
                <a:lnTo>
                  <a:pt x="6128944" y="0"/>
                </a:lnTo>
                <a:close/>
              </a:path>
            </a:pathLst>
          </a:custGeom>
          <a:solidFill>
            <a:srgbClr val="FFC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03437" y="4097743"/>
            <a:ext cx="6129020" cy="704680"/>
          </a:xfrm>
          <a:prstGeom prst="rect">
            <a:avLst/>
          </a:prstGeom>
        </p:spPr>
        <p:txBody>
          <a:bodyPr vert="horz" wrap="square" lIns="0" tIns="88265" rIns="0" bIns="0" rtlCol="0" anchor="t">
            <a:spAutoFit/>
          </a:bodyPr>
          <a:lstStyle/>
          <a:p>
            <a:pPr marL="923925" marR="24765">
              <a:spcBef>
                <a:spcPts val="695"/>
              </a:spcBef>
            </a:pPr>
            <a:r>
              <a:rPr lang="en-US" sz="2000" b="1" spc="-5">
                <a:latin typeface="Times New Roman"/>
                <a:cs typeface="Times New Roman"/>
              </a:rPr>
              <a:t>Collected by low-cost AQ sensors on 21/1/2020 14:56</a:t>
            </a:r>
          </a:p>
        </p:txBody>
      </p:sp>
      <p:sp>
        <p:nvSpPr>
          <p:cNvPr id="24" name="object 24"/>
          <p:cNvSpPr/>
          <p:nvPr/>
        </p:nvSpPr>
        <p:spPr>
          <a:xfrm>
            <a:off x="5336376" y="1977517"/>
            <a:ext cx="421005" cy="2710542"/>
          </a:xfrm>
          <a:custGeom>
            <a:avLst/>
            <a:gdLst/>
            <a:ahLst/>
            <a:cxnLst/>
            <a:rect l="l" t="t" r="r" b="b"/>
            <a:pathLst>
              <a:path w="421004" h="2692400">
                <a:moveTo>
                  <a:pt x="420471" y="2305824"/>
                </a:moveTo>
                <a:lnTo>
                  <a:pt x="415467" y="2300808"/>
                </a:lnTo>
                <a:lnTo>
                  <a:pt x="389115" y="2293823"/>
                </a:lnTo>
                <a:lnTo>
                  <a:pt x="332244" y="2275090"/>
                </a:lnTo>
                <a:lnTo>
                  <a:pt x="320357" y="2270137"/>
                </a:lnTo>
                <a:lnTo>
                  <a:pt x="320357" y="2416225"/>
                </a:lnTo>
                <a:lnTo>
                  <a:pt x="320357" y="2426258"/>
                </a:lnTo>
                <a:lnTo>
                  <a:pt x="315353" y="2431288"/>
                </a:lnTo>
                <a:lnTo>
                  <a:pt x="265303" y="2476449"/>
                </a:lnTo>
                <a:lnTo>
                  <a:pt x="285318" y="2546705"/>
                </a:lnTo>
                <a:lnTo>
                  <a:pt x="285318" y="2556738"/>
                </a:lnTo>
                <a:lnTo>
                  <a:pt x="280314" y="2561755"/>
                </a:lnTo>
                <a:lnTo>
                  <a:pt x="270306" y="2561755"/>
                </a:lnTo>
                <a:lnTo>
                  <a:pt x="210235" y="2516594"/>
                </a:lnTo>
                <a:lnTo>
                  <a:pt x="150164" y="2561755"/>
                </a:lnTo>
                <a:lnTo>
                  <a:pt x="140157" y="2561755"/>
                </a:lnTo>
                <a:lnTo>
                  <a:pt x="135153" y="2556738"/>
                </a:lnTo>
                <a:lnTo>
                  <a:pt x="135153" y="2551722"/>
                </a:lnTo>
                <a:lnTo>
                  <a:pt x="155168" y="2476449"/>
                </a:lnTo>
                <a:lnTo>
                  <a:pt x="105117" y="2431288"/>
                </a:lnTo>
                <a:lnTo>
                  <a:pt x="100114" y="2426258"/>
                </a:lnTo>
                <a:lnTo>
                  <a:pt x="100114" y="2416225"/>
                </a:lnTo>
                <a:lnTo>
                  <a:pt x="105117" y="2411209"/>
                </a:lnTo>
                <a:lnTo>
                  <a:pt x="175196" y="2411209"/>
                </a:lnTo>
                <a:lnTo>
                  <a:pt x="200228" y="2345969"/>
                </a:lnTo>
                <a:lnTo>
                  <a:pt x="204762" y="2340330"/>
                </a:lnTo>
                <a:lnTo>
                  <a:pt x="210235" y="2338438"/>
                </a:lnTo>
                <a:lnTo>
                  <a:pt x="215709" y="2340330"/>
                </a:lnTo>
                <a:lnTo>
                  <a:pt x="220243" y="2345969"/>
                </a:lnTo>
                <a:lnTo>
                  <a:pt x="245275" y="2411209"/>
                </a:lnTo>
                <a:lnTo>
                  <a:pt x="315353" y="2411209"/>
                </a:lnTo>
                <a:lnTo>
                  <a:pt x="320357" y="2416225"/>
                </a:lnTo>
                <a:lnTo>
                  <a:pt x="320357" y="2270137"/>
                </a:lnTo>
                <a:lnTo>
                  <a:pt x="266941" y="2247874"/>
                </a:lnTo>
                <a:lnTo>
                  <a:pt x="215239" y="2215502"/>
                </a:lnTo>
                <a:lnTo>
                  <a:pt x="215239" y="2210473"/>
                </a:lnTo>
                <a:lnTo>
                  <a:pt x="205232" y="2210473"/>
                </a:lnTo>
                <a:lnTo>
                  <a:pt x="205232" y="2215502"/>
                </a:lnTo>
                <a:lnTo>
                  <a:pt x="153530" y="2247874"/>
                </a:lnTo>
                <a:lnTo>
                  <a:pt x="88226" y="2275090"/>
                </a:lnTo>
                <a:lnTo>
                  <a:pt x="31356" y="2293823"/>
                </a:lnTo>
                <a:lnTo>
                  <a:pt x="5003" y="2300808"/>
                </a:lnTo>
                <a:lnTo>
                  <a:pt x="0" y="2305824"/>
                </a:lnTo>
                <a:lnTo>
                  <a:pt x="0" y="2310841"/>
                </a:lnTo>
                <a:lnTo>
                  <a:pt x="609" y="2361082"/>
                </a:lnTo>
                <a:lnTo>
                  <a:pt x="3086" y="2409279"/>
                </a:lnTo>
                <a:lnTo>
                  <a:pt x="8382" y="2455189"/>
                </a:lnTo>
                <a:lnTo>
                  <a:pt x="17462" y="2498572"/>
                </a:lnTo>
                <a:lnTo>
                  <a:pt x="31280" y="2539174"/>
                </a:lnTo>
                <a:lnTo>
                  <a:pt x="50812" y="2576779"/>
                </a:lnTo>
                <a:lnTo>
                  <a:pt x="77012" y="2611120"/>
                </a:lnTo>
                <a:lnTo>
                  <a:pt x="110845" y="2641968"/>
                </a:lnTo>
                <a:lnTo>
                  <a:pt x="153263" y="2669095"/>
                </a:lnTo>
                <a:lnTo>
                  <a:pt x="205232" y="2692235"/>
                </a:lnTo>
                <a:lnTo>
                  <a:pt x="215239" y="2692235"/>
                </a:lnTo>
                <a:lnTo>
                  <a:pt x="267208" y="2669095"/>
                </a:lnTo>
                <a:lnTo>
                  <a:pt x="309626" y="2641968"/>
                </a:lnTo>
                <a:lnTo>
                  <a:pt x="343458" y="2611120"/>
                </a:lnTo>
                <a:lnTo>
                  <a:pt x="369658" y="2576779"/>
                </a:lnTo>
                <a:lnTo>
                  <a:pt x="377456" y="2561755"/>
                </a:lnTo>
                <a:lnTo>
                  <a:pt x="389191" y="2539174"/>
                </a:lnTo>
                <a:lnTo>
                  <a:pt x="403021" y="2498572"/>
                </a:lnTo>
                <a:lnTo>
                  <a:pt x="412102" y="2455189"/>
                </a:lnTo>
                <a:lnTo>
                  <a:pt x="417398" y="2409279"/>
                </a:lnTo>
                <a:lnTo>
                  <a:pt x="419862" y="2361082"/>
                </a:lnTo>
                <a:lnTo>
                  <a:pt x="420471" y="2310841"/>
                </a:lnTo>
                <a:lnTo>
                  <a:pt x="420471" y="2305824"/>
                </a:lnTo>
                <a:close/>
              </a:path>
              <a:path w="421004" h="2692400">
                <a:moveTo>
                  <a:pt x="420471" y="95351"/>
                </a:moveTo>
                <a:lnTo>
                  <a:pt x="415467" y="90322"/>
                </a:lnTo>
                <a:lnTo>
                  <a:pt x="389115" y="83350"/>
                </a:lnTo>
                <a:lnTo>
                  <a:pt x="332244" y="64604"/>
                </a:lnTo>
                <a:lnTo>
                  <a:pt x="320357" y="59664"/>
                </a:lnTo>
                <a:lnTo>
                  <a:pt x="320357" y="205752"/>
                </a:lnTo>
                <a:lnTo>
                  <a:pt x="320357" y="215785"/>
                </a:lnTo>
                <a:lnTo>
                  <a:pt x="315353" y="220802"/>
                </a:lnTo>
                <a:lnTo>
                  <a:pt x="265303" y="265963"/>
                </a:lnTo>
                <a:lnTo>
                  <a:pt x="285318" y="336219"/>
                </a:lnTo>
                <a:lnTo>
                  <a:pt x="285318" y="346265"/>
                </a:lnTo>
                <a:lnTo>
                  <a:pt x="280314" y="351282"/>
                </a:lnTo>
                <a:lnTo>
                  <a:pt x="270306" y="351282"/>
                </a:lnTo>
                <a:lnTo>
                  <a:pt x="210235" y="306120"/>
                </a:lnTo>
                <a:lnTo>
                  <a:pt x="150164" y="351282"/>
                </a:lnTo>
                <a:lnTo>
                  <a:pt x="140157" y="351282"/>
                </a:lnTo>
                <a:lnTo>
                  <a:pt x="135153" y="346265"/>
                </a:lnTo>
                <a:lnTo>
                  <a:pt x="135153" y="341236"/>
                </a:lnTo>
                <a:lnTo>
                  <a:pt x="155168" y="265963"/>
                </a:lnTo>
                <a:lnTo>
                  <a:pt x="105117" y="220802"/>
                </a:lnTo>
                <a:lnTo>
                  <a:pt x="100114" y="215785"/>
                </a:lnTo>
                <a:lnTo>
                  <a:pt x="100114" y="205752"/>
                </a:lnTo>
                <a:lnTo>
                  <a:pt x="105117" y="200736"/>
                </a:lnTo>
                <a:lnTo>
                  <a:pt x="175196" y="200736"/>
                </a:lnTo>
                <a:lnTo>
                  <a:pt x="200228" y="135496"/>
                </a:lnTo>
                <a:lnTo>
                  <a:pt x="204762" y="129844"/>
                </a:lnTo>
                <a:lnTo>
                  <a:pt x="210235" y="127965"/>
                </a:lnTo>
                <a:lnTo>
                  <a:pt x="215709" y="129844"/>
                </a:lnTo>
                <a:lnTo>
                  <a:pt x="220243" y="135496"/>
                </a:lnTo>
                <a:lnTo>
                  <a:pt x="245275" y="200736"/>
                </a:lnTo>
                <a:lnTo>
                  <a:pt x="315353" y="200736"/>
                </a:lnTo>
                <a:lnTo>
                  <a:pt x="320357" y="205752"/>
                </a:lnTo>
                <a:lnTo>
                  <a:pt x="320357" y="59664"/>
                </a:lnTo>
                <a:lnTo>
                  <a:pt x="266941" y="37401"/>
                </a:lnTo>
                <a:lnTo>
                  <a:pt x="215239" y="5016"/>
                </a:lnTo>
                <a:lnTo>
                  <a:pt x="215239" y="0"/>
                </a:lnTo>
                <a:lnTo>
                  <a:pt x="205232" y="0"/>
                </a:lnTo>
                <a:lnTo>
                  <a:pt x="205232" y="5016"/>
                </a:lnTo>
                <a:lnTo>
                  <a:pt x="153530" y="37401"/>
                </a:lnTo>
                <a:lnTo>
                  <a:pt x="88226" y="64604"/>
                </a:lnTo>
                <a:lnTo>
                  <a:pt x="31356" y="83350"/>
                </a:lnTo>
                <a:lnTo>
                  <a:pt x="5003" y="90322"/>
                </a:lnTo>
                <a:lnTo>
                  <a:pt x="0" y="95351"/>
                </a:lnTo>
                <a:lnTo>
                  <a:pt x="0" y="100368"/>
                </a:lnTo>
                <a:lnTo>
                  <a:pt x="609" y="150609"/>
                </a:lnTo>
                <a:lnTo>
                  <a:pt x="3086" y="198805"/>
                </a:lnTo>
                <a:lnTo>
                  <a:pt x="8382" y="244716"/>
                </a:lnTo>
                <a:lnTo>
                  <a:pt x="17462" y="288086"/>
                </a:lnTo>
                <a:lnTo>
                  <a:pt x="31280" y="328701"/>
                </a:lnTo>
                <a:lnTo>
                  <a:pt x="50812" y="366293"/>
                </a:lnTo>
                <a:lnTo>
                  <a:pt x="77012" y="400634"/>
                </a:lnTo>
                <a:lnTo>
                  <a:pt x="110845" y="431495"/>
                </a:lnTo>
                <a:lnTo>
                  <a:pt x="153263" y="458609"/>
                </a:lnTo>
                <a:lnTo>
                  <a:pt x="205232" y="481749"/>
                </a:lnTo>
                <a:lnTo>
                  <a:pt x="215239" y="481749"/>
                </a:lnTo>
                <a:lnTo>
                  <a:pt x="267208" y="458609"/>
                </a:lnTo>
                <a:lnTo>
                  <a:pt x="309626" y="431495"/>
                </a:lnTo>
                <a:lnTo>
                  <a:pt x="343458" y="400634"/>
                </a:lnTo>
                <a:lnTo>
                  <a:pt x="369658" y="366293"/>
                </a:lnTo>
                <a:lnTo>
                  <a:pt x="377456" y="351282"/>
                </a:lnTo>
                <a:lnTo>
                  <a:pt x="389191" y="328701"/>
                </a:lnTo>
                <a:lnTo>
                  <a:pt x="403021" y="288086"/>
                </a:lnTo>
                <a:lnTo>
                  <a:pt x="412102" y="244716"/>
                </a:lnTo>
                <a:lnTo>
                  <a:pt x="417398" y="198805"/>
                </a:lnTo>
                <a:lnTo>
                  <a:pt x="419862" y="150609"/>
                </a:lnTo>
                <a:lnTo>
                  <a:pt x="420471" y="100368"/>
                </a:lnTo>
                <a:lnTo>
                  <a:pt x="420471" y="95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75995" y="2899523"/>
            <a:ext cx="6129020" cy="1074628"/>
          </a:xfrm>
          <a:custGeom>
            <a:avLst/>
            <a:gdLst/>
            <a:ahLst/>
            <a:cxnLst/>
            <a:rect l="l" t="t" r="r" b="b"/>
            <a:pathLst>
              <a:path w="6129020" h="1067435">
                <a:moveTo>
                  <a:pt x="6128931" y="0"/>
                </a:moveTo>
                <a:lnTo>
                  <a:pt x="0" y="0"/>
                </a:lnTo>
                <a:lnTo>
                  <a:pt x="0" y="811225"/>
                </a:lnTo>
                <a:lnTo>
                  <a:pt x="0" y="813282"/>
                </a:lnTo>
                <a:lnTo>
                  <a:pt x="1003" y="813282"/>
                </a:lnTo>
                <a:lnTo>
                  <a:pt x="125412" y="1067396"/>
                </a:lnTo>
                <a:lnTo>
                  <a:pt x="125412" y="813282"/>
                </a:lnTo>
                <a:lnTo>
                  <a:pt x="6128931" y="813282"/>
                </a:lnTo>
                <a:lnTo>
                  <a:pt x="6128931" y="0"/>
                </a:lnTo>
                <a:close/>
              </a:path>
            </a:pathLst>
          </a:custGeom>
          <a:solidFill>
            <a:srgbClr val="FFC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30863" y="2031557"/>
            <a:ext cx="6129020" cy="375744"/>
          </a:xfrm>
          <a:prstGeom prst="rect">
            <a:avLst/>
          </a:prstGeom>
        </p:spPr>
        <p:txBody>
          <a:bodyPr vert="horz" wrap="square" lIns="0" tIns="67310" rIns="0" bIns="0" rtlCol="0" anchor="t">
            <a:spAutoFit/>
          </a:bodyPr>
          <a:lstStyle/>
          <a:p>
            <a:pPr marL="955675" marR="297815">
              <a:spcBef>
                <a:spcPts val="530"/>
              </a:spcBef>
            </a:pPr>
            <a:r>
              <a:rPr lang="en-US" sz="2000" b="1" spc="-5">
                <a:latin typeface="Times New Roman"/>
                <a:cs typeface="Times New Roman"/>
              </a:rPr>
              <a:t>118764 Rows of data</a:t>
            </a:r>
          </a:p>
        </p:txBody>
      </p:sp>
      <p:sp>
        <p:nvSpPr>
          <p:cNvPr id="27" name="object 27"/>
          <p:cNvSpPr/>
          <p:nvPr/>
        </p:nvSpPr>
        <p:spPr>
          <a:xfrm>
            <a:off x="5327306" y="3104465"/>
            <a:ext cx="421005" cy="481965"/>
          </a:xfrm>
          <a:custGeom>
            <a:avLst/>
            <a:gdLst/>
            <a:ahLst/>
            <a:cxnLst/>
            <a:rect l="l" t="t" r="r" b="b"/>
            <a:pathLst>
              <a:path w="421004" h="481964">
                <a:moveTo>
                  <a:pt x="215245" y="0"/>
                </a:moveTo>
                <a:lnTo>
                  <a:pt x="205234" y="0"/>
                </a:lnTo>
                <a:lnTo>
                  <a:pt x="205234" y="5019"/>
                </a:lnTo>
                <a:lnTo>
                  <a:pt x="153534" y="37402"/>
                </a:lnTo>
                <a:lnTo>
                  <a:pt x="88225" y="64610"/>
                </a:lnTo>
                <a:lnTo>
                  <a:pt x="31364" y="83351"/>
                </a:lnTo>
                <a:lnTo>
                  <a:pt x="5006" y="90330"/>
                </a:lnTo>
                <a:lnTo>
                  <a:pt x="0" y="95347"/>
                </a:lnTo>
                <a:lnTo>
                  <a:pt x="0" y="100366"/>
                </a:lnTo>
                <a:lnTo>
                  <a:pt x="610" y="150609"/>
                </a:lnTo>
                <a:lnTo>
                  <a:pt x="3083" y="198805"/>
                </a:lnTo>
                <a:lnTo>
                  <a:pt x="8379" y="244712"/>
                </a:lnTo>
                <a:lnTo>
                  <a:pt x="17460" y="288090"/>
                </a:lnTo>
                <a:lnTo>
                  <a:pt x="31285" y="328698"/>
                </a:lnTo>
                <a:lnTo>
                  <a:pt x="50818" y="366295"/>
                </a:lnTo>
                <a:lnTo>
                  <a:pt x="77018" y="400640"/>
                </a:lnTo>
                <a:lnTo>
                  <a:pt x="110846" y="431493"/>
                </a:lnTo>
                <a:lnTo>
                  <a:pt x="153265" y="458612"/>
                </a:lnTo>
                <a:lnTo>
                  <a:pt x="205234" y="481756"/>
                </a:lnTo>
                <a:lnTo>
                  <a:pt x="215245" y="481756"/>
                </a:lnTo>
                <a:lnTo>
                  <a:pt x="267215" y="458612"/>
                </a:lnTo>
                <a:lnTo>
                  <a:pt x="309633" y="431493"/>
                </a:lnTo>
                <a:lnTo>
                  <a:pt x="343461" y="400640"/>
                </a:lnTo>
                <a:lnTo>
                  <a:pt x="369661" y="366295"/>
                </a:lnTo>
                <a:lnTo>
                  <a:pt x="377462" y="351280"/>
                </a:lnTo>
                <a:lnTo>
                  <a:pt x="140159" y="351280"/>
                </a:lnTo>
                <a:lnTo>
                  <a:pt x="135154" y="346262"/>
                </a:lnTo>
                <a:lnTo>
                  <a:pt x="135154" y="341243"/>
                </a:lnTo>
                <a:lnTo>
                  <a:pt x="155177" y="265969"/>
                </a:lnTo>
                <a:lnTo>
                  <a:pt x="105120" y="220804"/>
                </a:lnTo>
                <a:lnTo>
                  <a:pt x="100114" y="215786"/>
                </a:lnTo>
                <a:lnTo>
                  <a:pt x="100114" y="205750"/>
                </a:lnTo>
                <a:lnTo>
                  <a:pt x="105120" y="200732"/>
                </a:lnTo>
                <a:lnTo>
                  <a:pt x="175200" y="200732"/>
                </a:lnTo>
                <a:lnTo>
                  <a:pt x="200228" y="135493"/>
                </a:lnTo>
                <a:lnTo>
                  <a:pt x="204764" y="129848"/>
                </a:lnTo>
                <a:lnTo>
                  <a:pt x="210240" y="127967"/>
                </a:lnTo>
                <a:lnTo>
                  <a:pt x="420143" y="127967"/>
                </a:lnTo>
                <a:lnTo>
                  <a:pt x="420479" y="100366"/>
                </a:lnTo>
                <a:lnTo>
                  <a:pt x="420479" y="95347"/>
                </a:lnTo>
                <a:lnTo>
                  <a:pt x="415474" y="90330"/>
                </a:lnTo>
                <a:lnTo>
                  <a:pt x="389115" y="83351"/>
                </a:lnTo>
                <a:lnTo>
                  <a:pt x="332254" y="64610"/>
                </a:lnTo>
                <a:lnTo>
                  <a:pt x="266945" y="37402"/>
                </a:lnTo>
                <a:lnTo>
                  <a:pt x="215245" y="5019"/>
                </a:lnTo>
                <a:lnTo>
                  <a:pt x="215245" y="0"/>
                </a:lnTo>
                <a:close/>
              </a:path>
              <a:path w="421004" h="481964">
                <a:moveTo>
                  <a:pt x="210239" y="306115"/>
                </a:moveTo>
                <a:lnTo>
                  <a:pt x="150171" y="351280"/>
                </a:lnTo>
                <a:lnTo>
                  <a:pt x="270308" y="351280"/>
                </a:lnTo>
                <a:lnTo>
                  <a:pt x="210239" y="306115"/>
                </a:lnTo>
                <a:close/>
              </a:path>
              <a:path w="421004" h="481964">
                <a:moveTo>
                  <a:pt x="420143" y="127967"/>
                </a:moveTo>
                <a:lnTo>
                  <a:pt x="210240" y="127967"/>
                </a:lnTo>
                <a:lnTo>
                  <a:pt x="215714" y="129848"/>
                </a:lnTo>
                <a:lnTo>
                  <a:pt x="220251" y="135493"/>
                </a:lnTo>
                <a:lnTo>
                  <a:pt x="245280" y="200732"/>
                </a:lnTo>
                <a:lnTo>
                  <a:pt x="315360" y="200732"/>
                </a:lnTo>
                <a:lnTo>
                  <a:pt x="320365" y="205750"/>
                </a:lnTo>
                <a:lnTo>
                  <a:pt x="320365" y="215786"/>
                </a:lnTo>
                <a:lnTo>
                  <a:pt x="315360" y="220804"/>
                </a:lnTo>
                <a:lnTo>
                  <a:pt x="265302" y="265969"/>
                </a:lnTo>
                <a:lnTo>
                  <a:pt x="285325" y="336226"/>
                </a:lnTo>
                <a:lnTo>
                  <a:pt x="285325" y="346262"/>
                </a:lnTo>
                <a:lnTo>
                  <a:pt x="280319" y="351280"/>
                </a:lnTo>
                <a:lnTo>
                  <a:pt x="377462" y="351280"/>
                </a:lnTo>
                <a:lnTo>
                  <a:pt x="403019" y="288090"/>
                </a:lnTo>
                <a:lnTo>
                  <a:pt x="412099" y="244712"/>
                </a:lnTo>
                <a:lnTo>
                  <a:pt x="417395" y="198805"/>
                </a:lnTo>
                <a:lnTo>
                  <a:pt x="419868" y="150609"/>
                </a:lnTo>
                <a:lnTo>
                  <a:pt x="420143" y="127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4</a:t>
            </a:fld>
            <a:endParaRPr/>
          </a:p>
        </p:txBody>
      </p:sp>
      <p:pic>
        <p:nvPicPr>
          <p:cNvPr id="29" name="Picture 2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0650627-EBAB-D523-FA5B-F3358E3BD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532908"/>
            <a:ext cx="7039430" cy="132575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867365" y="2960865"/>
            <a:ext cx="6129020" cy="682879"/>
          </a:xfrm>
          <a:prstGeom prst="rect">
            <a:avLst/>
          </a:prstGeom>
        </p:spPr>
        <p:txBody>
          <a:bodyPr vert="horz" wrap="square" lIns="0" tIns="66675" rIns="0" bIns="0" rtlCol="0" anchor="t">
            <a:spAutoFit/>
          </a:bodyPr>
          <a:lstStyle/>
          <a:p>
            <a:pPr marL="955675" marR="568960" indent="63500">
              <a:spcBef>
                <a:spcPts val="525"/>
              </a:spcBef>
            </a:pPr>
            <a:r>
              <a:rPr lang="en-US" sz="2000" b="1" spc="-5">
                <a:latin typeface="Times New Roman"/>
                <a:cs typeface="Times New Roman"/>
              </a:rPr>
              <a:t>Time, Latitude, Longitude, </a:t>
            </a:r>
            <a:r>
              <a:rPr lang="en-US" sz="2000" b="1" spc="-5" err="1">
                <a:latin typeface="Times New Roman"/>
                <a:cs typeface="Times New Roman"/>
              </a:rPr>
              <a:t>Temprature</a:t>
            </a:r>
            <a:r>
              <a:rPr lang="en-US" sz="2000" b="1" spc="-5">
                <a:latin typeface="Times New Roman"/>
                <a:cs typeface="Times New Roman"/>
              </a:rPr>
              <a:t> , Humidity, Particulate Matter (PM)</a:t>
            </a:r>
            <a:endParaRPr lang="en-US"/>
          </a:p>
        </p:txBody>
      </p:sp>
      <p:pic>
        <p:nvPicPr>
          <p:cNvPr id="31" name="Picture 30" descr="A graph showing time and time&#10;&#10;Description automatically generated">
            <a:extLst>
              <a:ext uri="{FF2B5EF4-FFF2-40B4-BE49-F238E27FC236}">
                <a16:creationId xmlns:a16="http://schemas.microsoft.com/office/drawing/2014/main" id="{B67417C9-9CCC-BABD-553C-D6DA9BC59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0856" y="4895290"/>
            <a:ext cx="4236359" cy="19659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FC4B72-302F-E355-A58C-DD27096AF92F}"/>
              </a:ext>
            </a:extLst>
          </p:cNvPr>
          <p:cNvSpPr txBox="1"/>
          <p:nvPr/>
        </p:nvSpPr>
        <p:spPr>
          <a:xfrm>
            <a:off x="593649" y="327839"/>
            <a:ext cx="59719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C5858"/>
                </a:solidFill>
                <a:latin typeface="Times New Roman"/>
                <a:cs typeface="Calibri"/>
              </a:rPr>
              <a:t>Data Description</a:t>
            </a:r>
            <a:endParaRPr lang="en-US" sz="6000" b="1">
              <a:solidFill>
                <a:srgbClr val="FC5858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39">
            <a:extLst>
              <a:ext uri="{FF2B5EF4-FFF2-40B4-BE49-F238E27FC236}">
                <a16:creationId xmlns:a16="http://schemas.microsoft.com/office/drawing/2014/main" id="{2B35E7DE-68E6-FD18-4BA8-9C9F5A4C4FD3}"/>
              </a:ext>
            </a:extLst>
          </p:cNvPr>
          <p:cNvSpPr txBox="1">
            <a:spLocks/>
          </p:cNvSpPr>
          <p:nvPr/>
        </p:nvSpPr>
        <p:spPr>
          <a:xfrm>
            <a:off x="11272918" y="6547830"/>
            <a:ext cx="301625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5"/>
              </a:spcBef>
            </a:pPr>
            <a:fld id="{81D60167-4931-47E6-BA6A-407CBD079E47}" type="slidenum">
              <a:rPr lang="en-AE" smtClean="0"/>
              <a:pPr marL="38100">
                <a:spcBef>
                  <a:spcPts val="155"/>
                </a:spcBef>
              </a:pPr>
              <a:t>4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6328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47500" y="36674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500" y="0"/>
                </a:moveTo>
                <a:lnTo>
                  <a:pt x="0" y="0"/>
                </a:lnTo>
                <a:lnTo>
                  <a:pt x="0" y="444500"/>
                </a:lnTo>
                <a:lnTo>
                  <a:pt x="444500" y="444500"/>
                </a:lnTo>
                <a:lnTo>
                  <a:pt x="444500" y="0"/>
                </a:lnTo>
                <a:close/>
              </a:path>
            </a:pathLst>
          </a:custGeom>
          <a:solidFill>
            <a:srgbClr val="F6AF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9064" y="609599"/>
            <a:ext cx="4608576" cy="55626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94357" y="1481191"/>
            <a:ext cx="5576329" cy="2090466"/>
          </a:xfrm>
          <a:custGeom>
            <a:avLst/>
            <a:gdLst/>
            <a:ahLst/>
            <a:cxnLst/>
            <a:rect l="l" t="t" r="r" b="b"/>
            <a:pathLst>
              <a:path w="4876800" h="1238250">
                <a:moveTo>
                  <a:pt x="4876800" y="0"/>
                </a:moveTo>
                <a:lnTo>
                  <a:pt x="0" y="0"/>
                </a:lnTo>
                <a:lnTo>
                  <a:pt x="0" y="1238250"/>
                </a:lnTo>
                <a:lnTo>
                  <a:pt x="4876800" y="1238250"/>
                </a:lnTo>
                <a:lnTo>
                  <a:pt x="48768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8723" y="1542981"/>
            <a:ext cx="4992888" cy="167154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lang="en-US" sz="1800" b="1" spc="-5">
                <a:solidFill>
                  <a:srgbClr val="F4A00A"/>
                </a:solidFill>
                <a:latin typeface="Times New Roman"/>
                <a:cs typeface="Times New Roman"/>
              </a:rPr>
              <a:t>Dijkstra’s Algorithm</a:t>
            </a:r>
          </a:p>
          <a:p>
            <a:pPr marL="298450" marR="5080" indent="-285750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b="1" spc="-5">
                <a:solidFill>
                  <a:srgbClr val="F4A00A"/>
                </a:solidFill>
                <a:latin typeface="Times New Roman"/>
                <a:cs typeface="Times New Roman"/>
              </a:rPr>
              <a:t>Finds the shortest path between two nodes in a graph.</a:t>
            </a:r>
          </a:p>
          <a:p>
            <a:pPr marL="298450" marR="5080" indent="-285750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b="1" spc="-5">
                <a:solidFill>
                  <a:srgbClr val="F4A00A"/>
                </a:solidFill>
                <a:latin typeface="Times New Roman"/>
                <a:cs typeface="Times New Roman"/>
              </a:rPr>
              <a:t>Simple to understand and implement.</a:t>
            </a:r>
          </a:p>
          <a:p>
            <a:pPr marL="298450" marR="5080" indent="-285750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b="1" spc="-5">
                <a:solidFill>
                  <a:srgbClr val="F4A00A"/>
                </a:solidFill>
                <a:latin typeface="Times New Roman"/>
                <a:cs typeface="Times New Roman"/>
              </a:rPr>
              <a:t>Guarantees the shortest path.</a:t>
            </a:r>
          </a:p>
          <a:p>
            <a:pPr marL="298450" marR="5080" indent="-285750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b="1" spc="-5">
                <a:solidFill>
                  <a:srgbClr val="F4A00A"/>
                </a:solidFill>
                <a:latin typeface="Times New Roman"/>
                <a:cs typeface="Times New Roman"/>
              </a:rPr>
              <a:t>Inefficient for large graphs.</a:t>
            </a:r>
          </a:p>
          <a:p>
            <a:pPr marL="298450" marR="5080" indent="-285750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b="1" spc="-5">
                <a:solidFill>
                  <a:srgbClr val="F4A00A"/>
                </a:solidFill>
                <a:latin typeface="Times New Roman"/>
                <a:cs typeface="Times New Roman"/>
              </a:rPr>
              <a:t>Doesn’t handle negative edge weights.</a:t>
            </a:r>
          </a:p>
          <a:p>
            <a:pPr marL="298450" marR="5080" indent="-285750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b="1" spc="-5">
                <a:solidFill>
                  <a:srgbClr val="F4A00A"/>
                </a:solidFill>
                <a:latin typeface="Times New Roman"/>
                <a:cs typeface="Times New Roman"/>
              </a:rPr>
              <a:t>Used in network routing and GPS navigation.</a:t>
            </a:r>
            <a:endParaRPr lang="en-US"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8159" y="1451371"/>
            <a:ext cx="1426845" cy="1536065"/>
            <a:chOff x="518159" y="1451371"/>
            <a:chExt cx="1426845" cy="15360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59" y="1682495"/>
              <a:ext cx="1426464" cy="13045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1500" y="1451381"/>
              <a:ext cx="1320800" cy="1444625"/>
            </a:xfrm>
            <a:custGeom>
              <a:avLst/>
              <a:gdLst/>
              <a:ahLst/>
              <a:cxnLst/>
              <a:rect l="l" t="t" r="r" b="b"/>
              <a:pathLst>
                <a:path w="1320800" h="1444625">
                  <a:moveTo>
                    <a:pt x="1320800" y="244068"/>
                  </a:moveTo>
                  <a:lnTo>
                    <a:pt x="1121168" y="0"/>
                  </a:lnTo>
                  <a:lnTo>
                    <a:pt x="1121168" y="244068"/>
                  </a:lnTo>
                  <a:lnTo>
                    <a:pt x="0" y="244068"/>
                  </a:lnTo>
                  <a:lnTo>
                    <a:pt x="0" y="1444218"/>
                  </a:lnTo>
                  <a:lnTo>
                    <a:pt x="1320800" y="1444218"/>
                  </a:lnTo>
                  <a:lnTo>
                    <a:pt x="1320800" y="244068"/>
                  </a:lnTo>
                  <a:close/>
                </a:path>
              </a:pathLst>
            </a:custGeom>
            <a:solidFill>
              <a:srgbClr val="F6AF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95449" y="3988561"/>
            <a:ext cx="5576329" cy="2107439"/>
          </a:xfrm>
          <a:custGeom>
            <a:avLst/>
            <a:gdLst/>
            <a:ahLst/>
            <a:cxnLst/>
            <a:rect l="l" t="t" r="r" b="b"/>
            <a:pathLst>
              <a:path w="4876800" h="1238250">
                <a:moveTo>
                  <a:pt x="4876800" y="0"/>
                </a:moveTo>
                <a:lnTo>
                  <a:pt x="0" y="0"/>
                </a:lnTo>
                <a:lnTo>
                  <a:pt x="0" y="1238250"/>
                </a:lnTo>
                <a:lnTo>
                  <a:pt x="4876800" y="1238250"/>
                </a:lnTo>
                <a:lnTo>
                  <a:pt x="48768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18159" y="3952875"/>
            <a:ext cx="1426845" cy="1533525"/>
            <a:chOff x="518159" y="3108721"/>
            <a:chExt cx="1426845" cy="153352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59" y="3337560"/>
              <a:ext cx="1426464" cy="13045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1500" y="3108731"/>
              <a:ext cx="1320800" cy="1444625"/>
            </a:xfrm>
            <a:custGeom>
              <a:avLst/>
              <a:gdLst/>
              <a:ahLst/>
              <a:cxnLst/>
              <a:rect l="l" t="t" r="r" b="b"/>
              <a:pathLst>
                <a:path w="1320800" h="1444625">
                  <a:moveTo>
                    <a:pt x="1320800" y="244068"/>
                  </a:moveTo>
                  <a:lnTo>
                    <a:pt x="1121168" y="0"/>
                  </a:lnTo>
                  <a:lnTo>
                    <a:pt x="1121168" y="244068"/>
                  </a:lnTo>
                  <a:lnTo>
                    <a:pt x="0" y="244068"/>
                  </a:lnTo>
                  <a:lnTo>
                    <a:pt x="0" y="1444218"/>
                  </a:lnTo>
                  <a:lnTo>
                    <a:pt x="1320800" y="1444218"/>
                  </a:lnTo>
                  <a:lnTo>
                    <a:pt x="1320800" y="244068"/>
                  </a:lnTo>
                  <a:close/>
                </a:path>
              </a:pathLst>
            </a:custGeom>
            <a:solidFill>
              <a:srgbClr val="158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38199" y="1794764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>
                <a:solidFill>
                  <a:srgbClr val="FFFFFF"/>
                </a:solidFill>
                <a:latin typeface="Times New Roman"/>
                <a:cs typeface="Times New Roman"/>
              </a:rPr>
              <a:t>01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7803" y="4318000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>
                <a:solidFill>
                  <a:srgbClr val="FFFFFF"/>
                </a:solidFill>
                <a:latin typeface="Times New Roman"/>
                <a:cs typeface="Times New Roman"/>
              </a:rPr>
              <a:t>02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13284" y="330736"/>
            <a:ext cx="70574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>
                <a:solidFill>
                  <a:srgbClr val="E26530"/>
                </a:solidFill>
              </a:rPr>
              <a:t>Route Planning Algorithms.</a:t>
            </a:r>
            <a:endParaRPr sz="4400"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2D6B01C2-DC82-AA20-2CE8-CCEAA767C7D1}"/>
              </a:ext>
            </a:extLst>
          </p:cNvPr>
          <p:cNvSpPr txBox="1"/>
          <p:nvPr/>
        </p:nvSpPr>
        <p:spPr>
          <a:xfrm>
            <a:off x="2008173" y="4110351"/>
            <a:ext cx="5062556" cy="185832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US" b="1" spc="-5">
                <a:solidFill>
                  <a:srgbClr val="158580"/>
                </a:solidFill>
                <a:latin typeface="Times New Roman"/>
                <a:cs typeface="Times New Roman"/>
              </a:rPr>
              <a:t>Bellman-Ford Algorithm</a:t>
            </a:r>
          </a:p>
          <a:p>
            <a:pPr marL="298450" marR="5080" indent="-285750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5">
                <a:solidFill>
                  <a:srgbClr val="158580"/>
                </a:solidFill>
                <a:latin typeface="Times New Roman"/>
                <a:cs typeface="Times New Roman"/>
              </a:rPr>
              <a:t>Computes shortest paths from a single source vertex to all other vertices in a weighted digraph.</a:t>
            </a:r>
          </a:p>
          <a:p>
            <a:pPr marL="298450" marR="5080" indent="-285750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5">
                <a:solidFill>
                  <a:srgbClr val="158580"/>
                </a:solidFill>
                <a:latin typeface="Times New Roman"/>
                <a:cs typeface="Times New Roman"/>
              </a:rPr>
              <a:t>Handles negative edge weights.</a:t>
            </a:r>
          </a:p>
          <a:p>
            <a:pPr marL="298450" marR="5080" indent="-285750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5">
                <a:solidFill>
                  <a:srgbClr val="158580"/>
                </a:solidFill>
                <a:latin typeface="Times New Roman"/>
                <a:cs typeface="Times New Roman"/>
              </a:rPr>
              <a:t>Detects negative cycles.</a:t>
            </a:r>
          </a:p>
          <a:p>
            <a:pPr marL="298450" marR="5080" indent="-285750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5">
                <a:solidFill>
                  <a:srgbClr val="158580"/>
                </a:solidFill>
                <a:latin typeface="Times New Roman"/>
                <a:cs typeface="Times New Roman"/>
              </a:rPr>
              <a:t>Applications: network routing, transportation systems, and financial modeling.</a:t>
            </a:r>
          </a:p>
        </p:txBody>
      </p:sp>
      <p:sp>
        <p:nvSpPr>
          <p:cNvPr id="2" name="object 39">
            <a:extLst>
              <a:ext uri="{FF2B5EF4-FFF2-40B4-BE49-F238E27FC236}">
                <a16:creationId xmlns:a16="http://schemas.microsoft.com/office/drawing/2014/main" id="{13AC732C-1E16-9561-7184-63830BA1465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05761" y="6552462"/>
            <a:ext cx="301625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5"/>
          <p:cNvSpPr txBox="1">
            <a:spLocks noGrp="1"/>
          </p:cNvSpPr>
          <p:nvPr>
            <p:ph type="title"/>
          </p:nvPr>
        </p:nvSpPr>
        <p:spPr>
          <a:xfrm>
            <a:off x="214423" y="195168"/>
            <a:ext cx="6445246" cy="138646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-US" sz="4400"/>
              <a:t>Air Quality Monitoring</a:t>
            </a:r>
            <a:r>
              <a:rPr lang="en" sz="4400"/>
              <a:t> </a:t>
            </a:r>
            <a:endParaRPr sz="4400"/>
          </a:p>
        </p:txBody>
      </p:sp>
      <p:sp>
        <p:nvSpPr>
          <p:cNvPr id="1047" name="Google Shape;1047;p65"/>
          <p:cNvSpPr txBox="1">
            <a:spLocks noGrp="1"/>
          </p:cNvSpPr>
          <p:nvPr>
            <p:ph type="subTitle" idx="1"/>
          </p:nvPr>
        </p:nvSpPr>
        <p:spPr>
          <a:xfrm>
            <a:off x="863009" y="1717158"/>
            <a:ext cx="5873262" cy="47993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2000" b="1"/>
              <a:t>Role of PM10 and PM2.5 Sensors in Environmental Health: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/>
              <a:t>PM10 and PM2.5 sensors measure airborne particles.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/>
              <a:t>They provide real-time air quality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/>
              <a:t>World Health Organization (WHO) sets guidelines for PM Concentrations</a:t>
            </a:r>
          </a:p>
          <a:p>
            <a:pPr lvl="1" algn="l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03864"/>
                </a:solidFill>
                <a:latin typeface="Times New Roman"/>
                <a:cs typeface="Times New Roman"/>
              </a:rPr>
              <a:t>Below 10 </a:t>
            </a:r>
            <a:r>
              <a:rPr lang="en-US" sz="1500">
                <a:solidFill>
                  <a:srgbClr val="202124"/>
                </a:solidFill>
                <a:ea typeface="+mn-lt"/>
                <a:cs typeface="+mn-lt"/>
              </a:rPr>
              <a:t>µg/m</a:t>
            </a:r>
            <a:r>
              <a:rPr lang="en-US" baseline="30000">
                <a:solidFill>
                  <a:srgbClr val="202124"/>
                </a:solidFill>
                <a:ea typeface="+mn-lt"/>
                <a:cs typeface="+mn-lt"/>
              </a:rPr>
              <a:t>3</a:t>
            </a:r>
            <a:r>
              <a:rPr lang="en-US">
                <a:solidFill>
                  <a:srgbClr val="203864"/>
                </a:solidFill>
                <a:latin typeface="Times New Roman"/>
                <a:cs typeface="Times New Roman"/>
              </a:rPr>
              <a:t> annually for PM2.5</a:t>
            </a:r>
          </a:p>
          <a:p>
            <a:pPr lvl="1" algn="l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03864"/>
                </a:solidFill>
                <a:latin typeface="Times New Roman"/>
                <a:cs typeface="Times New Roman"/>
              </a:rPr>
              <a:t>Below 20</a:t>
            </a:r>
            <a:r>
              <a:rPr lang="en-US">
                <a:solidFill>
                  <a:srgbClr val="20386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500">
                <a:solidFill>
                  <a:srgbClr val="202124"/>
                </a:solidFill>
                <a:ea typeface="+mn-lt"/>
                <a:cs typeface="+mn-lt"/>
              </a:rPr>
              <a:t>µg/m</a:t>
            </a:r>
            <a:r>
              <a:rPr lang="en-US" baseline="30000">
                <a:solidFill>
                  <a:srgbClr val="202124"/>
                </a:solidFill>
                <a:ea typeface="+mn-lt"/>
                <a:cs typeface="+mn-lt"/>
              </a:rPr>
              <a:t>3 </a:t>
            </a:r>
            <a:r>
              <a:rPr lang="en-US" baseline="30000">
                <a:solidFill>
                  <a:srgbClr val="202124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en-US">
                <a:solidFill>
                  <a:srgbClr val="203864"/>
                </a:solidFill>
                <a:latin typeface="Times New Roman"/>
                <a:ea typeface="+mn-lt"/>
                <a:cs typeface="Times New Roman"/>
              </a:rPr>
              <a:t>annually for PM10</a:t>
            </a:r>
            <a:r>
              <a:rPr lang="en-US" baseline="30000">
                <a:solidFill>
                  <a:srgbClr val="202124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203864"/>
              </a:solidFill>
              <a:latin typeface="Times New Roman"/>
              <a:cs typeface="Times New Roman"/>
            </a:endParaRPr>
          </a:p>
          <a:p>
            <a:pPr lvl="1" algn="l">
              <a:buFont typeface="Courier New" panose="020B0604020202020204" pitchFamily="34" charset="0"/>
              <a:buChar char="o"/>
            </a:pPr>
            <a:endParaRPr lang="en-US" sz="600">
              <a:solidFill>
                <a:srgbClr val="000000"/>
              </a:solidFill>
              <a:latin typeface="Calibri"/>
              <a:cs typeface="Calibri"/>
            </a:endParaRPr>
          </a:p>
          <a:p>
            <a:pPr algn="l"/>
            <a:r>
              <a:rPr lang="en-US" sz="2000" b="1"/>
              <a:t>How Air Quality Data Enhances Route Recommendations: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Dynamic routing based on air quality.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Eco-friendly routes to reduce emissions.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Health-conscious navigation.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Integration with public transport.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Benefits smart cities.</a:t>
            </a:r>
          </a:p>
        </p:txBody>
      </p:sp>
      <p:grpSp>
        <p:nvGrpSpPr>
          <p:cNvPr id="1049" name="Google Shape;1049;p65"/>
          <p:cNvGrpSpPr/>
          <p:nvPr/>
        </p:nvGrpSpPr>
        <p:grpSpPr>
          <a:xfrm rot="483236">
            <a:off x="10724557" y="228522"/>
            <a:ext cx="1032961" cy="1328884"/>
            <a:chOff x="8320775" y="142849"/>
            <a:chExt cx="774750" cy="996700"/>
          </a:xfrm>
        </p:grpSpPr>
        <p:sp>
          <p:nvSpPr>
            <p:cNvPr id="1050" name="Google Shape;1050;p65"/>
            <p:cNvSpPr/>
            <p:nvPr/>
          </p:nvSpPr>
          <p:spPr>
            <a:xfrm flipH="1">
              <a:off x="8320775" y="1008169"/>
              <a:ext cx="146112" cy="131380"/>
            </a:xfrm>
            <a:custGeom>
              <a:avLst/>
              <a:gdLst/>
              <a:ahLst/>
              <a:cxnLst/>
              <a:rect l="l" t="t" r="r" b="b"/>
              <a:pathLst>
                <a:path w="2410" h="2167" extrusionOk="0">
                  <a:moveTo>
                    <a:pt x="1473" y="146"/>
                  </a:moveTo>
                  <a:cubicBezTo>
                    <a:pt x="1562" y="146"/>
                    <a:pt x="1650" y="170"/>
                    <a:pt x="1725" y="222"/>
                  </a:cubicBezTo>
                  <a:cubicBezTo>
                    <a:pt x="1952" y="385"/>
                    <a:pt x="1964" y="724"/>
                    <a:pt x="1809" y="937"/>
                  </a:cubicBezTo>
                  <a:cubicBezTo>
                    <a:pt x="1766" y="922"/>
                    <a:pt x="1722" y="911"/>
                    <a:pt x="1676" y="906"/>
                  </a:cubicBezTo>
                  <a:cubicBezTo>
                    <a:pt x="1673" y="906"/>
                    <a:pt x="1671" y="906"/>
                    <a:pt x="1668" y="906"/>
                  </a:cubicBezTo>
                  <a:cubicBezTo>
                    <a:pt x="1574" y="906"/>
                    <a:pt x="1582" y="1051"/>
                    <a:pt x="1676" y="1063"/>
                  </a:cubicBezTo>
                  <a:cubicBezTo>
                    <a:pt x="2042" y="1109"/>
                    <a:pt x="2273" y="1650"/>
                    <a:pt x="1978" y="1916"/>
                  </a:cubicBezTo>
                  <a:cubicBezTo>
                    <a:pt x="1890" y="1995"/>
                    <a:pt x="1787" y="2029"/>
                    <a:pt x="1683" y="2029"/>
                  </a:cubicBezTo>
                  <a:cubicBezTo>
                    <a:pt x="1443" y="2029"/>
                    <a:pt x="1199" y="1849"/>
                    <a:pt x="1123" y="1622"/>
                  </a:cubicBezTo>
                  <a:cubicBezTo>
                    <a:pt x="1116" y="1599"/>
                    <a:pt x="1093" y="1589"/>
                    <a:pt x="1073" y="1589"/>
                  </a:cubicBezTo>
                  <a:cubicBezTo>
                    <a:pt x="1072" y="1589"/>
                    <a:pt x="1071" y="1589"/>
                    <a:pt x="1070" y="1589"/>
                  </a:cubicBezTo>
                  <a:cubicBezTo>
                    <a:pt x="1057" y="1576"/>
                    <a:pt x="1037" y="1569"/>
                    <a:pt x="1018" y="1569"/>
                  </a:cubicBezTo>
                  <a:cubicBezTo>
                    <a:pt x="990" y="1569"/>
                    <a:pt x="962" y="1583"/>
                    <a:pt x="955" y="1615"/>
                  </a:cubicBezTo>
                  <a:cubicBezTo>
                    <a:pt x="921" y="1746"/>
                    <a:pt x="797" y="1817"/>
                    <a:pt x="669" y="1817"/>
                  </a:cubicBezTo>
                  <a:cubicBezTo>
                    <a:pt x="603" y="1817"/>
                    <a:pt x="535" y="1797"/>
                    <a:pt x="480" y="1758"/>
                  </a:cubicBezTo>
                  <a:cubicBezTo>
                    <a:pt x="259" y="1596"/>
                    <a:pt x="318" y="1259"/>
                    <a:pt x="407" y="1044"/>
                  </a:cubicBezTo>
                  <a:cubicBezTo>
                    <a:pt x="409" y="1041"/>
                    <a:pt x="409" y="1039"/>
                    <a:pt x="409" y="1036"/>
                  </a:cubicBezTo>
                  <a:cubicBezTo>
                    <a:pt x="429" y="1035"/>
                    <a:pt x="447" y="1030"/>
                    <a:pt x="466" y="1023"/>
                  </a:cubicBezTo>
                  <a:cubicBezTo>
                    <a:pt x="521" y="1004"/>
                    <a:pt x="519" y="912"/>
                    <a:pt x="458" y="912"/>
                  </a:cubicBezTo>
                  <a:cubicBezTo>
                    <a:pt x="456" y="912"/>
                    <a:pt x="454" y="912"/>
                    <a:pt x="452" y="912"/>
                  </a:cubicBezTo>
                  <a:cubicBezTo>
                    <a:pt x="445" y="913"/>
                    <a:pt x="438" y="913"/>
                    <a:pt x="431" y="913"/>
                  </a:cubicBezTo>
                  <a:cubicBezTo>
                    <a:pt x="309" y="913"/>
                    <a:pt x="194" y="830"/>
                    <a:pt x="186" y="696"/>
                  </a:cubicBezTo>
                  <a:cubicBezTo>
                    <a:pt x="180" y="568"/>
                    <a:pt x="296" y="464"/>
                    <a:pt x="400" y="414"/>
                  </a:cubicBezTo>
                  <a:cubicBezTo>
                    <a:pt x="478" y="376"/>
                    <a:pt x="561" y="362"/>
                    <a:pt x="646" y="362"/>
                  </a:cubicBezTo>
                  <a:cubicBezTo>
                    <a:pt x="722" y="362"/>
                    <a:pt x="799" y="373"/>
                    <a:pt x="875" y="388"/>
                  </a:cubicBezTo>
                  <a:cubicBezTo>
                    <a:pt x="874" y="390"/>
                    <a:pt x="874" y="391"/>
                    <a:pt x="874" y="391"/>
                  </a:cubicBezTo>
                  <a:cubicBezTo>
                    <a:pt x="862" y="441"/>
                    <a:pt x="901" y="475"/>
                    <a:pt x="940" y="475"/>
                  </a:cubicBezTo>
                  <a:cubicBezTo>
                    <a:pt x="961" y="475"/>
                    <a:pt x="983" y="465"/>
                    <a:pt x="997" y="443"/>
                  </a:cubicBezTo>
                  <a:cubicBezTo>
                    <a:pt x="1002" y="435"/>
                    <a:pt x="1008" y="428"/>
                    <a:pt x="1014" y="421"/>
                  </a:cubicBezTo>
                  <a:cubicBezTo>
                    <a:pt x="1026" y="423"/>
                    <a:pt x="1039" y="427"/>
                    <a:pt x="1052" y="430"/>
                  </a:cubicBezTo>
                  <a:cubicBezTo>
                    <a:pt x="1056" y="431"/>
                    <a:pt x="1060" y="432"/>
                    <a:pt x="1064" y="432"/>
                  </a:cubicBezTo>
                  <a:cubicBezTo>
                    <a:pt x="1111" y="432"/>
                    <a:pt x="1126" y="359"/>
                    <a:pt x="1074" y="344"/>
                  </a:cubicBezTo>
                  <a:lnTo>
                    <a:pt x="1072" y="344"/>
                  </a:lnTo>
                  <a:cubicBezTo>
                    <a:pt x="1130" y="269"/>
                    <a:pt x="1196" y="211"/>
                    <a:pt x="1298" y="176"/>
                  </a:cubicBezTo>
                  <a:cubicBezTo>
                    <a:pt x="1354" y="157"/>
                    <a:pt x="1414" y="146"/>
                    <a:pt x="1473" y="146"/>
                  </a:cubicBezTo>
                  <a:close/>
                  <a:moveTo>
                    <a:pt x="1462" y="1"/>
                  </a:moveTo>
                  <a:cubicBezTo>
                    <a:pt x="1238" y="1"/>
                    <a:pt x="1006" y="104"/>
                    <a:pt x="909" y="297"/>
                  </a:cubicBezTo>
                  <a:cubicBezTo>
                    <a:pt x="808" y="274"/>
                    <a:pt x="701" y="257"/>
                    <a:pt x="597" y="257"/>
                  </a:cubicBezTo>
                  <a:cubicBezTo>
                    <a:pt x="395" y="257"/>
                    <a:pt x="205" y="321"/>
                    <a:pt x="100" y="523"/>
                  </a:cubicBezTo>
                  <a:cubicBezTo>
                    <a:pt x="1" y="713"/>
                    <a:pt x="114" y="991"/>
                    <a:pt x="313" y="1034"/>
                  </a:cubicBezTo>
                  <a:cubicBezTo>
                    <a:pt x="162" y="1307"/>
                    <a:pt x="139" y="1746"/>
                    <a:pt x="465" y="1906"/>
                  </a:cubicBezTo>
                  <a:cubicBezTo>
                    <a:pt x="529" y="1937"/>
                    <a:pt x="600" y="1952"/>
                    <a:pt x="671" y="1952"/>
                  </a:cubicBezTo>
                  <a:cubicBezTo>
                    <a:pt x="827" y="1952"/>
                    <a:pt x="983" y="1880"/>
                    <a:pt x="1050" y="1743"/>
                  </a:cubicBezTo>
                  <a:cubicBezTo>
                    <a:pt x="1124" y="2008"/>
                    <a:pt x="1409" y="2166"/>
                    <a:pt x="1685" y="2166"/>
                  </a:cubicBezTo>
                  <a:cubicBezTo>
                    <a:pt x="1839" y="2166"/>
                    <a:pt x="1990" y="2117"/>
                    <a:pt x="2101" y="2009"/>
                  </a:cubicBezTo>
                  <a:cubicBezTo>
                    <a:pt x="2409" y="1705"/>
                    <a:pt x="2256" y="1181"/>
                    <a:pt x="1913" y="983"/>
                  </a:cubicBezTo>
                  <a:cubicBezTo>
                    <a:pt x="2122" y="724"/>
                    <a:pt x="2091" y="299"/>
                    <a:pt x="1805" y="101"/>
                  </a:cubicBezTo>
                  <a:cubicBezTo>
                    <a:pt x="1711" y="33"/>
                    <a:pt x="1588" y="1"/>
                    <a:pt x="1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1051;p65"/>
            <p:cNvSpPr/>
            <p:nvPr/>
          </p:nvSpPr>
          <p:spPr>
            <a:xfrm flipH="1">
              <a:off x="8329020" y="1017021"/>
              <a:ext cx="127075" cy="114162"/>
            </a:xfrm>
            <a:custGeom>
              <a:avLst/>
              <a:gdLst/>
              <a:ahLst/>
              <a:cxnLst/>
              <a:rect l="l" t="t" r="r" b="b"/>
              <a:pathLst>
                <a:path w="2096" h="1883" extrusionOk="0">
                  <a:moveTo>
                    <a:pt x="1294" y="0"/>
                  </a:moveTo>
                  <a:cubicBezTo>
                    <a:pt x="1234" y="0"/>
                    <a:pt x="1175" y="11"/>
                    <a:pt x="1118" y="30"/>
                  </a:cubicBezTo>
                  <a:cubicBezTo>
                    <a:pt x="1018" y="65"/>
                    <a:pt x="951" y="123"/>
                    <a:pt x="892" y="198"/>
                  </a:cubicBezTo>
                  <a:lnTo>
                    <a:pt x="895" y="198"/>
                  </a:lnTo>
                  <a:cubicBezTo>
                    <a:pt x="947" y="213"/>
                    <a:pt x="931" y="285"/>
                    <a:pt x="883" y="285"/>
                  </a:cubicBezTo>
                  <a:cubicBezTo>
                    <a:pt x="879" y="285"/>
                    <a:pt x="876" y="285"/>
                    <a:pt x="872" y="284"/>
                  </a:cubicBezTo>
                  <a:cubicBezTo>
                    <a:pt x="860" y="281"/>
                    <a:pt x="846" y="277"/>
                    <a:pt x="835" y="275"/>
                  </a:cubicBezTo>
                  <a:cubicBezTo>
                    <a:pt x="829" y="282"/>
                    <a:pt x="824" y="289"/>
                    <a:pt x="818" y="297"/>
                  </a:cubicBezTo>
                  <a:cubicBezTo>
                    <a:pt x="803" y="320"/>
                    <a:pt x="782" y="329"/>
                    <a:pt x="761" y="329"/>
                  </a:cubicBezTo>
                  <a:cubicBezTo>
                    <a:pt x="721" y="329"/>
                    <a:pt x="683" y="295"/>
                    <a:pt x="695" y="245"/>
                  </a:cubicBezTo>
                  <a:cubicBezTo>
                    <a:pt x="695" y="245"/>
                    <a:pt x="695" y="244"/>
                    <a:pt x="696" y="243"/>
                  </a:cubicBezTo>
                  <a:cubicBezTo>
                    <a:pt x="620" y="227"/>
                    <a:pt x="544" y="216"/>
                    <a:pt x="468" y="216"/>
                  </a:cubicBezTo>
                  <a:cubicBezTo>
                    <a:pt x="383" y="216"/>
                    <a:pt x="300" y="231"/>
                    <a:pt x="221" y="269"/>
                  </a:cubicBezTo>
                  <a:cubicBezTo>
                    <a:pt x="115" y="318"/>
                    <a:pt x="1" y="423"/>
                    <a:pt x="7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8" y="767"/>
                    <a:pt x="280" y="767"/>
                  </a:cubicBezTo>
                  <a:cubicBezTo>
                    <a:pt x="340" y="767"/>
                    <a:pt x="342" y="858"/>
                    <a:pt x="287" y="877"/>
                  </a:cubicBezTo>
                  <a:cubicBezTo>
                    <a:pt x="267" y="883"/>
                    <a:pt x="248" y="888"/>
                    <a:pt x="229" y="891"/>
                  </a:cubicBezTo>
                  <a:cubicBezTo>
                    <a:pt x="229" y="893"/>
                    <a:pt x="229" y="896"/>
                    <a:pt x="228" y="898"/>
                  </a:cubicBezTo>
                  <a:cubicBezTo>
                    <a:pt x="139" y="1113"/>
                    <a:pt x="81" y="1451"/>
                    <a:pt x="301" y="1612"/>
                  </a:cubicBezTo>
                  <a:cubicBezTo>
                    <a:pt x="356" y="1651"/>
                    <a:pt x="423" y="1670"/>
                    <a:pt x="489" y="1670"/>
                  </a:cubicBezTo>
                  <a:cubicBezTo>
                    <a:pt x="617" y="1670"/>
                    <a:pt x="741" y="1600"/>
                    <a:pt x="775" y="1469"/>
                  </a:cubicBezTo>
                  <a:cubicBezTo>
                    <a:pt x="783" y="1437"/>
                    <a:pt x="811" y="1423"/>
                    <a:pt x="839" y="1423"/>
                  </a:cubicBezTo>
                  <a:cubicBezTo>
                    <a:pt x="859" y="1423"/>
                    <a:pt x="878" y="1430"/>
                    <a:pt x="891" y="1443"/>
                  </a:cubicBezTo>
                  <a:cubicBezTo>
                    <a:pt x="892" y="1443"/>
                    <a:pt x="893" y="1443"/>
                    <a:pt x="894" y="1443"/>
                  </a:cubicBezTo>
                  <a:cubicBezTo>
                    <a:pt x="914" y="1443"/>
                    <a:pt x="937" y="1453"/>
                    <a:pt x="944" y="1477"/>
                  </a:cubicBezTo>
                  <a:cubicBezTo>
                    <a:pt x="1020" y="1703"/>
                    <a:pt x="1265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5" y="1505"/>
                    <a:pt x="1864" y="963"/>
                    <a:pt x="1498" y="917"/>
                  </a:cubicBezTo>
                  <a:cubicBezTo>
                    <a:pt x="1404" y="904"/>
                    <a:pt x="1396" y="760"/>
                    <a:pt x="1489" y="760"/>
                  </a:cubicBezTo>
                  <a:cubicBezTo>
                    <a:pt x="1492" y="760"/>
                    <a:pt x="1494" y="760"/>
                    <a:pt x="1497" y="760"/>
                  </a:cubicBezTo>
                  <a:cubicBezTo>
                    <a:pt x="1543" y="765"/>
                    <a:pt x="1586" y="778"/>
                    <a:pt x="1630" y="791"/>
                  </a:cubicBezTo>
                  <a:cubicBezTo>
                    <a:pt x="1786" y="578"/>
                    <a:pt x="1771" y="239"/>
                    <a:pt x="1545" y="76"/>
                  </a:cubicBezTo>
                  <a:cubicBezTo>
                    <a:pt x="1471" y="24"/>
                    <a:pt x="1382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1052;p65"/>
            <p:cNvSpPr/>
            <p:nvPr/>
          </p:nvSpPr>
          <p:spPr>
            <a:xfrm flipH="1">
              <a:off x="8368912" y="743293"/>
              <a:ext cx="187460" cy="176608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2" y="334"/>
                  </a:cubicBezTo>
                  <a:cubicBezTo>
                    <a:pt x="2353" y="545"/>
                    <a:pt x="2569" y="970"/>
                    <a:pt x="2319" y="1276"/>
                  </a:cubicBezTo>
                  <a:cubicBezTo>
                    <a:pt x="2318" y="1279"/>
                    <a:pt x="2317" y="1280"/>
                    <a:pt x="2315" y="1283"/>
                  </a:cubicBezTo>
                  <a:cubicBezTo>
                    <a:pt x="2291" y="1283"/>
                    <a:pt x="2266" y="1285"/>
                    <a:pt x="2241" y="1290"/>
                  </a:cubicBezTo>
                  <a:cubicBezTo>
                    <a:pt x="2159" y="1305"/>
                    <a:pt x="2186" y="1418"/>
                    <a:pt x="2258" y="1424"/>
                  </a:cubicBezTo>
                  <a:cubicBezTo>
                    <a:pt x="2446" y="1441"/>
                    <a:pt x="2600" y="1502"/>
                    <a:pt x="2711" y="1663"/>
                  </a:cubicBezTo>
                  <a:cubicBezTo>
                    <a:pt x="2818" y="1815"/>
                    <a:pt x="2850" y="2029"/>
                    <a:pt x="2740" y="2187"/>
                  </a:cubicBezTo>
                  <a:cubicBezTo>
                    <a:pt x="2647" y="2319"/>
                    <a:pt x="2492" y="2384"/>
                    <a:pt x="2336" y="2384"/>
                  </a:cubicBezTo>
                  <a:cubicBezTo>
                    <a:pt x="2195" y="2384"/>
                    <a:pt x="2052" y="2331"/>
                    <a:pt x="1955" y="2229"/>
                  </a:cubicBezTo>
                  <a:cubicBezTo>
                    <a:pt x="1985" y="2170"/>
                    <a:pt x="1936" y="2118"/>
                    <a:pt x="1887" y="2118"/>
                  </a:cubicBezTo>
                  <a:cubicBezTo>
                    <a:pt x="1865" y="2118"/>
                    <a:pt x="1843" y="2129"/>
                    <a:pt x="1828" y="2155"/>
                  </a:cubicBezTo>
                  <a:cubicBezTo>
                    <a:pt x="1657" y="2461"/>
                    <a:pt x="1380" y="2757"/>
                    <a:pt x="1013" y="2757"/>
                  </a:cubicBezTo>
                  <a:cubicBezTo>
                    <a:pt x="974" y="2757"/>
                    <a:pt x="934" y="2754"/>
                    <a:pt x="892" y="2746"/>
                  </a:cubicBezTo>
                  <a:cubicBezTo>
                    <a:pt x="671" y="2709"/>
                    <a:pt x="476" y="2586"/>
                    <a:pt x="416" y="2360"/>
                  </a:cubicBezTo>
                  <a:cubicBezTo>
                    <a:pt x="351" y="2112"/>
                    <a:pt x="477" y="1864"/>
                    <a:pt x="728" y="1780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2" y="1580"/>
                    <a:pt x="710" y="1580"/>
                  </a:cubicBezTo>
                  <a:cubicBezTo>
                    <a:pt x="707" y="1580"/>
                    <a:pt x="704" y="1581"/>
                    <a:pt x="700" y="1581"/>
                  </a:cubicBezTo>
                  <a:cubicBezTo>
                    <a:pt x="686" y="1583"/>
                    <a:pt x="672" y="1584"/>
                    <a:pt x="658" y="1584"/>
                  </a:cubicBezTo>
                  <a:cubicBezTo>
                    <a:pt x="356" y="1584"/>
                    <a:pt x="127" y="1220"/>
                    <a:pt x="317" y="952"/>
                  </a:cubicBezTo>
                  <a:cubicBezTo>
                    <a:pt x="421" y="805"/>
                    <a:pt x="592" y="743"/>
                    <a:pt x="766" y="743"/>
                  </a:cubicBezTo>
                  <a:cubicBezTo>
                    <a:pt x="913" y="743"/>
                    <a:pt x="1062" y="786"/>
                    <a:pt x="1177" y="858"/>
                  </a:cubicBezTo>
                  <a:cubicBezTo>
                    <a:pt x="1185" y="863"/>
                    <a:pt x="1193" y="865"/>
                    <a:pt x="1199" y="865"/>
                  </a:cubicBezTo>
                  <a:cubicBezTo>
                    <a:pt x="1235" y="865"/>
                    <a:pt x="1257" y="811"/>
                    <a:pt x="1222" y="782"/>
                  </a:cubicBezTo>
                  <a:cubicBezTo>
                    <a:pt x="1212" y="777"/>
                    <a:pt x="1203" y="772"/>
                    <a:pt x="1194" y="766"/>
                  </a:cubicBezTo>
                  <a:cubicBezTo>
                    <a:pt x="1224" y="753"/>
                    <a:pt x="1245" y="723"/>
                    <a:pt x="1234" y="678"/>
                  </a:cubicBezTo>
                  <a:cubicBezTo>
                    <a:pt x="1180" y="464"/>
                    <a:pt x="1305" y="244"/>
                    <a:pt x="1522" y="179"/>
                  </a:cubicBezTo>
                  <a:cubicBezTo>
                    <a:pt x="1564" y="167"/>
                    <a:pt x="1607" y="161"/>
                    <a:pt x="1650" y="161"/>
                  </a:cubicBezTo>
                  <a:close/>
                  <a:moveTo>
                    <a:pt x="1647" y="1"/>
                  </a:moveTo>
                  <a:cubicBezTo>
                    <a:pt x="1518" y="1"/>
                    <a:pt x="1391" y="37"/>
                    <a:pt x="1281" y="121"/>
                  </a:cubicBezTo>
                  <a:cubicBezTo>
                    <a:pt x="1103" y="257"/>
                    <a:pt x="1000" y="485"/>
                    <a:pt x="1075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2" y="965"/>
                  </a:cubicBezTo>
                  <a:cubicBezTo>
                    <a:pt x="1" y="1262"/>
                    <a:pt x="226" y="1722"/>
                    <a:pt x="555" y="1742"/>
                  </a:cubicBezTo>
                  <a:cubicBezTo>
                    <a:pt x="183" y="1931"/>
                    <a:pt x="173" y="2501"/>
                    <a:pt x="517" y="2755"/>
                  </a:cubicBezTo>
                  <a:cubicBezTo>
                    <a:pt x="667" y="2865"/>
                    <a:pt x="825" y="2913"/>
                    <a:pt x="981" y="2913"/>
                  </a:cubicBezTo>
                  <a:cubicBezTo>
                    <a:pt x="1345" y="2913"/>
                    <a:pt x="1695" y="2654"/>
                    <a:pt x="1897" y="2332"/>
                  </a:cubicBezTo>
                  <a:cubicBezTo>
                    <a:pt x="2014" y="2454"/>
                    <a:pt x="2183" y="2515"/>
                    <a:pt x="2353" y="2515"/>
                  </a:cubicBezTo>
                  <a:cubicBezTo>
                    <a:pt x="2563" y="2515"/>
                    <a:pt x="2773" y="2422"/>
                    <a:pt x="2883" y="2234"/>
                  </a:cubicBezTo>
                  <a:cubicBezTo>
                    <a:pt x="3091" y="1885"/>
                    <a:pt x="2824" y="1380"/>
                    <a:pt x="2445" y="1295"/>
                  </a:cubicBezTo>
                  <a:cubicBezTo>
                    <a:pt x="2767" y="901"/>
                    <a:pt x="2401" y="297"/>
                    <a:pt x="2008" y="94"/>
                  </a:cubicBezTo>
                  <a:cubicBezTo>
                    <a:pt x="1895" y="35"/>
                    <a:pt x="1770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1053;p65"/>
            <p:cNvSpPr/>
            <p:nvPr/>
          </p:nvSpPr>
          <p:spPr>
            <a:xfrm flipH="1">
              <a:off x="8383584" y="753054"/>
              <a:ext cx="165210" cy="157450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5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50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7" y="626"/>
                    <a:pt x="788" y="582"/>
                    <a:pt x="642" y="582"/>
                  </a:cubicBezTo>
                  <a:cubicBezTo>
                    <a:pt x="467" y="582"/>
                    <a:pt x="296" y="644"/>
                    <a:pt x="192" y="792"/>
                  </a:cubicBezTo>
                  <a:cubicBezTo>
                    <a:pt x="1" y="1059"/>
                    <a:pt x="230" y="1423"/>
                    <a:pt x="533" y="1423"/>
                  </a:cubicBezTo>
                  <a:cubicBezTo>
                    <a:pt x="547" y="1423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5" y="1499"/>
                    <a:pt x="618" y="1537"/>
                  </a:cubicBezTo>
                  <a:cubicBezTo>
                    <a:pt x="644" y="1559"/>
                    <a:pt x="645" y="1605"/>
                    <a:pt x="603" y="1620"/>
                  </a:cubicBezTo>
                  <a:cubicBezTo>
                    <a:pt x="351" y="1703"/>
                    <a:pt x="226" y="1951"/>
                    <a:pt x="291" y="2199"/>
                  </a:cubicBezTo>
                  <a:cubicBezTo>
                    <a:pt x="352" y="2425"/>
                    <a:pt x="547" y="2548"/>
                    <a:pt x="767" y="2586"/>
                  </a:cubicBezTo>
                  <a:cubicBezTo>
                    <a:pt x="808" y="2593"/>
                    <a:pt x="848" y="2597"/>
                    <a:pt x="887" y="2597"/>
                  </a:cubicBezTo>
                  <a:cubicBezTo>
                    <a:pt x="1254" y="2597"/>
                    <a:pt x="1531" y="2300"/>
                    <a:pt x="1703" y="1995"/>
                  </a:cubicBezTo>
                  <a:cubicBezTo>
                    <a:pt x="1718" y="1969"/>
                    <a:pt x="1740" y="1958"/>
                    <a:pt x="1761" y="1958"/>
                  </a:cubicBezTo>
                  <a:cubicBezTo>
                    <a:pt x="1810" y="1958"/>
                    <a:pt x="1858" y="2011"/>
                    <a:pt x="1830" y="2068"/>
                  </a:cubicBezTo>
                  <a:cubicBezTo>
                    <a:pt x="1927" y="2170"/>
                    <a:pt x="2069" y="2222"/>
                    <a:pt x="2210" y="2222"/>
                  </a:cubicBezTo>
                  <a:cubicBezTo>
                    <a:pt x="2367" y="2222"/>
                    <a:pt x="2522" y="2158"/>
                    <a:pt x="2615" y="2026"/>
                  </a:cubicBezTo>
                  <a:cubicBezTo>
                    <a:pt x="2725" y="1868"/>
                    <a:pt x="2692" y="1654"/>
                    <a:pt x="2586" y="1502"/>
                  </a:cubicBezTo>
                  <a:cubicBezTo>
                    <a:pt x="2475" y="1342"/>
                    <a:pt x="2322" y="1280"/>
                    <a:pt x="2133" y="1263"/>
                  </a:cubicBezTo>
                  <a:cubicBezTo>
                    <a:pt x="2061" y="1258"/>
                    <a:pt x="2034" y="1144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4" y="810"/>
                    <a:pt x="2226" y="386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1054;p65"/>
            <p:cNvSpPr/>
            <p:nvPr/>
          </p:nvSpPr>
          <p:spPr>
            <a:xfrm flipH="1">
              <a:off x="8457239" y="142849"/>
              <a:ext cx="638286" cy="577962"/>
            </a:xfrm>
            <a:custGeom>
              <a:avLst/>
              <a:gdLst/>
              <a:ahLst/>
              <a:cxnLst/>
              <a:rect l="l" t="t" r="r" b="b"/>
              <a:pathLst>
                <a:path w="10528" h="9533" extrusionOk="0">
                  <a:moveTo>
                    <a:pt x="6359" y="177"/>
                  </a:moveTo>
                  <a:cubicBezTo>
                    <a:pt x="6477" y="177"/>
                    <a:pt x="6599" y="197"/>
                    <a:pt x="6721" y="240"/>
                  </a:cubicBezTo>
                  <a:cubicBezTo>
                    <a:pt x="7304" y="444"/>
                    <a:pt x="7525" y="1016"/>
                    <a:pt x="7495" y="1588"/>
                  </a:cubicBezTo>
                  <a:cubicBezTo>
                    <a:pt x="7494" y="1635"/>
                    <a:pt x="7534" y="1662"/>
                    <a:pt x="7573" y="1662"/>
                  </a:cubicBezTo>
                  <a:cubicBezTo>
                    <a:pt x="7583" y="1662"/>
                    <a:pt x="7594" y="1660"/>
                    <a:pt x="7603" y="1656"/>
                  </a:cubicBezTo>
                  <a:cubicBezTo>
                    <a:pt x="7605" y="1655"/>
                    <a:pt x="7607" y="1655"/>
                    <a:pt x="7609" y="1655"/>
                  </a:cubicBezTo>
                  <a:cubicBezTo>
                    <a:pt x="7610" y="1655"/>
                    <a:pt x="7611" y="1655"/>
                    <a:pt x="7612" y="1655"/>
                  </a:cubicBezTo>
                  <a:cubicBezTo>
                    <a:pt x="7805" y="1608"/>
                    <a:pt x="8003" y="1585"/>
                    <a:pt x="8199" y="1585"/>
                  </a:cubicBezTo>
                  <a:cubicBezTo>
                    <a:pt x="8990" y="1585"/>
                    <a:pt x="9751" y="1968"/>
                    <a:pt x="10029" y="2786"/>
                  </a:cubicBezTo>
                  <a:cubicBezTo>
                    <a:pt x="10348" y="3726"/>
                    <a:pt x="9742" y="4674"/>
                    <a:pt x="8774" y="4808"/>
                  </a:cubicBezTo>
                  <a:cubicBezTo>
                    <a:pt x="8659" y="4823"/>
                    <a:pt x="8700" y="4992"/>
                    <a:pt x="8810" y="4992"/>
                  </a:cubicBezTo>
                  <a:cubicBezTo>
                    <a:pt x="8814" y="4992"/>
                    <a:pt x="8819" y="4991"/>
                    <a:pt x="8824" y="4991"/>
                  </a:cubicBezTo>
                  <a:cubicBezTo>
                    <a:pt x="8831" y="4989"/>
                    <a:pt x="8839" y="4987"/>
                    <a:pt x="8847" y="4986"/>
                  </a:cubicBezTo>
                  <a:cubicBezTo>
                    <a:pt x="9420" y="5241"/>
                    <a:pt x="9761" y="5949"/>
                    <a:pt x="9489" y="6543"/>
                  </a:cubicBezTo>
                  <a:cubicBezTo>
                    <a:pt x="9295" y="6966"/>
                    <a:pt x="8865" y="7190"/>
                    <a:pt x="8427" y="7190"/>
                  </a:cubicBezTo>
                  <a:cubicBezTo>
                    <a:pt x="8239" y="7190"/>
                    <a:pt x="8051" y="7149"/>
                    <a:pt x="7879" y="7065"/>
                  </a:cubicBezTo>
                  <a:cubicBezTo>
                    <a:pt x="7864" y="7058"/>
                    <a:pt x="7850" y="7055"/>
                    <a:pt x="7836" y="7055"/>
                  </a:cubicBezTo>
                  <a:cubicBezTo>
                    <a:pt x="7787" y="7055"/>
                    <a:pt x="7748" y="7096"/>
                    <a:pt x="7742" y="7140"/>
                  </a:cubicBezTo>
                  <a:cubicBezTo>
                    <a:pt x="7720" y="7155"/>
                    <a:pt x="7704" y="7177"/>
                    <a:pt x="7713" y="7212"/>
                  </a:cubicBezTo>
                  <a:cubicBezTo>
                    <a:pt x="7909" y="8038"/>
                    <a:pt x="7513" y="9000"/>
                    <a:pt x="6651" y="9266"/>
                  </a:cubicBezTo>
                  <a:cubicBezTo>
                    <a:pt x="6507" y="9310"/>
                    <a:pt x="6364" y="9330"/>
                    <a:pt x="6223" y="9330"/>
                  </a:cubicBezTo>
                  <a:cubicBezTo>
                    <a:pt x="5522" y="9330"/>
                    <a:pt x="4887" y="8820"/>
                    <a:pt x="4640" y="8162"/>
                  </a:cubicBezTo>
                  <a:cubicBezTo>
                    <a:pt x="4624" y="8118"/>
                    <a:pt x="4587" y="8098"/>
                    <a:pt x="4550" y="8098"/>
                  </a:cubicBezTo>
                  <a:cubicBezTo>
                    <a:pt x="4521" y="8098"/>
                    <a:pt x="4491" y="8111"/>
                    <a:pt x="4475" y="8135"/>
                  </a:cubicBezTo>
                  <a:cubicBezTo>
                    <a:pt x="4463" y="8119"/>
                    <a:pt x="4443" y="8110"/>
                    <a:pt x="4424" y="8110"/>
                  </a:cubicBezTo>
                  <a:cubicBezTo>
                    <a:pt x="4406" y="8110"/>
                    <a:pt x="4389" y="8118"/>
                    <a:pt x="4379" y="8137"/>
                  </a:cubicBezTo>
                  <a:cubicBezTo>
                    <a:pt x="4196" y="8498"/>
                    <a:pt x="3812" y="8718"/>
                    <a:pt x="3420" y="8718"/>
                  </a:cubicBezTo>
                  <a:cubicBezTo>
                    <a:pt x="3252" y="8718"/>
                    <a:pt x="3082" y="8677"/>
                    <a:pt x="2926" y="8590"/>
                  </a:cubicBezTo>
                  <a:cubicBezTo>
                    <a:pt x="2348" y="8268"/>
                    <a:pt x="2252" y="7474"/>
                    <a:pt x="2517" y="6922"/>
                  </a:cubicBezTo>
                  <a:cubicBezTo>
                    <a:pt x="2549" y="6858"/>
                    <a:pt x="2501" y="6798"/>
                    <a:pt x="2448" y="6786"/>
                  </a:cubicBezTo>
                  <a:cubicBezTo>
                    <a:pt x="2452" y="6761"/>
                    <a:pt x="2426" y="6741"/>
                    <a:pt x="2399" y="6741"/>
                  </a:cubicBezTo>
                  <a:cubicBezTo>
                    <a:pt x="2389" y="6741"/>
                    <a:pt x="2379" y="6744"/>
                    <a:pt x="2371" y="6750"/>
                  </a:cubicBezTo>
                  <a:cubicBezTo>
                    <a:pt x="2177" y="6905"/>
                    <a:pt x="1917" y="7003"/>
                    <a:pt x="1666" y="7003"/>
                  </a:cubicBezTo>
                  <a:cubicBezTo>
                    <a:pt x="1423" y="7003"/>
                    <a:pt x="1190" y="6912"/>
                    <a:pt x="1032" y="6691"/>
                  </a:cubicBezTo>
                  <a:cubicBezTo>
                    <a:pt x="758" y="6309"/>
                    <a:pt x="910" y="5857"/>
                    <a:pt x="1224" y="5567"/>
                  </a:cubicBezTo>
                  <a:cubicBezTo>
                    <a:pt x="1278" y="5516"/>
                    <a:pt x="1228" y="5441"/>
                    <a:pt x="1167" y="5441"/>
                  </a:cubicBezTo>
                  <a:cubicBezTo>
                    <a:pt x="1156" y="5441"/>
                    <a:pt x="1145" y="5444"/>
                    <a:pt x="1133" y="5449"/>
                  </a:cubicBezTo>
                  <a:cubicBezTo>
                    <a:pt x="1124" y="5454"/>
                    <a:pt x="1118" y="5460"/>
                    <a:pt x="1109" y="5464"/>
                  </a:cubicBezTo>
                  <a:cubicBezTo>
                    <a:pt x="589" y="5210"/>
                    <a:pt x="245" y="4704"/>
                    <a:pt x="285" y="4109"/>
                  </a:cubicBezTo>
                  <a:cubicBezTo>
                    <a:pt x="340" y="3309"/>
                    <a:pt x="1121" y="2828"/>
                    <a:pt x="1852" y="2789"/>
                  </a:cubicBezTo>
                  <a:cubicBezTo>
                    <a:pt x="1970" y="2781"/>
                    <a:pt x="1972" y="2604"/>
                    <a:pt x="1854" y="2604"/>
                  </a:cubicBezTo>
                  <a:cubicBezTo>
                    <a:pt x="1854" y="2604"/>
                    <a:pt x="1853" y="2604"/>
                    <a:pt x="1852" y="2604"/>
                  </a:cubicBezTo>
                  <a:cubicBezTo>
                    <a:pt x="1806" y="2605"/>
                    <a:pt x="1759" y="2609"/>
                    <a:pt x="1712" y="2612"/>
                  </a:cubicBezTo>
                  <a:cubicBezTo>
                    <a:pt x="1716" y="2596"/>
                    <a:pt x="1716" y="2578"/>
                    <a:pt x="1704" y="2560"/>
                  </a:cubicBezTo>
                  <a:cubicBezTo>
                    <a:pt x="1103" y="1658"/>
                    <a:pt x="1965" y="598"/>
                    <a:pt x="2859" y="358"/>
                  </a:cubicBezTo>
                  <a:cubicBezTo>
                    <a:pt x="3038" y="310"/>
                    <a:pt x="3214" y="287"/>
                    <a:pt x="3386" y="287"/>
                  </a:cubicBezTo>
                  <a:cubicBezTo>
                    <a:pt x="4040" y="287"/>
                    <a:pt x="4631" y="619"/>
                    <a:pt x="5055" y="1157"/>
                  </a:cubicBezTo>
                  <a:cubicBezTo>
                    <a:pt x="5070" y="1177"/>
                    <a:pt x="5090" y="1185"/>
                    <a:pt x="5111" y="1185"/>
                  </a:cubicBezTo>
                  <a:cubicBezTo>
                    <a:pt x="5173" y="1185"/>
                    <a:pt x="5239" y="1110"/>
                    <a:pt x="5196" y="1049"/>
                  </a:cubicBezTo>
                  <a:cubicBezTo>
                    <a:pt x="5195" y="1047"/>
                    <a:pt x="5192" y="1046"/>
                    <a:pt x="5191" y="1043"/>
                  </a:cubicBezTo>
                  <a:cubicBezTo>
                    <a:pt x="5192" y="1041"/>
                    <a:pt x="5195" y="1038"/>
                    <a:pt x="5196" y="1036"/>
                  </a:cubicBezTo>
                  <a:cubicBezTo>
                    <a:pt x="5388" y="548"/>
                    <a:pt x="5845" y="177"/>
                    <a:pt x="6359" y="177"/>
                  </a:cubicBezTo>
                  <a:close/>
                  <a:moveTo>
                    <a:pt x="6389" y="0"/>
                  </a:moveTo>
                  <a:cubicBezTo>
                    <a:pt x="5821" y="0"/>
                    <a:pt x="5282" y="390"/>
                    <a:pt x="5111" y="936"/>
                  </a:cubicBezTo>
                  <a:cubicBezTo>
                    <a:pt x="4679" y="402"/>
                    <a:pt x="4042" y="97"/>
                    <a:pt x="3385" y="97"/>
                  </a:cubicBezTo>
                  <a:cubicBezTo>
                    <a:pt x="3073" y="97"/>
                    <a:pt x="2756" y="166"/>
                    <a:pt x="2454" y="312"/>
                  </a:cubicBezTo>
                  <a:cubicBezTo>
                    <a:pt x="1618" y="715"/>
                    <a:pt x="952" y="1786"/>
                    <a:pt x="1586" y="2630"/>
                  </a:cubicBezTo>
                  <a:cubicBezTo>
                    <a:pt x="887" y="2740"/>
                    <a:pt x="242" y="3227"/>
                    <a:pt x="114" y="3958"/>
                  </a:cubicBezTo>
                  <a:cubicBezTo>
                    <a:pt x="0" y="4616"/>
                    <a:pt x="365" y="5314"/>
                    <a:pt x="980" y="5557"/>
                  </a:cubicBezTo>
                  <a:cubicBezTo>
                    <a:pt x="643" y="5871"/>
                    <a:pt x="646" y="6505"/>
                    <a:pt x="937" y="6847"/>
                  </a:cubicBezTo>
                  <a:cubicBezTo>
                    <a:pt x="1119" y="7059"/>
                    <a:pt x="1390" y="7163"/>
                    <a:pt x="1662" y="7163"/>
                  </a:cubicBezTo>
                  <a:cubicBezTo>
                    <a:pt x="1898" y="7163"/>
                    <a:pt x="2136" y="7084"/>
                    <a:pt x="2315" y="6931"/>
                  </a:cubicBezTo>
                  <a:lnTo>
                    <a:pt x="2315" y="6931"/>
                  </a:lnTo>
                  <a:cubicBezTo>
                    <a:pt x="2049" y="7582"/>
                    <a:pt x="2199" y="8436"/>
                    <a:pt x="2873" y="8776"/>
                  </a:cubicBezTo>
                  <a:cubicBezTo>
                    <a:pt x="3035" y="8858"/>
                    <a:pt x="3215" y="8898"/>
                    <a:pt x="3394" y="8898"/>
                  </a:cubicBezTo>
                  <a:cubicBezTo>
                    <a:pt x="3846" y="8898"/>
                    <a:pt x="4295" y="8650"/>
                    <a:pt x="4467" y="8217"/>
                  </a:cubicBezTo>
                  <a:cubicBezTo>
                    <a:pt x="4684" y="8985"/>
                    <a:pt x="5440" y="9533"/>
                    <a:pt x="6227" y="9533"/>
                  </a:cubicBezTo>
                  <a:cubicBezTo>
                    <a:pt x="6387" y="9533"/>
                    <a:pt x="6549" y="9510"/>
                    <a:pt x="6707" y="9461"/>
                  </a:cubicBezTo>
                  <a:cubicBezTo>
                    <a:pt x="7617" y="9186"/>
                    <a:pt x="8120" y="8147"/>
                    <a:pt x="7864" y="7258"/>
                  </a:cubicBezTo>
                  <a:lnTo>
                    <a:pt x="7864" y="7258"/>
                  </a:lnTo>
                  <a:cubicBezTo>
                    <a:pt x="8041" y="7338"/>
                    <a:pt x="8233" y="7377"/>
                    <a:pt x="8424" y="7377"/>
                  </a:cubicBezTo>
                  <a:cubicBezTo>
                    <a:pt x="8935" y="7377"/>
                    <a:pt x="9444" y="7104"/>
                    <a:pt x="9659" y="6613"/>
                  </a:cubicBezTo>
                  <a:cubicBezTo>
                    <a:pt x="9935" y="5985"/>
                    <a:pt x="9623" y="5264"/>
                    <a:pt x="9057" y="4940"/>
                  </a:cubicBezTo>
                  <a:cubicBezTo>
                    <a:pt x="9992" y="4681"/>
                    <a:pt x="10528" y="3689"/>
                    <a:pt x="10210" y="2735"/>
                  </a:cubicBezTo>
                  <a:cubicBezTo>
                    <a:pt x="9925" y="1875"/>
                    <a:pt x="9122" y="1422"/>
                    <a:pt x="8285" y="1422"/>
                  </a:cubicBezTo>
                  <a:cubicBezTo>
                    <a:pt x="8079" y="1422"/>
                    <a:pt x="7872" y="1449"/>
                    <a:pt x="7669" y="1504"/>
                  </a:cubicBezTo>
                  <a:cubicBezTo>
                    <a:pt x="7766" y="863"/>
                    <a:pt x="7297" y="178"/>
                    <a:pt x="6661" y="31"/>
                  </a:cubicBezTo>
                  <a:cubicBezTo>
                    <a:pt x="6571" y="10"/>
                    <a:pt x="6479" y="0"/>
                    <a:pt x="6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1055;p65"/>
            <p:cNvSpPr/>
            <p:nvPr/>
          </p:nvSpPr>
          <p:spPr>
            <a:xfrm flipH="1">
              <a:off x="8468091" y="153580"/>
              <a:ext cx="612641" cy="554984"/>
            </a:xfrm>
            <a:custGeom>
              <a:avLst/>
              <a:gdLst/>
              <a:ahLst/>
              <a:cxnLst/>
              <a:rect l="l" t="t" r="r" b="b"/>
              <a:pathLst>
                <a:path w="10105" h="9154" extrusionOk="0">
                  <a:moveTo>
                    <a:pt x="5157" y="4336"/>
                  </a:moveTo>
                  <a:cubicBezTo>
                    <a:pt x="5225" y="4336"/>
                    <a:pt x="5293" y="4353"/>
                    <a:pt x="5353" y="4389"/>
                  </a:cubicBezTo>
                  <a:cubicBezTo>
                    <a:pt x="5388" y="4410"/>
                    <a:pt x="5376" y="4461"/>
                    <a:pt x="5342" y="4473"/>
                  </a:cubicBezTo>
                  <a:cubicBezTo>
                    <a:pt x="5567" y="4625"/>
                    <a:pt x="5480" y="4974"/>
                    <a:pt x="5260" y="5081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2" y="4896"/>
                    <a:pt x="4741" y="4679"/>
                  </a:cubicBezTo>
                  <a:cubicBezTo>
                    <a:pt x="4760" y="4473"/>
                    <a:pt x="4961" y="4336"/>
                    <a:pt x="5157" y="4336"/>
                  </a:cubicBezTo>
                  <a:close/>
                  <a:moveTo>
                    <a:pt x="7142" y="4442"/>
                  </a:moveTo>
                  <a:cubicBezTo>
                    <a:pt x="7194" y="4442"/>
                    <a:pt x="7246" y="4449"/>
                    <a:pt x="7296" y="4464"/>
                  </a:cubicBezTo>
                  <a:cubicBezTo>
                    <a:pt x="7301" y="4465"/>
                    <a:pt x="7305" y="4465"/>
                    <a:pt x="7307" y="4466"/>
                  </a:cubicBezTo>
                  <a:cubicBezTo>
                    <a:pt x="7312" y="4469"/>
                    <a:pt x="7317" y="4471"/>
                    <a:pt x="7323" y="4474"/>
                  </a:cubicBezTo>
                  <a:cubicBezTo>
                    <a:pt x="7377" y="4494"/>
                    <a:pt x="7428" y="4521"/>
                    <a:pt x="7470" y="4558"/>
                  </a:cubicBezTo>
                  <a:cubicBezTo>
                    <a:pt x="7492" y="4577"/>
                    <a:pt x="7487" y="4604"/>
                    <a:pt x="7472" y="4622"/>
                  </a:cubicBezTo>
                  <a:cubicBezTo>
                    <a:pt x="7546" y="4793"/>
                    <a:pt x="7466" y="5042"/>
                    <a:pt x="7295" y="5129"/>
                  </a:cubicBezTo>
                  <a:cubicBezTo>
                    <a:pt x="7242" y="5157"/>
                    <a:pt x="7185" y="5169"/>
                    <a:pt x="7128" y="5169"/>
                  </a:cubicBezTo>
                  <a:cubicBezTo>
                    <a:pt x="7024" y="5169"/>
                    <a:pt x="6919" y="5128"/>
                    <a:pt x="6837" y="5063"/>
                  </a:cubicBezTo>
                  <a:cubicBezTo>
                    <a:pt x="6720" y="4973"/>
                    <a:pt x="6603" y="4818"/>
                    <a:pt x="6694" y="4676"/>
                  </a:cubicBezTo>
                  <a:cubicBezTo>
                    <a:pt x="6790" y="4524"/>
                    <a:pt x="6967" y="4442"/>
                    <a:pt x="7142" y="4442"/>
                  </a:cubicBezTo>
                  <a:close/>
                  <a:moveTo>
                    <a:pt x="3091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3"/>
                    <a:pt x="3265" y="4532"/>
                    <a:pt x="3233" y="4541"/>
                  </a:cubicBezTo>
                  <a:cubicBezTo>
                    <a:pt x="3333" y="4599"/>
                    <a:pt x="3399" y="4713"/>
                    <a:pt x="3414" y="4829"/>
                  </a:cubicBezTo>
                  <a:cubicBezTo>
                    <a:pt x="3448" y="5079"/>
                    <a:pt x="3269" y="5214"/>
                    <a:pt x="3075" y="5214"/>
                  </a:cubicBezTo>
                  <a:cubicBezTo>
                    <a:pt x="2953" y="5214"/>
                    <a:pt x="2825" y="5161"/>
                    <a:pt x="2741" y="5050"/>
                  </a:cubicBezTo>
                  <a:cubicBezTo>
                    <a:pt x="2633" y="4908"/>
                    <a:pt x="2649" y="4716"/>
                    <a:pt x="2763" y="4582"/>
                  </a:cubicBezTo>
                  <a:cubicBezTo>
                    <a:pt x="2837" y="4497"/>
                    <a:pt x="2968" y="4425"/>
                    <a:pt x="3091" y="4425"/>
                  </a:cubicBezTo>
                  <a:close/>
                  <a:moveTo>
                    <a:pt x="6114" y="0"/>
                  </a:moveTo>
                  <a:cubicBezTo>
                    <a:pt x="5602" y="0"/>
                    <a:pt x="5145" y="371"/>
                    <a:pt x="4952" y="859"/>
                  </a:cubicBezTo>
                  <a:cubicBezTo>
                    <a:pt x="4951" y="861"/>
                    <a:pt x="4948" y="864"/>
                    <a:pt x="4947" y="866"/>
                  </a:cubicBezTo>
                  <a:cubicBezTo>
                    <a:pt x="4948" y="869"/>
                    <a:pt x="4951" y="870"/>
                    <a:pt x="4952" y="872"/>
                  </a:cubicBezTo>
                  <a:cubicBezTo>
                    <a:pt x="4995" y="933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0"/>
                  </a:cubicBezTo>
                  <a:cubicBezTo>
                    <a:pt x="4386" y="442"/>
                    <a:pt x="3795" y="110"/>
                    <a:pt x="3140" y="110"/>
                  </a:cubicBezTo>
                  <a:cubicBezTo>
                    <a:pt x="2969" y="110"/>
                    <a:pt x="2793" y="133"/>
                    <a:pt x="2614" y="181"/>
                  </a:cubicBezTo>
                  <a:cubicBezTo>
                    <a:pt x="1722" y="421"/>
                    <a:pt x="859" y="1481"/>
                    <a:pt x="1460" y="2383"/>
                  </a:cubicBezTo>
                  <a:cubicBezTo>
                    <a:pt x="1473" y="2401"/>
                    <a:pt x="1473" y="2420"/>
                    <a:pt x="1467" y="2435"/>
                  </a:cubicBezTo>
                  <a:cubicBezTo>
                    <a:pt x="1514" y="2432"/>
                    <a:pt x="1562" y="2428"/>
                    <a:pt x="1608" y="2427"/>
                  </a:cubicBezTo>
                  <a:cubicBezTo>
                    <a:pt x="1609" y="2427"/>
                    <a:pt x="1610" y="2427"/>
                    <a:pt x="1610" y="2427"/>
                  </a:cubicBezTo>
                  <a:cubicBezTo>
                    <a:pt x="1728" y="2427"/>
                    <a:pt x="1726" y="2604"/>
                    <a:pt x="1608" y="2612"/>
                  </a:cubicBezTo>
                  <a:cubicBezTo>
                    <a:pt x="876" y="2651"/>
                    <a:pt x="95" y="3132"/>
                    <a:pt x="41" y="3933"/>
                  </a:cubicBezTo>
                  <a:cubicBezTo>
                    <a:pt x="1" y="4528"/>
                    <a:pt x="345" y="5033"/>
                    <a:pt x="865" y="5287"/>
                  </a:cubicBezTo>
                  <a:cubicBezTo>
                    <a:pt x="874" y="5284"/>
                    <a:pt x="880" y="5278"/>
                    <a:pt x="889" y="5272"/>
                  </a:cubicBezTo>
                  <a:cubicBezTo>
                    <a:pt x="901" y="5267"/>
                    <a:pt x="912" y="5264"/>
                    <a:pt x="923" y="5264"/>
                  </a:cubicBezTo>
                  <a:cubicBezTo>
                    <a:pt x="984" y="5264"/>
                    <a:pt x="1034" y="5339"/>
                    <a:pt x="979" y="5390"/>
                  </a:cubicBezTo>
                  <a:cubicBezTo>
                    <a:pt x="665" y="5680"/>
                    <a:pt x="514" y="6132"/>
                    <a:pt x="788" y="6515"/>
                  </a:cubicBezTo>
                  <a:cubicBezTo>
                    <a:pt x="946" y="6735"/>
                    <a:pt x="1179" y="6826"/>
                    <a:pt x="1421" y="6826"/>
                  </a:cubicBezTo>
                  <a:cubicBezTo>
                    <a:pt x="1672" y="6826"/>
                    <a:pt x="1932" y="6728"/>
                    <a:pt x="2127" y="6573"/>
                  </a:cubicBezTo>
                  <a:cubicBezTo>
                    <a:pt x="2135" y="6567"/>
                    <a:pt x="2145" y="6564"/>
                    <a:pt x="2155" y="6564"/>
                  </a:cubicBezTo>
                  <a:cubicBezTo>
                    <a:pt x="2182" y="6564"/>
                    <a:pt x="2209" y="6584"/>
                    <a:pt x="2204" y="6609"/>
                  </a:cubicBezTo>
                  <a:cubicBezTo>
                    <a:pt x="2257" y="6621"/>
                    <a:pt x="2305" y="6681"/>
                    <a:pt x="2273" y="6746"/>
                  </a:cubicBezTo>
                  <a:cubicBezTo>
                    <a:pt x="2008" y="7297"/>
                    <a:pt x="2104" y="8091"/>
                    <a:pt x="2682" y="8413"/>
                  </a:cubicBezTo>
                  <a:cubicBezTo>
                    <a:pt x="2838" y="8500"/>
                    <a:pt x="3008" y="8541"/>
                    <a:pt x="3176" y="8541"/>
                  </a:cubicBezTo>
                  <a:cubicBezTo>
                    <a:pt x="3568" y="8541"/>
                    <a:pt x="3951" y="8321"/>
                    <a:pt x="4135" y="7960"/>
                  </a:cubicBezTo>
                  <a:cubicBezTo>
                    <a:pt x="4145" y="7941"/>
                    <a:pt x="4162" y="7933"/>
                    <a:pt x="4180" y="7933"/>
                  </a:cubicBezTo>
                  <a:cubicBezTo>
                    <a:pt x="4199" y="7933"/>
                    <a:pt x="4219" y="7942"/>
                    <a:pt x="4231" y="7958"/>
                  </a:cubicBezTo>
                  <a:cubicBezTo>
                    <a:pt x="4248" y="7934"/>
                    <a:pt x="4277" y="7921"/>
                    <a:pt x="4307" y="7921"/>
                  </a:cubicBezTo>
                  <a:cubicBezTo>
                    <a:pt x="4343" y="7921"/>
                    <a:pt x="4380" y="7941"/>
                    <a:pt x="4396" y="7985"/>
                  </a:cubicBezTo>
                  <a:cubicBezTo>
                    <a:pt x="4642" y="8643"/>
                    <a:pt x="5277" y="9154"/>
                    <a:pt x="5978" y="9154"/>
                  </a:cubicBezTo>
                  <a:cubicBezTo>
                    <a:pt x="6119" y="9154"/>
                    <a:pt x="6263" y="9133"/>
                    <a:pt x="6407" y="9089"/>
                  </a:cubicBezTo>
                  <a:cubicBezTo>
                    <a:pt x="7268" y="8824"/>
                    <a:pt x="7664" y="7860"/>
                    <a:pt x="7468" y="7035"/>
                  </a:cubicBezTo>
                  <a:cubicBezTo>
                    <a:pt x="7461" y="7000"/>
                    <a:pt x="7476" y="6975"/>
                    <a:pt x="7498" y="6963"/>
                  </a:cubicBezTo>
                  <a:cubicBezTo>
                    <a:pt x="7504" y="6919"/>
                    <a:pt x="7543" y="6878"/>
                    <a:pt x="7592" y="6878"/>
                  </a:cubicBezTo>
                  <a:cubicBezTo>
                    <a:pt x="7606" y="6878"/>
                    <a:pt x="7620" y="6881"/>
                    <a:pt x="7635" y="6888"/>
                  </a:cubicBezTo>
                  <a:cubicBezTo>
                    <a:pt x="7807" y="6972"/>
                    <a:pt x="7996" y="7013"/>
                    <a:pt x="8184" y="7013"/>
                  </a:cubicBezTo>
                  <a:cubicBezTo>
                    <a:pt x="8622" y="7013"/>
                    <a:pt x="9052" y="6789"/>
                    <a:pt x="9245" y="6366"/>
                  </a:cubicBezTo>
                  <a:cubicBezTo>
                    <a:pt x="9518" y="5771"/>
                    <a:pt x="9176" y="5065"/>
                    <a:pt x="8603" y="4809"/>
                  </a:cubicBezTo>
                  <a:cubicBezTo>
                    <a:pt x="8595" y="4810"/>
                    <a:pt x="8587" y="4813"/>
                    <a:pt x="8580" y="4814"/>
                  </a:cubicBezTo>
                  <a:cubicBezTo>
                    <a:pt x="8575" y="4814"/>
                    <a:pt x="8570" y="4815"/>
                    <a:pt x="8566" y="4815"/>
                  </a:cubicBezTo>
                  <a:cubicBezTo>
                    <a:pt x="8456" y="4815"/>
                    <a:pt x="8413" y="4646"/>
                    <a:pt x="8530" y="4631"/>
                  </a:cubicBezTo>
                  <a:cubicBezTo>
                    <a:pt x="9498" y="4497"/>
                    <a:pt x="10104" y="3549"/>
                    <a:pt x="9785" y="2609"/>
                  </a:cubicBezTo>
                  <a:cubicBezTo>
                    <a:pt x="9507" y="1791"/>
                    <a:pt x="8747" y="1408"/>
                    <a:pt x="7956" y="1408"/>
                  </a:cubicBezTo>
                  <a:cubicBezTo>
                    <a:pt x="7760" y="1408"/>
                    <a:pt x="7561" y="1431"/>
                    <a:pt x="7368" y="1478"/>
                  </a:cubicBezTo>
                  <a:cubicBezTo>
                    <a:pt x="7367" y="1478"/>
                    <a:pt x="7366" y="1478"/>
                    <a:pt x="7364" y="1478"/>
                  </a:cubicBezTo>
                  <a:cubicBezTo>
                    <a:pt x="7363" y="1478"/>
                    <a:pt x="7361" y="1478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50" y="1458"/>
                    <a:pt x="7251" y="1411"/>
                  </a:cubicBezTo>
                  <a:cubicBezTo>
                    <a:pt x="7280" y="839"/>
                    <a:pt x="7060" y="267"/>
                    <a:pt x="6476" y="63"/>
                  </a:cubicBezTo>
                  <a:cubicBezTo>
                    <a:pt x="6354" y="20"/>
                    <a:pt x="6233" y="0"/>
                    <a:pt x="6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1056;p65"/>
            <p:cNvSpPr/>
            <p:nvPr/>
          </p:nvSpPr>
          <p:spPr>
            <a:xfrm flipH="1">
              <a:off x="8623182" y="422822"/>
              <a:ext cx="57172" cy="44137"/>
            </a:xfrm>
            <a:custGeom>
              <a:avLst/>
              <a:gdLst/>
              <a:ahLst/>
              <a:cxnLst/>
              <a:rect l="l" t="t" r="r" b="b"/>
              <a:pathLst>
                <a:path w="943" h="728" extrusionOk="0">
                  <a:moveTo>
                    <a:pt x="233" y="331"/>
                  </a:moveTo>
                  <a:cubicBezTo>
                    <a:pt x="248" y="337"/>
                    <a:pt x="265" y="343"/>
                    <a:pt x="281" y="349"/>
                  </a:cubicBezTo>
                  <a:cubicBezTo>
                    <a:pt x="280" y="406"/>
                    <a:pt x="296" y="461"/>
                    <a:pt x="342" y="501"/>
                  </a:cubicBezTo>
                  <a:cubicBezTo>
                    <a:pt x="322" y="487"/>
                    <a:pt x="305" y="473"/>
                    <a:pt x="290" y="457"/>
                  </a:cubicBezTo>
                  <a:cubicBezTo>
                    <a:pt x="245" y="411"/>
                    <a:pt x="228" y="370"/>
                    <a:pt x="233" y="331"/>
                  </a:cubicBezTo>
                  <a:close/>
                  <a:moveTo>
                    <a:pt x="614" y="179"/>
                  </a:moveTo>
                  <a:cubicBezTo>
                    <a:pt x="631" y="179"/>
                    <a:pt x="649" y="183"/>
                    <a:pt x="666" y="192"/>
                  </a:cubicBezTo>
                  <a:cubicBezTo>
                    <a:pt x="817" y="277"/>
                    <a:pt x="701" y="532"/>
                    <a:pt x="563" y="559"/>
                  </a:cubicBezTo>
                  <a:cubicBezTo>
                    <a:pt x="550" y="561"/>
                    <a:pt x="536" y="563"/>
                    <a:pt x="523" y="563"/>
                  </a:cubicBezTo>
                  <a:cubicBezTo>
                    <a:pt x="474" y="563"/>
                    <a:pt x="426" y="547"/>
                    <a:pt x="382" y="524"/>
                  </a:cubicBezTo>
                  <a:lnTo>
                    <a:pt x="382" y="524"/>
                  </a:lnTo>
                  <a:cubicBezTo>
                    <a:pt x="398" y="530"/>
                    <a:pt x="414" y="533"/>
                    <a:pt x="430" y="533"/>
                  </a:cubicBezTo>
                  <a:cubicBezTo>
                    <a:pt x="548" y="533"/>
                    <a:pt x="668" y="380"/>
                    <a:pt x="619" y="267"/>
                  </a:cubicBezTo>
                  <a:cubicBezTo>
                    <a:pt x="605" y="235"/>
                    <a:pt x="584" y="210"/>
                    <a:pt x="562" y="189"/>
                  </a:cubicBezTo>
                  <a:cubicBezTo>
                    <a:pt x="579" y="183"/>
                    <a:pt x="596" y="179"/>
                    <a:pt x="614" y="179"/>
                  </a:cubicBezTo>
                  <a:close/>
                  <a:moveTo>
                    <a:pt x="540" y="1"/>
                  </a:moveTo>
                  <a:cubicBezTo>
                    <a:pt x="365" y="1"/>
                    <a:pt x="188" y="84"/>
                    <a:pt x="91" y="235"/>
                  </a:cubicBezTo>
                  <a:cubicBezTo>
                    <a:pt x="0" y="377"/>
                    <a:pt x="117" y="532"/>
                    <a:pt x="234" y="622"/>
                  </a:cubicBezTo>
                  <a:cubicBezTo>
                    <a:pt x="315" y="687"/>
                    <a:pt x="420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2" y="353"/>
                    <a:pt x="868" y="181"/>
                  </a:cubicBezTo>
                  <a:cubicBezTo>
                    <a:pt x="883" y="163"/>
                    <a:pt x="888" y="136"/>
                    <a:pt x="867" y="117"/>
                  </a:cubicBezTo>
                  <a:cubicBezTo>
                    <a:pt x="825" y="80"/>
                    <a:pt x="774" y="53"/>
                    <a:pt x="720" y="33"/>
                  </a:cubicBezTo>
                  <a:cubicBezTo>
                    <a:pt x="715" y="30"/>
                    <a:pt x="710" y="28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4" y="8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1057;p65"/>
            <p:cNvSpPr/>
            <p:nvPr/>
          </p:nvSpPr>
          <p:spPr>
            <a:xfrm flipH="1">
              <a:off x="8743223" y="416456"/>
              <a:ext cx="51230" cy="47289"/>
            </a:xfrm>
            <a:custGeom>
              <a:avLst/>
              <a:gdLst/>
              <a:ahLst/>
              <a:cxnLst/>
              <a:rect l="l" t="t" r="r" b="b"/>
              <a:pathLst>
                <a:path w="845" h="780" extrusionOk="0">
                  <a:moveTo>
                    <a:pt x="529" y="281"/>
                  </a:moveTo>
                  <a:cubicBezTo>
                    <a:pt x="532" y="283"/>
                    <a:pt x="534" y="283"/>
                    <a:pt x="537" y="285"/>
                  </a:cubicBezTo>
                  <a:cubicBezTo>
                    <a:pt x="572" y="315"/>
                    <a:pt x="584" y="355"/>
                    <a:pt x="583" y="398"/>
                  </a:cubicBezTo>
                  <a:cubicBezTo>
                    <a:pt x="573" y="391"/>
                    <a:pt x="560" y="384"/>
                    <a:pt x="547" y="376"/>
                  </a:cubicBezTo>
                  <a:cubicBezTo>
                    <a:pt x="544" y="372"/>
                    <a:pt x="539" y="374"/>
                    <a:pt x="534" y="372"/>
                  </a:cubicBezTo>
                  <a:cubicBezTo>
                    <a:pt x="533" y="356"/>
                    <a:pt x="528" y="339"/>
                    <a:pt x="517" y="326"/>
                  </a:cubicBezTo>
                  <a:cubicBezTo>
                    <a:pt x="522" y="311"/>
                    <a:pt x="525" y="297"/>
                    <a:pt x="529" y="281"/>
                  </a:cubicBezTo>
                  <a:close/>
                  <a:moveTo>
                    <a:pt x="500" y="442"/>
                  </a:moveTo>
                  <a:cubicBezTo>
                    <a:pt x="517" y="466"/>
                    <a:pt x="532" y="489"/>
                    <a:pt x="552" y="511"/>
                  </a:cubicBezTo>
                  <a:cubicBezTo>
                    <a:pt x="523" y="556"/>
                    <a:pt x="482" y="593"/>
                    <a:pt x="435" y="605"/>
                  </a:cubicBezTo>
                  <a:cubicBezTo>
                    <a:pt x="461" y="582"/>
                    <a:pt x="477" y="547"/>
                    <a:pt x="466" y="510"/>
                  </a:cubicBezTo>
                  <a:cubicBezTo>
                    <a:pt x="462" y="487"/>
                    <a:pt x="449" y="464"/>
                    <a:pt x="431" y="447"/>
                  </a:cubicBezTo>
                  <a:lnTo>
                    <a:pt x="431" y="447"/>
                  </a:lnTo>
                  <a:cubicBezTo>
                    <a:pt x="434" y="449"/>
                    <a:pt x="438" y="451"/>
                    <a:pt x="442" y="452"/>
                  </a:cubicBezTo>
                  <a:cubicBezTo>
                    <a:pt x="448" y="454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0" y="0"/>
                    <a:pt x="39" y="138"/>
                    <a:pt x="20" y="343"/>
                  </a:cubicBezTo>
                  <a:cubicBezTo>
                    <a:pt x="0" y="560"/>
                    <a:pt x="190" y="779"/>
                    <a:pt x="401" y="779"/>
                  </a:cubicBezTo>
                  <a:cubicBezTo>
                    <a:pt x="447" y="779"/>
                    <a:pt x="493" y="769"/>
                    <a:pt x="539" y="746"/>
                  </a:cubicBezTo>
                  <a:cubicBezTo>
                    <a:pt x="758" y="638"/>
                    <a:pt x="845" y="289"/>
                    <a:pt x="622" y="138"/>
                  </a:cubicBezTo>
                  <a:cubicBezTo>
                    <a:pt x="654" y="127"/>
                    <a:pt x="667" y="74"/>
                    <a:pt x="632" y="53"/>
                  </a:cubicBezTo>
                  <a:cubicBezTo>
                    <a:pt x="573" y="17"/>
                    <a:pt x="505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p65"/>
            <p:cNvSpPr/>
            <p:nvPr/>
          </p:nvSpPr>
          <p:spPr>
            <a:xfrm flipH="1">
              <a:off x="8871630" y="421852"/>
              <a:ext cx="49472" cy="47835"/>
            </a:xfrm>
            <a:custGeom>
              <a:avLst/>
              <a:gdLst/>
              <a:ahLst/>
              <a:cxnLst/>
              <a:rect l="l" t="t" r="r" b="b"/>
              <a:pathLst>
                <a:path w="816" h="789" extrusionOk="0">
                  <a:moveTo>
                    <a:pt x="517" y="298"/>
                  </a:moveTo>
                  <a:cubicBezTo>
                    <a:pt x="520" y="300"/>
                    <a:pt x="524" y="302"/>
                    <a:pt x="527" y="303"/>
                  </a:cubicBezTo>
                  <a:cubicBezTo>
                    <a:pt x="546" y="317"/>
                    <a:pt x="560" y="338"/>
                    <a:pt x="568" y="360"/>
                  </a:cubicBezTo>
                  <a:cubicBezTo>
                    <a:pt x="580" y="405"/>
                    <a:pt x="559" y="458"/>
                    <a:pt x="533" y="494"/>
                  </a:cubicBezTo>
                  <a:cubicBezTo>
                    <a:pt x="502" y="539"/>
                    <a:pt x="450" y="576"/>
                    <a:pt x="400" y="576"/>
                  </a:cubicBezTo>
                  <a:cubicBezTo>
                    <a:pt x="368" y="576"/>
                    <a:pt x="336" y="560"/>
                    <a:pt x="314" y="519"/>
                  </a:cubicBezTo>
                  <a:cubicBezTo>
                    <a:pt x="312" y="517"/>
                    <a:pt x="311" y="513"/>
                    <a:pt x="309" y="508"/>
                  </a:cubicBezTo>
                  <a:lnTo>
                    <a:pt x="309" y="508"/>
                  </a:lnTo>
                  <a:cubicBezTo>
                    <a:pt x="317" y="512"/>
                    <a:pt x="325" y="517"/>
                    <a:pt x="335" y="519"/>
                  </a:cubicBezTo>
                  <a:cubicBezTo>
                    <a:pt x="338" y="520"/>
                    <a:pt x="341" y="520"/>
                    <a:pt x="344" y="520"/>
                  </a:cubicBezTo>
                  <a:cubicBezTo>
                    <a:pt x="355" y="520"/>
                    <a:pt x="363" y="516"/>
                    <a:pt x="370" y="509"/>
                  </a:cubicBezTo>
                  <a:cubicBezTo>
                    <a:pt x="378" y="513"/>
                    <a:pt x="388" y="515"/>
                    <a:pt x="397" y="515"/>
                  </a:cubicBezTo>
                  <a:cubicBezTo>
                    <a:pt x="415" y="515"/>
                    <a:pt x="434" y="507"/>
                    <a:pt x="446" y="491"/>
                  </a:cubicBezTo>
                  <a:cubicBezTo>
                    <a:pt x="453" y="480"/>
                    <a:pt x="458" y="467"/>
                    <a:pt x="461" y="455"/>
                  </a:cubicBezTo>
                  <a:cubicBezTo>
                    <a:pt x="493" y="445"/>
                    <a:pt x="522" y="411"/>
                    <a:pt x="524" y="377"/>
                  </a:cubicBezTo>
                  <a:cubicBezTo>
                    <a:pt x="524" y="353"/>
                    <a:pt x="522" y="326"/>
                    <a:pt x="517" y="298"/>
                  </a:cubicBezTo>
                  <a:close/>
                  <a:moveTo>
                    <a:pt x="458" y="0"/>
                  </a:moveTo>
                  <a:cubicBezTo>
                    <a:pt x="336" y="0"/>
                    <a:pt x="204" y="73"/>
                    <a:pt x="131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6"/>
                    <a:pt x="320" y="789"/>
                    <a:pt x="442" y="789"/>
                  </a:cubicBezTo>
                  <a:cubicBezTo>
                    <a:pt x="636" y="789"/>
                    <a:pt x="815" y="654"/>
                    <a:pt x="781" y="404"/>
                  </a:cubicBezTo>
                  <a:cubicBezTo>
                    <a:pt x="766" y="288"/>
                    <a:pt x="700" y="174"/>
                    <a:pt x="600" y="117"/>
                  </a:cubicBezTo>
                  <a:cubicBezTo>
                    <a:pt x="631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47EDF12-EEB0-F987-5B22-226B3A0CF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44"/>
          <a:stretch/>
        </p:blipFill>
        <p:spPr>
          <a:xfrm>
            <a:off x="6738351" y="1541033"/>
            <a:ext cx="4358343" cy="46467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C9F08C-044D-20A0-19B3-348229A30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14" y="411731"/>
            <a:ext cx="3226130" cy="977628"/>
          </a:xfrm>
          <a:prstGeom prst="rect">
            <a:avLst/>
          </a:prstGeom>
        </p:spPr>
      </p:pic>
      <p:sp>
        <p:nvSpPr>
          <p:cNvPr id="3" name="object 39">
            <a:extLst>
              <a:ext uri="{FF2B5EF4-FFF2-40B4-BE49-F238E27FC236}">
                <a16:creationId xmlns:a16="http://schemas.microsoft.com/office/drawing/2014/main" id="{0EF2F726-86AD-FFC6-D081-9E11D32C641B}"/>
              </a:ext>
            </a:extLst>
          </p:cNvPr>
          <p:cNvSpPr txBox="1">
            <a:spLocks/>
          </p:cNvSpPr>
          <p:nvPr/>
        </p:nvSpPr>
        <p:spPr>
          <a:xfrm>
            <a:off x="10905761" y="6552462"/>
            <a:ext cx="301625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5"/>
              </a:spcBef>
            </a:pPr>
            <a:fld id="{81D60167-4931-47E6-BA6A-407CBD079E47}" type="slidenum">
              <a:rPr lang="en-AE" smtClean="0"/>
              <a:pPr marL="38100">
                <a:spcBef>
                  <a:spcPts val="155"/>
                </a:spcBef>
              </a:pPr>
              <a:t>6</a:t>
            </a:fld>
            <a:endParaRPr lang="en-A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1753" y="4086225"/>
            <a:ext cx="3924300" cy="2771775"/>
          </a:xfrm>
          <a:custGeom>
            <a:avLst/>
            <a:gdLst/>
            <a:ahLst/>
            <a:cxnLst/>
            <a:rect l="l" t="t" r="r" b="b"/>
            <a:pathLst>
              <a:path w="3924300" h="2771775">
                <a:moveTo>
                  <a:pt x="1962148" y="0"/>
                </a:moveTo>
                <a:lnTo>
                  <a:pt x="1913765" y="584"/>
                </a:lnTo>
                <a:lnTo>
                  <a:pt x="1865670" y="2330"/>
                </a:lnTo>
                <a:lnTo>
                  <a:pt x="1817876" y="5223"/>
                </a:lnTo>
                <a:lnTo>
                  <a:pt x="1770396" y="9250"/>
                </a:lnTo>
                <a:lnTo>
                  <a:pt x="1723245" y="14397"/>
                </a:lnTo>
                <a:lnTo>
                  <a:pt x="1676434" y="20651"/>
                </a:lnTo>
                <a:lnTo>
                  <a:pt x="1629979" y="27999"/>
                </a:lnTo>
                <a:lnTo>
                  <a:pt x="1583892" y="36427"/>
                </a:lnTo>
                <a:lnTo>
                  <a:pt x="1538187" y="45922"/>
                </a:lnTo>
                <a:lnTo>
                  <a:pt x="1492876" y="56470"/>
                </a:lnTo>
                <a:lnTo>
                  <a:pt x="1447975" y="68058"/>
                </a:lnTo>
                <a:lnTo>
                  <a:pt x="1403495" y="80672"/>
                </a:lnTo>
                <a:lnTo>
                  <a:pt x="1359450" y="94300"/>
                </a:lnTo>
                <a:lnTo>
                  <a:pt x="1315855" y="108927"/>
                </a:lnTo>
                <a:lnTo>
                  <a:pt x="1272722" y="124540"/>
                </a:lnTo>
                <a:lnTo>
                  <a:pt x="1230064" y="141125"/>
                </a:lnTo>
                <a:lnTo>
                  <a:pt x="1187896" y="158670"/>
                </a:lnTo>
                <a:lnTo>
                  <a:pt x="1146230" y="177161"/>
                </a:lnTo>
                <a:lnTo>
                  <a:pt x="1105081" y="196585"/>
                </a:lnTo>
                <a:lnTo>
                  <a:pt x="1064461" y="216927"/>
                </a:lnTo>
                <a:lnTo>
                  <a:pt x="1024383" y="238175"/>
                </a:lnTo>
                <a:lnTo>
                  <a:pt x="984862" y="260315"/>
                </a:lnTo>
                <a:lnTo>
                  <a:pt x="945911" y="283333"/>
                </a:lnTo>
                <a:lnTo>
                  <a:pt x="907543" y="307217"/>
                </a:lnTo>
                <a:lnTo>
                  <a:pt x="869771" y="331953"/>
                </a:lnTo>
                <a:lnTo>
                  <a:pt x="832610" y="357527"/>
                </a:lnTo>
                <a:lnTo>
                  <a:pt x="796072" y="383926"/>
                </a:lnTo>
                <a:lnTo>
                  <a:pt x="760171" y="411136"/>
                </a:lnTo>
                <a:lnTo>
                  <a:pt x="724920" y="439145"/>
                </a:lnTo>
                <a:lnTo>
                  <a:pt x="690333" y="467938"/>
                </a:lnTo>
                <a:lnTo>
                  <a:pt x="656423" y="497503"/>
                </a:lnTo>
                <a:lnTo>
                  <a:pt x="623204" y="527825"/>
                </a:lnTo>
                <a:lnTo>
                  <a:pt x="590689" y="558892"/>
                </a:lnTo>
                <a:lnTo>
                  <a:pt x="558891" y="590689"/>
                </a:lnTo>
                <a:lnTo>
                  <a:pt x="527825" y="623204"/>
                </a:lnTo>
                <a:lnTo>
                  <a:pt x="497503" y="656423"/>
                </a:lnTo>
                <a:lnTo>
                  <a:pt x="467938" y="690333"/>
                </a:lnTo>
                <a:lnTo>
                  <a:pt x="439145" y="724920"/>
                </a:lnTo>
                <a:lnTo>
                  <a:pt x="411136" y="760171"/>
                </a:lnTo>
                <a:lnTo>
                  <a:pt x="383926" y="796072"/>
                </a:lnTo>
                <a:lnTo>
                  <a:pt x="357527" y="832610"/>
                </a:lnTo>
                <a:lnTo>
                  <a:pt x="331953" y="869772"/>
                </a:lnTo>
                <a:lnTo>
                  <a:pt x="307217" y="907543"/>
                </a:lnTo>
                <a:lnTo>
                  <a:pt x="283333" y="945911"/>
                </a:lnTo>
                <a:lnTo>
                  <a:pt x="260315" y="984862"/>
                </a:lnTo>
                <a:lnTo>
                  <a:pt x="238175" y="1024384"/>
                </a:lnTo>
                <a:lnTo>
                  <a:pt x="216927" y="1064461"/>
                </a:lnTo>
                <a:lnTo>
                  <a:pt x="196585" y="1105081"/>
                </a:lnTo>
                <a:lnTo>
                  <a:pt x="177161" y="1146231"/>
                </a:lnTo>
                <a:lnTo>
                  <a:pt x="158670" y="1187897"/>
                </a:lnTo>
                <a:lnTo>
                  <a:pt x="141125" y="1230065"/>
                </a:lnTo>
                <a:lnTo>
                  <a:pt x="124540" y="1272722"/>
                </a:lnTo>
                <a:lnTo>
                  <a:pt x="108927" y="1315856"/>
                </a:lnTo>
                <a:lnTo>
                  <a:pt x="94300" y="1359451"/>
                </a:lnTo>
                <a:lnTo>
                  <a:pt x="80672" y="1403495"/>
                </a:lnTo>
                <a:lnTo>
                  <a:pt x="68058" y="1447975"/>
                </a:lnTo>
                <a:lnTo>
                  <a:pt x="56470" y="1492877"/>
                </a:lnTo>
                <a:lnTo>
                  <a:pt x="45922" y="1538187"/>
                </a:lnTo>
                <a:lnTo>
                  <a:pt x="36427" y="1583893"/>
                </a:lnTo>
                <a:lnTo>
                  <a:pt x="27999" y="1629980"/>
                </a:lnTo>
                <a:lnTo>
                  <a:pt x="20651" y="1676435"/>
                </a:lnTo>
                <a:lnTo>
                  <a:pt x="14397" y="1723245"/>
                </a:lnTo>
                <a:lnTo>
                  <a:pt x="9250" y="1770397"/>
                </a:lnTo>
                <a:lnTo>
                  <a:pt x="5223" y="1817877"/>
                </a:lnTo>
                <a:lnTo>
                  <a:pt x="2330" y="1865671"/>
                </a:lnTo>
                <a:lnTo>
                  <a:pt x="584" y="1913766"/>
                </a:lnTo>
                <a:lnTo>
                  <a:pt x="0" y="1962149"/>
                </a:lnTo>
                <a:lnTo>
                  <a:pt x="584" y="2010532"/>
                </a:lnTo>
                <a:lnTo>
                  <a:pt x="2330" y="2058628"/>
                </a:lnTo>
                <a:lnTo>
                  <a:pt x="5223" y="2106422"/>
                </a:lnTo>
                <a:lnTo>
                  <a:pt x="9250" y="2153901"/>
                </a:lnTo>
                <a:lnTo>
                  <a:pt x="14397" y="2201053"/>
                </a:lnTo>
                <a:lnTo>
                  <a:pt x="20651" y="2247863"/>
                </a:lnTo>
                <a:lnTo>
                  <a:pt x="27999" y="2294319"/>
                </a:lnTo>
                <a:lnTo>
                  <a:pt x="36427" y="2340406"/>
                </a:lnTo>
                <a:lnTo>
                  <a:pt x="45922" y="2386111"/>
                </a:lnTo>
                <a:lnTo>
                  <a:pt x="56470" y="2431422"/>
                </a:lnTo>
                <a:lnTo>
                  <a:pt x="68058" y="2476323"/>
                </a:lnTo>
                <a:lnTo>
                  <a:pt x="80672" y="2520803"/>
                </a:lnTo>
                <a:lnTo>
                  <a:pt x="94300" y="2564848"/>
                </a:lnTo>
                <a:lnTo>
                  <a:pt x="108927" y="2608443"/>
                </a:lnTo>
                <a:lnTo>
                  <a:pt x="124540" y="2651576"/>
                </a:lnTo>
                <a:lnTo>
                  <a:pt x="141125" y="2694234"/>
                </a:lnTo>
                <a:lnTo>
                  <a:pt x="158670" y="2736402"/>
                </a:lnTo>
                <a:lnTo>
                  <a:pt x="174368" y="2771775"/>
                </a:lnTo>
                <a:lnTo>
                  <a:pt x="3749929" y="2771775"/>
                </a:lnTo>
                <a:lnTo>
                  <a:pt x="3765627" y="2736402"/>
                </a:lnTo>
                <a:lnTo>
                  <a:pt x="3783172" y="2694234"/>
                </a:lnTo>
                <a:lnTo>
                  <a:pt x="3799758" y="2651576"/>
                </a:lnTo>
                <a:lnTo>
                  <a:pt x="3815371" y="2608443"/>
                </a:lnTo>
                <a:lnTo>
                  <a:pt x="3829998" y="2564848"/>
                </a:lnTo>
                <a:lnTo>
                  <a:pt x="3843625" y="2520803"/>
                </a:lnTo>
                <a:lnTo>
                  <a:pt x="3856240" y="2476323"/>
                </a:lnTo>
                <a:lnTo>
                  <a:pt x="3867828" y="2431422"/>
                </a:lnTo>
                <a:lnTo>
                  <a:pt x="3878376" y="2386111"/>
                </a:lnTo>
                <a:lnTo>
                  <a:pt x="3887871" y="2340406"/>
                </a:lnTo>
                <a:lnTo>
                  <a:pt x="3896299" y="2294319"/>
                </a:lnTo>
                <a:lnTo>
                  <a:pt x="3903646" y="2247863"/>
                </a:lnTo>
                <a:lnTo>
                  <a:pt x="3909901" y="2201053"/>
                </a:lnTo>
                <a:lnTo>
                  <a:pt x="3915048" y="2153901"/>
                </a:lnTo>
                <a:lnTo>
                  <a:pt x="3919075" y="2106422"/>
                </a:lnTo>
                <a:lnTo>
                  <a:pt x="3921968" y="2058628"/>
                </a:lnTo>
                <a:lnTo>
                  <a:pt x="3923713" y="2010532"/>
                </a:lnTo>
                <a:lnTo>
                  <a:pt x="3924298" y="1962149"/>
                </a:lnTo>
                <a:lnTo>
                  <a:pt x="3923713" y="1913766"/>
                </a:lnTo>
                <a:lnTo>
                  <a:pt x="3921968" y="1865671"/>
                </a:lnTo>
                <a:lnTo>
                  <a:pt x="3919075" y="1817877"/>
                </a:lnTo>
                <a:lnTo>
                  <a:pt x="3915048" y="1770397"/>
                </a:lnTo>
                <a:lnTo>
                  <a:pt x="3909901" y="1723245"/>
                </a:lnTo>
                <a:lnTo>
                  <a:pt x="3903646" y="1676435"/>
                </a:lnTo>
                <a:lnTo>
                  <a:pt x="3896299" y="1629980"/>
                </a:lnTo>
                <a:lnTo>
                  <a:pt x="3887871" y="1583893"/>
                </a:lnTo>
                <a:lnTo>
                  <a:pt x="3878376" y="1538187"/>
                </a:lnTo>
                <a:lnTo>
                  <a:pt x="3867828" y="1492877"/>
                </a:lnTo>
                <a:lnTo>
                  <a:pt x="3856240" y="1447975"/>
                </a:lnTo>
                <a:lnTo>
                  <a:pt x="3843625" y="1403495"/>
                </a:lnTo>
                <a:lnTo>
                  <a:pt x="3829998" y="1359451"/>
                </a:lnTo>
                <a:lnTo>
                  <a:pt x="3815371" y="1315856"/>
                </a:lnTo>
                <a:lnTo>
                  <a:pt x="3799758" y="1272722"/>
                </a:lnTo>
                <a:lnTo>
                  <a:pt x="3783172" y="1230065"/>
                </a:lnTo>
                <a:lnTo>
                  <a:pt x="3765627" y="1187897"/>
                </a:lnTo>
                <a:lnTo>
                  <a:pt x="3747136" y="1146231"/>
                </a:lnTo>
                <a:lnTo>
                  <a:pt x="3727713" y="1105081"/>
                </a:lnTo>
                <a:lnTo>
                  <a:pt x="3707371" y="1064461"/>
                </a:lnTo>
                <a:lnTo>
                  <a:pt x="3686123" y="1024384"/>
                </a:lnTo>
                <a:lnTo>
                  <a:pt x="3663983" y="984862"/>
                </a:lnTo>
                <a:lnTo>
                  <a:pt x="3640965" y="945911"/>
                </a:lnTo>
                <a:lnTo>
                  <a:pt x="3617081" y="907543"/>
                </a:lnTo>
                <a:lnTo>
                  <a:pt x="3592345" y="869772"/>
                </a:lnTo>
                <a:lnTo>
                  <a:pt x="3566771" y="832610"/>
                </a:lnTo>
                <a:lnTo>
                  <a:pt x="3540372" y="796072"/>
                </a:lnTo>
                <a:lnTo>
                  <a:pt x="3513161" y="760171"/>
                </a:lnTo>
                <a:lnTo>
                  <a:pt x="3485153" y="724920"/>
                </a:lnTo>
                <a:lnTo>
                  <a:pt x="3456360" y="690333"/>
                </a:lnTo>
                <a:lnTo>
                  <a:pt x="3426795" y="656423"/>
                </a:lnTo>
                <a:lnTo>
                  <a:pt x="3396473" y="623204"/>
                </a:lnTo>
                <a:lnTo>
                  <a:pt x="3365406" y="590689"/>
                </a:lnTo>
                <a:lnTo>
                  <a:pt x="3333609" y="558892"/>
                </a:lnTo>
                <a:lnTo>
                  <a:pt x="3301093" y="527825"/>
                </a:lnTo>
                <a:lnTo>
                  <a:pt x="3267874" y="497503"/>
                </a:lnTo>
                <a:lnTo>
                  <a:pt x="3233964" y="467938"/>
                </a:lnTo>
                <a:lnTo>
                  <a:pt x="3199378" y="439145"/>
                </a:lnTo>
                <a:lnTo>
                  <a:pt x="3164127" y="411136"/>
                </a:lnTo>
                <a:lnTo>
                  <a:pt x="3128226" y="383926"/>
                </a:lnTo>
                <a:lnTo>
                  <a:pt x="3091688" y="357527"/>
                </a:lnTo>
                <a:lnTo>
                  <a:pt x="3054526" y="331953"/>
                </a:lnTo>
                <a:lnTo>
                  <a:pt x="3016755" y="307217"/>
                </a:lnTo>
                <a:lnTo>
                  <a:pt x="2978387" y="283333"/>
                </a:lnTo>
                <a:lnTo>
                  <a:pt x="2939435" y="260315"/>
                </a:lnTo>
                <a:lnTo>
                  <a:pt x="2899914" y="238175"/>
                </a:lnTo>
                <a:lnTo>
                  <a:pt x="2859837" y="216927"/>
                </a:lnTo>
                <a:lnTo>
                  <a:pt x="2819217" y="196585"/>
                </a:lnTo>
                <a:lnTo>
                  <a:pt x="2778067" y="177161"/>
                </a:lnTo>
                <a:lnTo>
                  <a:pt x="2736401" y="158670"/>
                </a:lnTo>
                <a:lnTo>
                  <a:pt x="2694233" y="141125"/>
                </a:lnTo>
                <a:lnTo>
                  <a:pt x="2651575" y="124540"/>
                </a:lnTo>
                <a:lnTo>
                  <a:pt x="2608442" y="108927"/>
                </a:lnTo>
                <a:lnTo>
                  <a:pt x="2564847" y="94300"/>
                </a:lnTo>
                <a:lnTo>
                  <a:pt x="2520802" y="80672"/>
                </a:lnTo>
                <a:lnTo>
                  <a:pt x="2476322" y="68058"/>
                </a:lnTo>
                <a:lnTo>
                  <a:pt x="2431421" y="56470"/>
                </a:lnTo>
                <a:lnTo>
                  <a:pt x="2386110" y="45922"/>
                </a:lnTo>
                <a:lnTo>
                  <a:pt x="2340405" y="36427"/>
                </a:lnTo>
                <a:lnTo>
                  <a:pt x="2294318" y="27999"/>
                </a:lnTo>
                <a:lnTo>
                  <a:pt x="2247862" y="20651"/>
                </a:lnTo>
                <a:lnTo>
                  <a:pt x="2201052" y="14397"/>
                </a:lnTo>
                <a:lnTo>
                  <a:pt x="2153900" y="9250"/>
                </a:lnTo>
                <a:lnTo>
                  <a:pt x="2106421" y="5223"/>
                </a:lnTo>
                <a:lnTo>
                  <a:pt x="2058627" y="2330"/>
                </a:lnTo>
                <a:lnTo>
                  <a:pt x="2010531" y="584"/>
                </a:lnTo>
                <a:lnTo>
                  <a:pt x="196214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7263" y="0"/>
            <a:ext cx="11984990" cy="6602095"/>
            <a:chOff x="207263" y="0"/>
            <a:chExt cx="11984990" cy="6602095"/>
          </a:xfrm>
        </p:grpSpPr>
        <p:sp>
          <p:nvSpPr>
            <p:cNvPr id="4" name="object 4"/>
            <p:cNvSpPr/>
            <p:nvPr/>
          </p:nvSpPr>
          <p:spPr>
            <a:xfrm>
              <a:off x="8115299" y="0"/>
              <a:ext cx="4076700" cy="4171950"/>
            </a:xfrm>
            <a:custGeom>
              <a:avLst/>
              <a:gdLst/>
              <a:ahLst/>
              <a:cxnLst/>
              <a:rect l="l" t="t" r="r" b="b"/>
              <a:pathLst>
                <a:path w="4076700" h="4171950">
                  <a:moveTo>
                    <a:pt x="4076700" y="0"/>
                  </a:moveTo>
                  <a:lnTo>
                    <a:pt x="408560" y="0"/>
                  </a:lnTo>
                  <a:lnTo>
                    <a:pt x="388506" y="32777"/>
                  </a:lnTo>
                  <a:lnTo>
                    <a:pt x="365689" y="71484"/>
                  </a:lnTo>
                  <a:lnTo>
                    <a:pt x="343493" y="110596"/>
                  </a:lnTo>
                  <a:lnTo>
                    <a:pt x="321925" y="150105"/>
                  </a:lnTo>
                  <a:lnTo>
                    <a:pt x="300992" y="190004"/>
                  </a:lnTo>
                  <a:lnTo>
                    <a:pt x="280699" y="230288"/>
                  </a:lnTo>
                  <a:lnTo>
                    <a:pt x="261055" y="270948"/>
                  </a:lnTo>
                  <a:lnTo>
                    <a:pt x="242066" y="311979"/>
                  </a:lnTo>
                  <a:lnTo>
                    <a:pt x="223739" y="353373"/>
                  </a:lnTo>
                  <a:lnTo>
                    <a:pt x="206080" y="395124"/>
                  </a:lnTo>
                  <a:lnTo>
                    <a:pt x="189096" y="437226"/>
                  </a:lnTo>
                  <a:lnTo>
                    <a:pt x="172794" y="479670"/>
                  </a:lnTo>
                  <a:lnTo>
                    <a:pt x="157181" y="522450"/>
                  </a:lnTo>
                  <a:lnTo>
                    <a:pt x="142263" y="565561"/>
                  </a:lnTo>
                  <a:lnTo>
                    <a:pt x="128048" y="608994"/>
                  </a:lnTo>
                  <a:lnTo>
                    <a:pt x="114542" y="652743"/>
                  </a:lnTo>
                  <a:lnTo>
                    <a:pt x="101752" y="696802"/>
                  </a:lnTo>
                  <a:lnTo>
                    <a:pt x="89685" y="741163"/>
                  </a:lnTo>
                  <a:lnTo>
                    <a:pt x="78347" y="785820"/>
                  </a:lnTo>
                  <a:lnTo>
                    <a:pt x="67745" y="830765"/>
                  </a:lnTo>
                  <a:lnTo>
                    <a:pt x="57886" y="875993"/>
                  </a:lnTo>
                  <a:lnTo>
                    <a:pt x="48777" y="921497"/>
                  </a:lnTo>
                  <a:lnTo>
                    <a:pt x="40424" y="967269"/>
                  </a:lnTo>
                  <a:lnTo>
                    <a:pt x="32835" y="1013303"/>
                  </a:lnTo>
                  <a:lnTo>
                    <a:pt x="26016" y="1059592"/>
                  </a:lnTo>
                  <a:lnTo>
                    <a:pt x="19974" y="1106129"/>
                  </a:lnTo>
                  <a:lnTo>
                    <a:pt x="14715" y="1152908"/>
                  </a:lnTo>
                  <a:lnTo>
                    <a:pt x="10247" y="1199922"/>
                  </a:lnTo>
                  <a:lnTo>
                    <a:pt x="6576" y="1247163"/>
                  </a:lnTo>
                  <a:lnTo>
                    <a:pt x="3709" y="1294626"/>
                  </a:lnTo>
                  <a:lnTo>
                    <a:pt x="1653" y="1342304"/>
                  </a:lnTo>
                  <a:lnTo>
                    <a:pt x="414" y="1390189"/>
                  </a:lnTo>
                  <a:lnTo>
                    <a:pt x="0" y="1438275"/>
                  </a:lnTo>
                  <a:lnTo>
                    <a:pt x="414" y="1486360"/>
                  </a:lnTo>
                  <a:lnTo>
                    <a:pt x="1653" y="1534245"/>
                  </a:lnTo>
                  <a:lnTo>
                    <a:pt x="3709" y="1581923"/>
                  </a:lnTo>
                  <a:lnTo>
                    <a:pt x="6576" y="1629386"/>
                  </a:lnTo>
                  <a:lnTo>
                    <a:pt x="10247" y="1676627"/>
                  </a:lnTo>
                  <a:lnTo>
                    <a:pt x="14715" y="1723641"/>
                  </a:lnTo>
                  <a:lnTo>
                    <a:pt x="19974" y="1770420"/>
                  </a:lnTo>
                  <a:lnTo>
                    <a:pt x="26016" y="1816957"/>
                  </a:lnTo>
                  <a:lnTo>
                    <a:pt x="32835" y="1863246"/>
                  </a:lnTo>
                  <a:lnTo>
                    <a:pt x="40424" y="1909280"/>
                  </a:lnTo>
                  <a:lnTo>
                    <a:pt x="48777" y="1955052"/>
                  </a:lnTo>
                  <a:lnTo>
                    <a:pt x="57886" y="2000556"/>
                  </a:lnTo>
                  <a:lnTo>
                    <a:pt x="67745" y="2045784"/>
                  </a:lnTo>
                  <a:lnTo>
                    <a:pt x="78347" y="2090729"/>
                  </a:lnTo>
                  <a:lnTo>
                    <a:pt x="89685" y="2135386"/>
                  </a:lnTo>
                  <a:lnTo>
                    <a:pt x="101752" y="2179747"/>
                  </a:lnTo>
                  <a:lnTo>
                    <a:pt x="114542" y="2223806"/>
                  </a:lnTo>
                  <a:lnTo>
                    <a:pt x="128048" y="2267555"/>
                  </a:lnTo>
                  <a:lnTo>
                    <a:pt x="142263" y="2310988"/>
                  </a:lnTo>
                  <a:lnTo>
                    <a:pt x="157181" y="2354099"/>
                  </a:lnTo>
                  <a:lnTo>
                    <a:pt x="172794" y="2396879"/>
                  </a:lnTo>
                  <a:lnTo>
                    <a:pt x="189096" y="2439323"/>
                  </a:lnTo>
                  <a:lnTo>
                    <a:pt x="206080" y="2481425"/>
                  </a:lnTo>
                  <a:lnTo>
                    <a:pt x="223739" y="2523176"/>
                  </a:lnTo>
                  <a:lnTo>
                    <a:pt x="242066" y="2564570"/>
                  </a:lnTo>
                  <a:lnTo>
                    <a:pt x="261055" y="2605601"/>
                  </a:lnTo>
                  <a:lnTo>
                    <a:pt x="280699" y="2646261"/>
                  </a:lnTo>
                  <a:lnTo>
                    <a:pt x="300992" y="2686545"/>
                  </a:lnTo>
                  <a:lnTo>
                    <a:pt x="321925" y="2726444"/>
                  </a:lnTo>
                  <a:lnTo>
                    <a:pt x="343493" y="2765953"/>
                  </a:lnTo>
                  <a:lnTo>
                    <a:pt x="365689" y="2805065"/>
                  </a:lnTo>
                  <a:lnTo>
                    <a:pt x="388506" y="2843772"/>
                  </a:lnTo>
                  <a:lnTo>
                    <a:pt x="411937" y="2882069"/>
                  </a:lnTo>
                  <a:lnTo>
                    <a:pt x="435976" y="2919948"/>
                  </a:lnTo>
                  <a:lnTo>
                    <a:pt x="460615" y="2957402"/>
                  </a:lnTo>
                  <a:lnTo>
                    <a:pt x="485849" y="2994425"/>
                  </a:lnTo>
                  <a:lnTo>
                    <a:pt x="511669" y="3031010"/>
                  </a:lnTo>
                  <a:lnTo>
                    <a:pt x="538070" y="3067150"/>
                  </a:lnTo>
                  <a:lnTo>
                    <a:pt x="565044" y="3102838"/>
                  </a:lnTo>
                  <a:lnTo>
                    <a:pt x="592585" y="3138068"/>
                  </a:lnTo>
                  <a:lnTo>
                    <a:pt x="620686" y="3172833"/>
                  </a:lnTo>
                  <a:lnTo>
                    <a:pt x="649341" y="3207126"/>
                  </a:lnTo>
                  <a:lnTo>
                    <a:pt x="678542" y="3240940"/>
                  </a:lnTo>
                  <a:lnTo>
                    <a:pt x="708282" y="3274269"/>
                  </a:lnTo>
                  <a:lnTo>
                    <a:pt x="738556" y="3307106"/>
                  </a:lnTo>
                  <a:lnTo>
                    <a:pt x="769355" y="3339443"/>
                  </a:lnTo>
                  <a:lnTo>
                    <a:pt x="800674" y="3371275"/>
                  </a:lnTo>
                  <a:lnTo>
                    <a:pt x="832506" y="3402594"/>
                  </a:lnTo>
                  <a:lnTo>
                    <a:pt x="864843" y="3433393"/>
                  </a:lnTo>
                  <a:lnTo>
                    <a:pt x="897680" y="3463667"/>
                  </a:lnTo>
                  <a:lnTo>
                    <a:pt x="931009" y="3493407"/>
                  </a:lnTo>
                  <a:lnTo>
                    <a:pt x="964823" y="3522608"/>
                  </a:lnTo>
                  <a:lnTo>
                    <a:pt x="999116" y="3551263"/>
                  </a:lnTo>
                  <a:lnTo>
                    <a:pt x="1033881" y="3579364"/>
                  </a:lnTo>
                  <a:lnTo>
                    <a:pt x="1069111" y="3606905"/>
                  </a:lnTo>
                  <a:lnTo>
                    <a:pt x="1104799" y="3633879"/>
                  </a:lnTo>
                  <a:lnTo>
                    <a:pt x="1140939" y="3660280"/>
                  </a:lnTo>
                  <a:lnTo>
                    <a:pt x="1177524" y="3686100"/>
                  </a:lnTo>
                  <a:lnTo>
                    <a:pt x="1214547" y="3711334"/>
                  </a:lnTo>
                  <a:lnTo>
                    <a:pt x="1252001" y="3735973"/>
                  </a:lnTo>
                  <a:lnTo>
                    <a:pt x="1289880" y="3760012"/>
                  </a:lnTo>
                  <a:lnTo>
                    <a:pt x="1328177" y="3783443"/>
                  </a:lnTo>
                  <a:lnTo>
                    <a:pt x="1366884" y="3806260"/>
                  </a:lnTo>
                  <a:lnTo>
                    <a:pt x="1405996" y="3828456"/>
                  </a:lnTo>
                  <a:lnTo>
                    <a:pt x="1445505" y="3850024"/>
                  </a:lnTo>
                  <a:lnTo>
                    <a:pt x="1485404" y="3870957"/>
                  </a:lnTo>
                  <a:lnTo>
                    <a:pt x="1525688" y="3891250"/>
                  </a:lnTo>
                  <a:lnTo>
                    <a:pt x="1566348" y="3910894"/>
                  </a:lnTo>
                  <a:lnTo>
                    <a:pt x="1607379" y="3929883"/>
                  </a:lnTo>
                  <a:lnTo>
                    <a:pt x="1648773" y="3948210"/>
                  </a:lnTo>
                  <a:lnTo>
                    <a:pt x="1690524" y="3965869"/>
                  </a:lnTo>
                  <a:lnTo>
                    <a:pt x="1732626" y="3982853"/>
                  </a:lnTo>
                  <a:lnTo>
                    <a:pt x="1775070" y="3999155"/>
                  </a:lnTo>
                  <a:lnTo>
                    <a:pt x="1817850" y="4014768"/>
                  </a:lnTo>
                  <a:lnTo>
                    <a:pt x="1860961" y="4029686"/>
                  </a:lnTo>
                  <a:lnTo>
                    <a:pt x="1904394" y="4043901"/>
                  </a:lnTo>
                  <a:lnTo>
                    <a:pt x="1948143" y="4057407"/>
                  </a:lnTo>
                  <a:lnTo>
                    <a:pt x="1992202" y="4070197"/>
                  </a:lnTo>
                  <a:lnTo>
                    <a:pt x="2036563" y="4082264"/>
                  </a:lnTo>
                  <a:lnTo>
                    <a:pt x="2081220" y="4093602"/>
                  </a:lnTo>
                  <a:lnTo>
                    <a:pt x="2126165" y="4104204"/>
                  </a:lnTo>
                  <a:lnTo>
                    <a:pt x="2171393" y="4114063"/>
                  </a:lnTo>
                  <a:lnTo>
                    <a:pt x="2216897" y="4123172"/>
                  </a:lnTo>
                  <a:lnTo>
                    <a:pt x="2262669" y="4131525"/>
                  </a:lnTo>
                  <a:lnTo>
                    <a:pt x="2308703" y="4139114"/>
                  </a:lnTo>
                  <a:lnTo>
                    <a:pt x="2354992" y="4145933"/>
                  </a:lnTo>
                  <a:lnTo>
                    <a:pt x="2401529" y="4151975"/>
                  </a:lnTo>
                  <a:lnTo>
                    <a:pt x="2448308" y="4157234"/>
                  </a:lnTo>
                  <a:lnTo>
                    <a:pt x="2495322" y="4161702"/>
                  </a:lnTo>
                  <a:lnTo>
                    <a:pt x="2542563" y="4165373"/>
                  </a:lnTo>
                  <a:lnTo>
                    <a:pt x="2590026" y="4168240"/>
                  </a:lnTo>
                  <a:lnTo>
                    <a:pt x="2637704" y="4170296"/>
                  </a:lnTo>
                  <a:lnTo>
                    <a:pt x="2685589" y="4171535"/>
                  </a:lnTo>
                  <a:lnTo>
                    <a:pt x="2733675" y="4171950"/>
                  </a:lnTo>
                  <a:lnTo>
                    <a:pt x="2781760" y="4171535"/>
                  </a:lnTo>
                  <a:lnTo>
                    <a:pt x="2829645" y="4170296"/>
                  </a:lnTo>
                  <a:lnTo>
                    <a:pt x="2877323" y="4168240"/>
                  </a:lnTo>
                  <a:lnTo>
                    <a:pt x="2924785" y="4165373"/>
                  </a:lnTo>
                  <a:lnTo>
                    <a:pt x="2972027" y="4161702"/>
                  </a:lnTo>
                  <a:lnTo>
                    <a:pt x="3019041" y="4157234"/>
                  </a:lnTo>
                  <a:lnTo>
                    <a:pt x="3065820" y="4151975"/>
                  </a:lnTo>
                  <a:lnTo>
                    <a:pt x="3112357" y="4145933"/>
                  </a:lnTo>
                  <a:lnTo>
                    <a:pt x="3158646" y="4139114"/>
                  </a:lnTo>
                  <a:lnTo>
                    <a:pt x="3204680" y="4131525"/>
                  </a:lnTo>
                  <a:lnTo>
                    <a:pt x="3250452" y="4123172"/>
                  </a:lnTo>
                  <a:lnTo>
                    <a:pt x="3295955" y="4114063"/>
                  </a:lnTo>
                  <a:lnTo>
                    <a:pt x="3341183" y="4104204"/>
                  </a:lnTo>
                  <a:lnTo>
                    <a:pt x="3386129" y="4093602"/>
                  </a:lnTo>
                  <a:lnTo>
                    <a:pt x="3430786" y="4082264"/>
                  </a:lnTo>
                  <a:lnTo>
                    <a:pt x="3475147" y="4070197"/>
                  </a:lnTo>
                  <a:lnTo>
                    <a:pt x="3519205" y="4057407"/>
                  </a:lnTo>
                  <a:lnTo>
                    <a:pt x="3562955" y="4043901"/>
                  </a:lnTo>
                  <a:lnTo>
                    <a:pt x="3606388" y="4029686"/>
                  </a:lnTo>
                  <a:lnTo>
                    <a:pt x="3649498" y="4014768"/>
                  </a:lnTo>
                  <a:lnTo>
                    <a:pt x="3692279" y="3999155"/>
                  </a:lnTo>
                  <a:lnTo>
                    <a:pt x="3734723" y="3982853"/>
                  </a:lnTo>
                  <a:lnTo>
                    <a:pt x="3776824" y="3965869"/>
                  </a:lnTo>
                  <a:lnTo>
                    <a:pt x="3818575" y="3948210"/>
                  </a:lnTo>
                  <a:lnTo>
                    <a:pt x="3859969" y="3929883"/>
                  </a:lnTo>
                  <a:lnTo>
                    <a:pt x="3901000" y="3910894"/>
                  </a:lnTo>
                  <a:lnTo>
                    <a:pt x="3941661" y="3891250"/>
                  </a:lnTo>
                  <a:lnTo>
                    <a:pt x="3981944" y="3870957"/>
                  </a:lnTo>
                  <a:lnTo>
                    <a:pt x="4021844" y="3850024"/>
                  </a:lnTo>
                  <a:lnTo>
                    <a:pt x="4061353" y="3828456"/>
                  </a:lnTo>
                  <a:lnTo>
                    <a:pt x="4076700" y="3819746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263" y="256031"/>
              <a:ext cx="11777472" cy="63459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8545" y="328612"/>
              <a:ext cx="11635105" cy="6200775"/>
            </a:xfrm>
            <a:custGeom>
              <a:avLst/>
              <a:gdLst/>
              <a:ahLst/>
              <a:cxnLst/>
              <a:rect l="l" t="t" r="r" b="b"/>
              <a:pathLst>
                <a:path w="11635105" h="6200775">
                  <a:moveTo>
                    <a:pt x="11634909" y="0"/>
                  </a:moveTo>
                  <a:lnTo>
                    <a:pt x="0" y="0"/>
                  </a:lnTo>
                  <a:lnTo>
                    <a:pt x="0" y="6200775"/>
                  </a:lnTo>
                  <a:lnTo>
                    <a:pt x="11634909" y="6200775"/>
                  </a:lnTo>
                  <a:lnTo>
                    <a:pt x="11634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545" y="328612"/>
              <a:ext cx="11635105" cy="6200775"/>
            </a:xfrm>
            <a:custGeom>
              <a:avLst/>
              <a:gdLst/>
              <a:ahLst/>
              <a:cxnLst/>
              <a:rect l="l" t="t" r="r" b="b"/>
              <a:pathLst>
                <a:path w="11635105" h="6200775">
                  <a:moveTo>
                    <a:pt x="0" y="0"/>
                  </a:moveTo>
                  <a:lnTo>
                    <a:pt x="11634910" y="0"/>
                  </a:lnTo>
                  <a:lnTo>
                    <a:pt x="11634910" y="6200776"/>
                  </a:lnTo>
                  <a:lnTo>
                    <a:pt x="0" y="62007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227966" y="2893060"/>
            <a:ext cx="1031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9545">
              <a:lnSpc>
                <a:spcPct val="125000"/>
              </a:lnSpc>
              <a:spcBef>
                <a:spcPts val="100"/>
              </a:spcBef>
            </a:pPr>
            <a:r>
              <a:rPr sz="1600" b="1">
                <a:solidFill>
                  <a:srgbClr val="FFFFFF"/>
                </a:solidFill>
                <a:latin typeface="Times New Roman"/>
                <a:cs typeface="Times New Roman"/>
              </a:rPr>
              <a:t>Privacy </a:t>
            </a:r>
            <a:r>
              <a:rPr sz="1600" b="1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600" b="1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00" b="1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1600" b="1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0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b="1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0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0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1329" y="2325115"/>
            <a:ext cx="593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>
                <a:solidFill>
                  <a:srgbClr val="FFFFFF"/>
                </a:solidFill>
                <a:latin typeface="Times New Roman"/>
                <a:cs typeface="Times New Roman"/>
              </a:rPr>
              <a:t>Personal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15616" y="2553715"/>
            <a:ext cx="527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FFFFFF"/>
                </a:solidFill>
                <a:latin typeface="Times New Roman"/>
                <a:cs typeface="Times New Roman"/>
              </a:rPr>
              <a:t>Privacy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53717" y="2328164"/>
            <a:ext cx="717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>
                <a:solidFill>
                  <a:srgbClr val="FFFFFF"/>
                </a:solidFill>
                <a:latin typeface="Times New Roman"/>
                <a:cs typeface="Times New Roman"/>
              </a:rPr>
              <a:t>Territorial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1441" y="2556764"/>
            <a:ext cx="527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FFFFFF"/>
                </a:solidFill>
                <a:latin typeface="Times New Roman"/>
                <a:cs typeface="Times New Roman"/>
              </a:rPr>
              <a:t>Privacy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71518" y="2349500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>
                <a:solidFill>
                  <a:srgbClr val="FFFFFF"/>
                </a:solidFill>
                <a:latin typeface="Times New Roman"/>
                <a:cs typeface="Times New Roman"/>
              </a:rPr>
              <a:t>Informational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77893" y="2578100"/>
            <a:ext cx="527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FFFFFF"/>
                </a:solidFill>
                <a:latin typeface="Times New Roman"/>
                <a:cs typeface="Times New Roman"/>
              </a:rPr>
              <a:t>Privacy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57200" y="2743972"/>
            <a:ext cx="1396365" cy="2459355"/>
            <a:chOff x="457200" y="2743972"/>
            <a:chExt cx="1396365" cy="2459355"/>
          </a:xfrm>
        </p:grpSpPr>
        <p:sp>
          <p:nvSpPr>
            <p:cNvPr id="30" name="object 30"/>
            <p:cNvSpPr/>
            <p:nvPr/>
          </p:nvSpPr>
          <p:spPr>
            <a:xfrm>
              <a:off x="501635" y="2743972"/>
              <a:ext cx="1272540" cy="2353310"/>
            </a:xfrm>
            <a:custGeom>
              <a:avLst/>
              <a:gdLst/>
              <a:ahLst/>
              <a:cxnLst/>
              <a:rect l="l" t="t" r="r" b="b"/>
              <a:pathLst>
                <a:path w="1272539" h="2353310">
                  <a:moveTo>
                    <a:pt x="747027" y="1752145"/>
                  </a:moveTo>
                  <a:lnTo>
                    <a:pt x="398808" y="1752145"/>
                  </a:lnTo>
                  <a:lnTo>
                    <a:pt x="443262" y="1756157"/>
                  </a:lnTo>
                  <a:lnTo>
                    <a:pt x="485950" y="1767853"/>
                  </a:lnTo>
                  <a:lnTo>
                    <a:pt x="525104" y="1786721"/>
                  </a:lnTo>
                  <a:lnTo>
                    <a:pt x="558960" y="1812247"/>
                  </a:lnTo>
                  <a:lnTo>
                    <a:pt x="615827" y="1874955"/>
                  </a:lnTo>
                  <a:lnTo>
                    <a:pt x="635503" y="1918453"/>
                  </a:lnTo>
                  <a:lnTo>
                    <a:pt x="642814" y="1965536"/>
                  </a:lnTo>
                  <a:lnTo>
                    <a:pt x="637465" y="2014412"/>
                  </a:lnTo>
                  <a:lnTo>
                    <a:pt x="630618" y="2058427"/>
                  </a:lnTo>
                  <a:lnTo>
                    <a:pt x="631883" y="2102442"/>
                  </a:lnTo>
                  <a:lnTo>
                    <a:pt x="640998" y="2145546"/>
                  </a:lnTo>
                  <a:lnTo>
                    <a:pt x="657702" y="2186829"/>
                  </a:lnTo>
                  <a:lnTo>
                    <a:pt x="681734" y="2225380"/>
                  </a:lnTo>
                  <a:lnTo>
                    <a:pt x="712831" y="2260288"/>
                  </a:lnTo>
                  <a:lnTo>
                    <a:pt x="751167" y="2291716"/>
                  </a:lnTo>
                  <a:lnTo>
                    <a:pt x="794176" y="2316982"/>
                  </a:lnTo>
                  <a:lnTo>
                    <a:pt x="841254" y="2335821"/>
                  </a:lnTo>
                  <a:lnTo>
                    <a:pt x="891799" y="2347973"/>
                  </a:lnTo>
                  <a:lnTo>
                    <a:pt x="945208" y="2353175"/>
                  </a:lnTo>
                  <a:lnTo>
                    <a:pt x="997436" y="2349874"/>
                  </a:lnTo>
                  <a:lnTo>
                    <a:pt x="1048006" y="2339887"/>
                  </a:lnTo>
                  <a:lnTo>
                    <a:pt x="1096014" y="2323080"/>
                  </a:lnTo>
                  <a:lnTo>
                    <a:pt x="1140555" y="2299323"/>
                  </a:lnTo>
                  <a:lnTo>
                    <a:pt x="1180725" y="2268485"/>
                  </a:lnTo>
                  <a:lnTo>
                    <a:pt x="1213742" y="2233719"/>
                  </a:lnTo>
                  <a:lnTo>
                    <a:pt x="1239472" y="2195558"/>
                  </a:lnTo>
                  <a:lnTo>
                    <a:pt x="1257835" y="2154855"/>
                  </a:lnTo>
                  <a:lnTo>
                    <a:pt x="1268754" y="2112467"/>
                  </a:lnTo>
                  <a:lnTo>
                    <a:pt x="1272153" y="2069246"/>
                  </a:lnTo>
                  <a:lnTo>
                    <a:pt x="1267953" y="2026048"/>
                  </a:lnTo>
                  <a:lnTo>
                    <a:pt x="1256077" y="1983727"/>
                  </a:lnTo>
                  <a:lnTo>
                    <a:pt x="1236448" y="1943138"/>
                  </a:lnTo>
                  <a:lnTo>
                    <a:pt x="1208987" y="1905134"/>
                  </a:lnTo>
                  <a:lnTo>
                    <a:pt x="1176807" y="1873418"/>
                  </a:lnTo>
                  <a:lnTo>
                    <a:pt x="1139957" y="1846433"/>
                  </a:lnTo>
                  <a:lnTo>
                    <a:pt x="1099152" y="1824561"/>
                  </a:lnTo>
                  <a:lnTo>
                    <a:pt x="1055107" y="1808186"/>
                  </a:lnTo>
                  <a:lnTo>
                    <a:pt x="1008534" y="1797688"/>
                  </a:lnTo>
                  <a:lnTo>
                    <a:pt x="989566" y="1796027"/>
                  </a:lnTo>
                  <a:lnTo>
                    <a:pt x="858704" y="1796027"/>
                  </a:lnTo>
                  <a:lnTo>
                    <a:pt x="808215" y="1784928"/>
                  </a:lnTo>
                  <a:lnTo>
                    <a:pt x="761848" y="1763585"/>
                  </a:lnTo>
                  <a:lnTo>
                    <a:pt x="747027" y="1752145"/>
                  </a:lnTo>
                  <a:close/>
                </a:path>
                <a:path w="1272539" h="2353310">
                  <a:moveTo>
                    <a:pt x="960149" y="1793450"/>
                  </a:moveTo>
                  <a:lnTo>
                    <a:pt x="910665" y="1795855"/>
                  </a:lnTo>
                  <a:lnTo>
                    <a:pt x="858704" y="1796027"/>
                  </a:lnTo>
                  <a:lnTo>
                    <a:pt x="989566" y="1796027"/>
                  </a:lnTo>
                  <a:lnTo>
                    <a:pt x="960149" y="1793450"/>
                  </a:lnTo>
                  <a:close/>
                </a:path>
                <a:path w="1272539" h="2353310">
                  <a:moveTo>
                    <a:pt x="647489" y="1522661"/>
                  </a:moveTo>
                  <a:lnTo>
                    <a:pt x="15701" y="1522661"/>
                  </a:lnTo>
                  <a:lnTo>
                    <a:pt x="26740" y="1564152"/>
                  </a:lnTo>
                  <a:lnTo>
                    <a:pt x="45140" y="1602570"/>
                  </a:lnTo>
                  <a:lnTo>
                    <a:pt x="70017" y="1637915"/>
                  </a:lnTo>
                  <a:lnTo>
                    <a:pt x="100487" y="1670186"/>
                  </a:lnTo>
                  <a:lnTo>
                    <a:pt x="140626" y="1699972"/>
                  </a:lnTo>
                  <a:lnTo>
                    <a:pt x="185040" y="1723611"/>
                  </a:lnTo>
                  <a:lnTo>
                    <a:pt x="232769" y="1740875"/>
                  </a:lnTo>
                  <a:lnTo>
                    <a:pt x="282852" y="1751538"/>
                  </a:lnTo>
                  <a:lnTo>
                    <a:pt x="334332" y="1755370"/>
                  </a:lnTo>
                  <a:lnTo>
                    <a:pt x="386247" y="1752145"/>
                  </a:lnTo>
                  <a:lnTo>
                    <a:pt x="747027" y="1752145"/>
                  </a:lnTo>
                  <a:lnTo>
                    <a:pt x="700270" y="1711165"/>
                  </a:lnTo>
                  <a:lnTo>
                    <a:pt x="668524" y="1673089"/>
                  </a:lnTo>
                  <a:lnTo>
                    <a:pt x="648849" y="1629890"/>
                  </a:lnTo>
                  <a:lnTo>
                    <a:pt x="641538" y="1583617"/>
                  </a:lnTo>
                  <a:lnTo>
                    <a:pt x="646886" y="1536321"/>
                  </a:lnTo>
                  <a:lnTo>
                    <a:pt x="646886" y="1525392"/>
                  </a:lnTo>
                  <a:lnTo>
                    <a:pt x="647489" y="1522661"/>
                  </a:lnTo>
                  <a:close/>
                </a:path>
                <a:path w="1272539" h="2353310">
                  <a:moveTo>
                    <a:pt x="357985" y="1194825"/>
                  </a:moveTo>
                  <a:lnTo>
                    <a:pt x="306090" y="1195077"/>
                  </a:lnTo>
                  <a:lnTo>
                    <a:pt x="256342" y="1202082"/>
                  </a:lnTo>
                  <a:lnTo>
                    <a:pt x="209384" y="1215381"/>
                  </a:lnTo>
                  <a:lnTo>
                    <a:pt x="165854" y="1234516"/>
                  </a:lnTo>
                  <a:lnTo>
                    <a:pt x="126394" y="1259027"/>
                  </a:lnTo>
                  <a:lnTo>
                    <a:pt x="91644" y="1288456"/>
                  </a:lnTo>
                  <a:lnTo>
                    <a:pt x="62245" y="1322343"/>
                  </a:lnTo>
                  <a:lnTo>
                    <a:pt x="38838" y="1360230"/>
                  </a:lnTo>
                  <a:lnTo>
                    <a:pt x="22063" y="1401657"/>
                  </a:lnTo>
                  <a:lnTo>
                    <a:pt x="12560" y="1446166"/>
                  </a:lnTo>
                  <a:lnTo>
                    <a:pt x="12560" y="1451629"/>
                  </a:lnTo>
                  <a:lnTo>
                    <a:pt x="9420" y="1459825"/>
                  </a:lnTo>
                  <a:lnTo>
                    <a:pt x="9420" y="1484413"/>
                  </a:lnTo>
                  <a:lnTo>
                    <a:pt x="12560" y="1489877"/>
                  </a:lnTo>
                  <a:lnTo>
                    <a:pt x="12560" y="1514464"/>
                  </a:lnTo>
                  <a:lnTo>
                    <a:pt x="15701" y="1519929"/>
                  </a:lnTo>
                  <a:lnTo>
                    <a:pt x="0" y="1525392"/>
                  </a:lnTo>
                  <a:lnTo>
                    <a:pt x="15701" y="1522661"/>
                  </a:lnTo>
                  <a:lnTo>
                    <a:pt x="647489" y="1522661"/>
                  </a:lnTo>
                  <a:lnTo>
                    <a:pt x="650959" y="1506952"/>
                  </a:lnTo>
                  <a:lnTo>
                    <a:pt x="653559" y="1488511"/>
                  </a:lnTo>
                  <a:lnTo>
                    <a:pt x="654393" y="1470070"/>
                  </a:lnTo>
                  <a:lnTo>
                    <a:pt x="653167" y="1451629"/>
                  </a:lnTo>
                  <a:lnTo>
                    <a:pt x="652627" y="1442964"/>
                  </a:lnTo>
                  <a:lnTo>
                    <a:pt x="651204" y="1433530"/>
                  </a:lnTo>
                  <a:lnTo>
                    <a:pt x="649192" y="1423584"/>
                  </a:lnTo>
                  <a:lnTo>
                    <a:pt x="646886" y="1413382"/>
                  </a:lnTo>
                  <a:lnTo>
                    <a:pt x="641980" y="1364932"/>
                  </a:lnTo>
                  <a:lnTo>
                    <a:pt x="650026" y="1318788"/>
                  </a:lnTo>
                  <a:lnTo>
                    <a:pt x="669849" y="1276229"/>
                  </a:lnTo>
                  <a:lnTo>
                    <a:pt x="700270" y="1238537"/>
                  </a:lnTo>
                  <a:lnTo>
                    <a:pt x="747673" y="1197557"/>
                  </a:lnTo>
                  <a:lnTo>
                    <a:pt x="389388" y="1197557"/>
                  </a:lnTo>
                  <a:lnTo>
                    <a:pt x="380507" y="1197130"/>
                  </a:lnTo>
                  <a:lnTo>
                    <a:pt x="365100" y="1195252"/>
                  </a:lnTo>
                  <a:lnTo>
                    <a:pt x="357985" y="1194825"/>
                  </a:lnTo>
                  <a:close/>
                </a:path>
                <a:path w="1272539" h="2353310">
                  <a:moveTo>
                    <a:pt x="746105" y="555548"/>
                  </a:moveTo>
                  <a:lnTo>
                    <a:pt x="370546" y="555548"/>
                  </a:lnTo>
                  <a:lnTo>
                    <a:pt x="423832" y="556530"/>
                  </a:lnTo>
                  <a:lnTo>
                    <a:pt x="474174" y="567500"/>
                  </a:lnTo>
                  <a:lnTo>
                    <a:pt x="519805" y="588203"/>
                  </a:lnTo>
                  <a:lnTo>
                    <a:pt x="558960" y="618382"/>
                  </a:lnTo>
                  <a:lnTo>
                    <a:pt x="614061" y="677931"/>
                  </a:lnTo>
                  <a:lnTo>
                    <a:pt x="633148" y="720490"/>
                  </a:lnTo>
                  <a:lnTo>
                    <a:pt x="641047" y="766634"/>
                  </a:lnTo>
                  <a:lnTo>
                    <a:pt x="637465" y="815084"/>
                  </a:lnTo>
                  <a:lnTo>
                    <a:pt x="635159" y="825286"/>
                  </a:lnTo>
                  <a:lnTo>
                    <a:pt x="633148" y="835232"/>
                  </a:lnTo>
                  <a:lnTo>
                    <a:pt x="631725" y="844666"/>
                  </a:lnTo>
                  <a:lnTo>
                    <a:pt x="631185" y="853331"/>
                  </a:lnTo>
                  <a:lnTo>
                    <a:pt x="629909" y="871772"/>
                  </a:lnTo>
                  <a:lnTo>
                    <a:pt x="630400" y="890213"/>
                  </a:lnTo>
                  <a:lnTo>
                    <a:pt x="632068" y="908653"/>
                  </a:lnTo>
                  <a:lnTo>
                    <a:pt x="634325" y="927094"/>
                  </a:lnTo>
                  <a:lnTo>
                    <a:pt x="637465" y="929826"/>
                  </a:lnTo>
                  <a:lnTo>
                    <a:pt x="637465" y="938022"/>
                  </a:lnTo>
                  <a:lnTo>
                    <a:pt x="642814" y="985319"/>
                  </a:lnTo>
                  <a:lnTo>
                    <a:pt x="635503" y="1031591"/>
                  </a:lnTo>
                  <a:lnTo>
                    <a:pt x="615827" y="1074790"/>
                  </a:lnTo>
                  <a:lnTo>
                    <a:pt x="584082" y="1112867"/>
                  </a:lnTo>
                  <a:lnTo>
                    <a:pt x="525840" y="1163365"/>
                  </a:lnTo>
                  <a:lnTo>
                    <a:pt x="483987" y="1183556"/>
                  </a:lnTo>
                  <a:lnTo>
                    <a:pt x="438012" y="1195039"/>
                  </a:lnTo>
                  <a:lnTo>
                    <a:pt x="389388" y="1197557"/>
                  </a:lnTo>
                  <a:lnTo>
                    <a:pt x="747673" y="1197557"/>
                  </a:lnTo>
                  <a:lnTo>
                    <a:pt x="760327" y="1188038"/>
                  </a:lnTo>
                  <a:lnTo>
                    <a:pt x="803112" y="1167848"/>
                  </a:lnTo>
                  <a:lnTo>
                    <a:pt x="849430" y="1156365"/>
                  </a:lnTo>
                  <a:lnTo>
                    <a:pt x="898104" y="1153846"/>
                  </a:lnTo>
                  <a:lnTo>
                    <a:pt x="993246" y="1153846"/>
                  </a:lnTo>
                  <a:lnTo>
                    <a:pt x="1001383" y="1153239"/>
                  </a:lnTo>
                  <a:lnTo>
                    <a:pt x="1051190" y="1142577"/>
                  </a:lnTo>
                  <a:lnTo>
                    <a:pt x="1098381" y="1125313"/>
                  </a:lnTo>
                  <a:lnTo>
                    <a:pt x="1141908" y="1101674"/>
                  </a:lnTo>
                  <a:lnTo>
                    <a:pt x="1180725" y="1071888"/>
                  </a:lnTo>
                  <a:lnTo>
                    <a:pt x="1212568" y="1040769"/>
                  </a:lnTo>
                  <a:lnTo>
                    <a:pt x="1237641" y="1005297"/>
                  </a:lnTo>
                  <a:lnTo>
                    <a:pt x="1256237" y="966238"/>
                  </a:lnTo>
                  <a:lnTo>
                    <a:pt x="1268651" y="924362"/>
                  </a:lnTo>
                  <a:lnTo>
                    <a:pt x="1268651" y="916166"/>
                  </a:lnTo>
                  <a:lnTo>
                    <a:pt x="1271791" y="910702"/>
                  </a:lnTo>
                  <a:lnTo>
                    <a:pt x="1271791" y="847868"/>
                  </a:lnTo>
                  <a:lnTo>
                    <a:pt x="1262289" y="803358"/>
                  </a:lnTo>
                  <a:lnTo>
                    <a:pt x="1245514" y="761931"/>
                  </a:lnTo>
                  <a:lnTo>
                    <a:pt x="1222107" y="724044"/>
                  </a:lnTo>
                  <a:lnTo>
                    <a:pt x="1192708" y="690157"/>
                  </a:lnTo>
                  <a:lnTo>
                    <a:pt x="1157958" y="660728"/>
                  </a:lnTo>
                  <a:lnTo>
                    <a:pt x="1118498" y="636217"/>
                  </a:lnTo>
                  <a:lnTo>
                    <a:pt x="1074968" y="617083"/>
                  </a:lnTo>
                  <a:lnTo>
                    <a:pt x="1028009" y="603783"/>
                  </a:lnTo>
                  <a:lnTo>
                    <a:pt x="1015277" y="601991"/>
                  </a:lnTo>
                  <a:lnTo>
                    <a:pt x="894964" y="601991"/>
                  </a:lnTo>
                  <a:lnTo>
                    <a:pt x="846340" y="599046"/>
                  </a:lnTo>
                  <a:lnTo>
                    <a:pt x="800365" y="586624"/>
                  </a:lnTo>
                  <a:lnTo>
                    <a:pt x="758511" y="565494"/>
                  </a:lnTo>
                  <a:lnTo>
                    <a:pt x="746105" y="555548"/>
                  </a:lnTo>
                  <a:close/>
                </a:path>
                <a:path w="1272539" h="2353310">
                  <a:moveTo>
                    <a:pt x="993246" y="1153846"/>
                  </a:moveTo>
                  <a:lnTo>
                    <a:pt x="898104" y="1153846"/>
                  </a:lnTo>
                  <a:lnTo>
                    <a:pt x="950005" y="1157072"/>
                  </a:lnTo>
                  <a:lnTo>
                    <a:pt x="993246" y="1153846"/>
                  </a:lnTo>
                  <a:close/>
                </a:path>
                <a:path w="1272539" h="2353310">
                  <a:moveTo>
                    <a:pt x="926366" y="596527"/>
                  </a:moveTo>
                  <a:lnTo>
                    <a:pt x="918810" y="598149"/>
                  </a:lnTo>
                  <a:lnTo>
                    <a:pt x="902521" y="600369"/>
                  </a:lnTo>
                  <a:lnTo>
                    <a:pt x="894964" y="601991"/>
                  </a:lnTo>
                  <a:lnTo>
                    <a:pt x="1015277" y="601991"/>
                  </a:lnTo>
                  <a:lnTo>
                    <a:pt x="978262" y="596779"/>
                  </a:lnTo>
                  <a:lnTo>
                    <a:pt x="926366" y="596527"/>
                  </a:lnTo>
                  <a:close/>
                </a:path>
                <a:path w="1272539" h="2353310">
                  <a:moveTo>
                    <a:pt x="311231" y="0"/>
                  </a:moveTo>
                  <a:lnTo>
                    <a:pt x="265523" y="5109"/>
                  </a:lnTo>
                  <a:lnTo>
                    <a:pt x="221385" y="15987"/>
                  </a:lnTo>
                  <a:lnTo>
                    <a:pt x="179341" y="32328"/>
                  </a:lnTo>
                  <a:lnTo>
                    <a:pt x="139914" y="53829"/>
                  </a:lnTo>
                  <a:lnTo>
                    <a:pt x="103627" y="80188"/>
                  </a:lnTo>
                  <a:lnTo>
                    <a:pt x="67929" y="117365"/>
                  </a:lnTo>
                  <a:lnTo>
                    <a:pt x="40370" y="159262"/>
                  </a:lnTo>
                  <a:lnTo>
                    <a:pt x="21554" y="204699"/>
                  </a:lnTo>
                  <a:lnTo>
                    <a:pt x="12083" y="252497"/>
                  </a:lnTo>
                  <a:lnTo>
                    <a:pt x="12560" y="301476"/>
                  </a:lnTo>
                  <a:lnTo>
                    <a:pt x="19883" y="345090"/>
                  </a:lnTo>
                  <a:lnTo>
                    <a:pt x="35089" y="386298"/>
                  </a:lnTo>
                  <a:lnTo>
                    <a:pt x="57454" y="424515"/>
                  </a:lnTo>
                  <a:lnTo>
                    <a:pt x="86254" y="459157"/>
                  </a:lnTo>
                  <a:lnTo>
                    <a:pt x="120767" y="489640"/>
                  </a:lnTo>
                  <a:lnTo>
                    <a:pt x="160267" y="515378"/>
                  </a:lnTo>
                  <a:lnTo>
                    <a:pt x="204032" y="535787"/>
                  </a:lnTo>
                  <a:lnTo>
                    <a:pt x="251338" y="550282"/>
                  </a:lnTo>
                  <a:lnTo>
                    <a:pt x="301461" y="558280"/>
                  </a:lnTo>
                  <a:lnTo>
                    <a:pt x="319763" y="558237"/>
                  </a:lnTo>
                  <a:lnTo>
                    <a:pt x="337181" y="557938"/>
                  </a:lnTo>
                  <a:lnTo>
                    <a:pt x="354011" y="557127"/>
                  </a:lnTo>
                  <a:lnTo>
                    <a:pt x="370546" y="555548"/>
                  </a:lnTo>
                  <a:lnTo>
                    <a:pt x="746105" y="555548"/>
                  </a:lnTo>
                  <a:lnTo>
                    <a:pt x="700270" y="517301"/>
                  </a:lnTo>
                  <a:lnTo>
                    <a:pt x="668524" y="477687"/>
                  </a:lnTo>
                  <a:lnTo>
                    <a:pt x="648849" y="433976"/>
                  </a:lnTo>
                  <a:lnTo>
                    <a:pt x="641538" y="388216"/>
                  </a:lnTo>
                  <a:lnTo>
                    <a:pt x="646886" y="342456"/>
                  </a:lnTo>
                  <a:lnTo>
                    <a:pt x="650959" y="320344"/>
                  </a:lnTo>
                  <a:lnTo>
                    <a:pt x="653559" y="298744"/>
                  </a:lnTo>
                  <a:lnTo>
                    <a:pt x="653167" y="255033"/>
                  </a:lnTo>
                  <a:lnTo>
                    <a:pt x="644905" y="211333"/>
                  </a:lnTo>
                  <a:lnTo>
                    <a:pt x="628941" y="169926"/>
                  </a:lnTo>
                  <a:lnTo>
                    <a:pt x="605947" y="131488"/>
                  </a:lnTo>
                  <a:lnTo>
                    <a:pt x="576595" y="96692"/>
                  </a:lnTo>
                  <a:lnTo>
                    <a:pt x="541557" y="66213"/>
                  </a:lnTo>
                  <a:lnTo>
                    <a:pt x="501505" y="40726"/>
                  </a:lnTo>
                  <a:lnTo>
                    <a:pt x="457111" y="20905"/>
                  </a:lnTo>
                  <a:lnTo>
                    <a:pt x="409047" y="7425"/>
                  </a:lnTo>
                  <a:lnTo>
                    <a:pt x="357985" y="961"/>
                  </a:lnTo>
                  <a:lnTo>
                    <a:pt x="311231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4273" y="4024159"/>
              <a:ext cx="1080770" cy="995044"/>
            </a:xfrm>
            <a:custGeom>
              <a:avLst/>
              <a:gdLst/>
              <a:ahLst/>
              <a:cxnLst/>
              <a:rect l="l" t="t" r="r" b="b"/>
              <a:pathLst>
                <a:path w="1080770" h="995045">
                  <a:moveTo>
                    <a:pt x="455904" y="196507"/>
                  </a:moveTo>
                  <a:lnTo>
                    <a:pt x="449884" y="151447"/>
                  </a:lnTo>
                  <a:lnTo>
                    <a:pt x="432727" y="110083"/>
                  </a:lnTo>
                  <a:lnTo>
                    <a:pt x="405828" y="73596"/>
                  </a:lnTo>
                  <a:lnTo>
                    <a:pt x="370522" y="43167"/>
                  </a:lnTo>
                  <a:lnTo>
                    <a:pt x="328193" y="19964"/>
                  </a:lnTo>
                  <a:lnTo>
                    <a:pt x="280212" y="5181"/>
                  </a:lnTo>
                  <a:lnTo>
                    <a:pt x="227952" y="0"/>
                  </a:lnTo>
                  <a:lnTo>
                    <a:pt x="175691" y="5181"/>
                  </a:lnTo>
                  <a:lnTo>
                    <a:pt x="127711" y="19964"/>
                  </a:lnTo>
                  <a:lnTo>
                    <a:pt x="85382" y="43167"/>
                  </a:lnTo>
                  <a:lnTo>
                    <a:pt x="50076" y="73596"/>
                  </a:lnTo>
                  <a:lnTo>
                    <a:pt x="23177" y="110083"/>
                  </a:lnTo>
                  <a:lnTo>
                    <a:pt x="6019" y="151447"/>
                  </a:lnTo>
                  <a:lnTo>
                    <a:pt x="0" y="196507"/>
                  </a:lnTo>
                  <a:lnTo>
                    <a:pt x="6019" y="241566"/>
                  </a:lnTo>
                  <a:lnTo>
                    <a:pt x="23177" y="282917"/>
                  </a:lnTo>
                  <a:lnTo>
                    <a:pt x="50076" y="319405"/>
                  </a:lnTo>
                  <a:lnTo>
                    <a:pt x="85382" y="349846"/>
                  </a:lnTo>
                  <a:lnTo>
                    <a:pt x="127711" y="373037"/>
                  </a:lnTo>
                  <a:lnTo>
                    <a:pt x="175691" y="387819"/>
                  </a:lnTo>
                  <a:lnTo>
                    <a:pt x="227952" y="393014"/>
                  </a:lnTo>
                  <a:lnTo>
                    <a:pt x="280212" y="387819"/>
                  </a:lnTo>
                  <a:lnTo>
                    <a:pt x="328193" y="373037"/>
                  </a:lnTo>
                  <a:lnTo>
                    <a:pt x="370522" y="349846"/>
                  </a:lnTo>
                  <a:lnTo>
                    <a:pt x="405828" y="319405"/>
                  </a:lnTo>
                  <a:lnTo>
                    <a:pt x="432727" y="282917"/>
                  </a:lnTo>
                  <a:lnTo>
                    <a:pt x="449884" y="241566"/>
                  </a:lnTo>
                  <a:lnTo>
                    <a:pt x="455904" y="196507"/>
                  </a:lnTo>
                  <a:close/>
                </a:path>
                <a:path w="1080770" h="995045">
                  <a:moveTo>
                    <a:pt x="1080554" y="796455"/>
                  </a:moveTo>
                  <a:lnTo>
                    <a:pt x="1074572" y="751039"/>
                  </a:lnTo>
                  <a:lnTo>
                    <a:pt x="1057567" y="709358"/>
                  </a:lnTo>
                  <a:lnTo>
                    <a:pt x="1030859" y="672579"/>
                  </a:lnTo>
                  <a:lnTo>
                    <a:pt x="995832" y="641908"/>
                  </a:lnTo>
                  <a:lnTo>
                    <a:pt x="953833" y="618528"/>
                  </a:lnTo>
                  <a:lnTo>
                    <a:pt x="906233" y="603631"/>
                  </a:lnTo>
                  <a:lnTo>
                    <a:pt x="854367" y="598398"/>
                  </a:lnTo>
                  <a:lnTo>
                    <a:pt x="802513" y="603631"/>
                  </a:lnTo>
                  <a:lnTo>
                    <a:pt x="754900" y="618528"/>
                  </a:lnTo>
                  <a:lnTo>
                    <a:pt x="712901" y="641908"/>
                  </a:lnTo>
                  <a:lnTo>
                    <a:pt x="677875" y="672579"/>
                  </a:lnTo>
                  <a:lnTo>
                    <a:pt x="651179" y="709358"/>
                  </a:lnTo>
                  <a:lnTo>
                    <a:pt x="634161" y="751039"/>
                  </a:lnTo>
                  <a:lnTo>
                    <a:pt x="628192" y="796455"/>
                  </a:lnTo>
                  <a:lnTo>
                    <a:pt x="634161" y="841857"/>
                  </a:lnTo>
                  <a:lnTo>
                    <a:pt x="651179" y="883551"/>
                  </a:lnTo>
                  <a:lnTo>
                    <a:pt x="677875" y="920318"/>
                  </a:lnTo>
                  <a:lnTo>
                    <a:pt x="712901" y="950988"/>
                  </a:lnTo>
                  <a:lnTo>
                    <a:pt x="754900" y="974369"/>
                  </a:lnTo>
                  <a:lnTo>
                    <a:pt x="802513" y="989266"/>
                  </a:lnTo>
                  <a:lnTo>
                    <a:pt x="854367" y="994498"/>
                  </a:lnTo>
                  <a:lnTo>
                    <a:pt x="906233" y="989266"/>
                  </a:lnTo>
                  <a:lnTo>
                    <a:pt x="953833" y="974369"/>
                  </a:lnTo>
                  <a:lnTo>
                    <a:pt x="995832" y="950988"/>
                  </a:lnTo>
                  <a:lnTo>
                    <a:pt x="1030859" y="920318"/>
                  </a:lnTo>
                  <a:lnTo>
                    <a:pt x="1057567" y="883551"/>
                  </a:lnTo>
                  <a:lnTo>
                    <a:pt x="1074572" y="841857"/>
                  </a:lnTo>
                  <a:lnTo>
                    <a:pt x="1080554" y="7964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913631"/>
              <a:ext cx="771144" cy="6858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10911" y="3928405"/>
              <a:ext cx="666750" cy="579120"/>
            </a:xfrm>
            <a:custGeom>
              <a:avLst/>
              <a:gdLst/>
              <a:ahLst/>
              <a:cxnLst/>
              <a:rect l="l" t="t" r="r" b="b"/>
              <a:pathLst>
                <a:path w="666750" h="579120">
                  <a:moveTo>
                    <a:pt x="333087" y="0"/>
                  </a:moveTo>
                  <a:lnTo>
                    <a:pt x="283541" y="3172"/>
                  </a:lnTo>
                  <a:lnTo>
                    <a:pt x="236362" y="12379"/>
                  </a:lnTo>
                  <a:lnTo>
                    <a:pt x="192043" y="27151"/>
                  </a:lnTo>
                  <a:lnTo>
                    <a:pt x="151082" y="47022"/>
                  </a:lnTo>
                  <a:lnTo>
                    <a:pt x="113973" y="71522"/>
                  </a:lnTo>
                  <a:lnTo>
                    <a:pt x="81214" y="100184"/>
                  </a:lnTo>
                  <a:lnTo>
                    <a:pt x="53299" y="132541"/>
                  </a:lnTo>
                  <a:lnTo>
                    <a:pt x="30724" y="168124"/>
                  </a:lnTo>
                  <a:lnTo>
                    <a:pt x="13985" y="206464"/>
                  </a:lnTo>
                  <a:lnTo>
                    <a:pt x="3579" y="247096"/>
                  </a:lnTo>
                  <a:lnTo>
                    <a:pt x="0" y="289549"/>
                  </a:lnTo>
                  <a:lnTo>
                    <a:pt x="3579" y="332619"/>
                  </a:lnTo>
                  <a:lnTo>
                    <a:pt x="13985" y="373632"/>
                  </a:lnTo>
                  <a:lnTo>
                    <a:pt x="30724" y="412158"/>
                  </a:lnTo>
                  <a:lnTo>
                    <a:pt x="53299" y="447765"/>
                  </a:lnTo>
                  <a:lnTo>
                    <a:pt x="81214" y="480023"/>
                  </a:lnTo>
                  <a:lnTo>
                    <a:pt x="113973" y="508501"/>
                  </a:lnTo>
                  <a:lnTo>
                    <a:pt x="151082" y="532767"/>
                  </a:lnTo>
                  <a:lnTo>
                    <a:pt x="192043" y="552391"/>
                  </a:lnTo>
                  <a:lnTo>
                    <a:pt x="236362" y="566941"/>
                  </a:lnTo>
                  <a:lnTo>
                    <a:pt x="283541" y="575988"/>
                  </a:lnTo>
                  <a:lnTo>
                    <a:pt x="333087" y="579099"/>
                  </a:lnTo>
                  <a:lnTo>
                    <a:pt x="381924" y="575988"/>
                  </a:lnTo>
                  <a:lnTo>
                    <a:pt x="428665" y="566941"/>
                  </a:lnTo>
                  <a:lnTo>
                    <a:pt x="472771" y="552391"/>
                  </a:lnTo>
                  <a:lnTo>
                    <a:pt x="485433" y="546320"/>
                  </a:lnTo>
                  <a:lnTo>
                    <a:pt x="333087" y="546320"/>
                  </a:lnTo>
                  <a:lnTo>
                    <a:pt x="279922" y="542191"/>
                  </a:lnTo>
                  <a:lnTo>
                    <a:pt x="229911" y="530283"/>
                  </a:lnTo>
                  <a:lnTo>
                    <a:pt x="183884" y="511315"/>
                  </a:lnTo>
                  <a:lnTo>
                    <a:pt x="142668" y="486008"/>
                  </a:lnTo>
                  <a:lnTo>
                    <a:pt x="107089" y="455079"/>
                  </a:lnTo>
                  <a:lnTo>
                    <a:pt x="77976" y="419250"/>
                  </a:lnTo>
                  <a:lnTo>
                    <a:pt x="56156" y="379239"/>
                  </a:lnTo>
                  <a:lnTo>
                    <a:pt x="42458" y="335765"/>
                  </a:lnTo>
                  <a:lnTo>
                    <a:pt x="37707" y="289549"/>
                  </a:lnTo>
                  <a:lnTo>
                    <a:pt x="42458" y="243333"/>
                  </a:lnTo>
                  <a:lnTo>
                    <a:pt x="56156" y="199860"/>
                  </a:lnTo>
                  <a:lnTo>
                    <a:pt x="77976" y="159849"/>
                  </a:lnTo>
                  <a:lnTo>
                    <a:pt x="107089" y="124020"/>
                  </a:lnTo>
                  <a:lnTo>
                    <a:pt x="142668" y="93092"/>
                  </a:lnTo>
                  <a:lnTo>
                    <a:pt x="183884" y="67784"/>
                  </a:lnTo>
                  <a:lnTo>
                    <a:pt x="229911" y="48817"/>
                  </a:lnTo>
                  <a:lnTo>
                    <a:pt x="279922" y="36909"/>
                  </a:lnTo>
                  <a:lnTo>
                    <a:pt x="333087" y="32779"/>
                  </a:lnTo>
                  <a:lnTo>
                    <a:pt x="484365" y="32779"/>
                  </a:lnTo>
                  <a:lnTo>
                    <a:pt x="472771" y="27151"/>
                  </a:lnTo>
                  <a:lnTo>
                    <a:pt x="428665" y="12379"/>
                  </a:lnTo>
                  <a:lnTo>
                    <a:pt x="381924" y="3172"/>
                  </a:lnTo>
                  <a:lnTo>
                    <a:pt x="333087" y="0"/>
                  </a:lnTo>
                  <a:close/>
                </a:path>
                <a:path w="666750" h="579120">
                  <a:moveTo>
                    <a:pt x="484365" y="32779"/>
                  </a:moveTo>
                  <a:lnTo>
                    <a:pt x="333087" y="32779"/>
                  </a:lnTo>
                  <a:lnTo>
                    <a:pt x="386252" y="36909"/>
                  </a:lnTo>
                  <a:lnTo>
                    <a:pt x="436262" y="48817"/>
                  </a:lnTo>
                  <a:lnTo>
                    <a:pt x="482290" y="67784"/>
                  </a:lnTo>
                  <a:lnTo>
                    <a:pt x="523506" y="93092"/>
                  </a:lnTo>
                  <a:lnTo>
                    <a:pt x="559085" y="124020"/>
                  </a:lnTo>
                  <a:lnTo>
                    <a:pt x="588198" y="159849"/>
                  </a:lnTo>
                  <a:lnTo>
                    <a:pt x="610018" y="199860"/>
                  </a:lnTo>
                  <a:lnTo>
                    <a:pt x="623716" y="243333"/>
                  </a:lnTo>
                  <a:lnTo>
                    <a:pt x="628466" y="289549"/>
                  </a:lnTo>
                  <a:lnTo>
                    <a:pt x="623716" y="335765"/>
                  </a:lnTo>
                  <a:lnTo>
                    <a:pt x="610018" y="379239"/>
                  </a:lnTo>
                  <a:lnTo>
                    <a:pt x="588198" y="419250"/>
                  </a:lnTo>
                  <a:lnTo>
                    <a:pt x="559085" y="455079"/>
                  </a:lnTo>
                  <a:lnTo>
                    <a:pt x="523506" y="486008"/>
                  </a:lnTo>
                  <a:lnTo>
                    <a:pt x="482290" y="511315"/>
                  </a:lnTo>
                  <a:lnTo>
                    <a:pt x="436262" y="530283"/>
                  </a:lnTo>
                  <a:lnTo>
                    <a:pt x="386252" y="542191"/>
                  </a:lnTo>
                  <a:lnTo>
                    <a:pt x="333087" y="546320"/>
                  </a:lnTo>
                  <a:lnTo>
                    <a:pt x="485433" y="546320"/>
                  </a:lnTo>
                  <a:lnTo>
                    <a:pt x="550926" y="508501"/>
                  </a:lnTo>
                  <a:lnTo>
                    <a:pt x="583898" y="480023"/>
                  </a:lnTo>
                  <a:lnTo>
                    <a:pt x="612082" y="447765"/>
                  </a:lnTo>
                  <a:lnTo>
                    <a:pt x="634940" y="412158"/>
                  </a:lnTo>
                  <a:lnTo>
                    <a:pt x="651934" y="373632"/>
                  </a:lnTo>
                  <a:lnTo>
                    <a:pt x="662525" y="332619"/>
                  </a:lnTo>
                  <a:lnTo>
                    <a:pt x="666174" y="289549"/>
                  </a:lnTo>
                  <a:lnTo>
                    <a:pt x="662525" y="247096"/>
                  </a:lnTo>
                  <a:lnTo>
                    <a:pt x="651934" y="206464"/>
                  </a:lnTo>
                  <a:lnTo>
                    <a:pt x="634940" y="168124"/>
                  </a:lnTo>
                  <a:lnTo>
                    <a:pt x="612082" y="132541"/>
                  </a:lnTo>
                  <a:lnTo>
                    <a:pt x="583898" y="100184"/>
                  </a:lnTo>
                  <a:lnTo>
                    <a:pt x="550926" y="71522"/>
                  </a:lnTo>
                  <a:lnTo>
                    <a:pt x="513704" y="47022"/>
                  </a:lnTo>
                  <a:lnTo>
                    <a:pt x="484365" y="32779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087" y="4514088"/>
              <a:ext cx="768095" cy="68884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36444" y="4529124"/>
              <a:ext cx="665480" cy="582295"/>
            </a:xfrm>
            <a:custGeom>
              <a:avLst/>
              <a:gdLst/>
              <a:ahLst/>
              <a:cxnLst/>
              <a:rect l="l" t="t" r="r" b="b"/>
              <a:pathLst>
                <a:path w="665480" h="582295">
                  <a:moveTo>
                    <a:pt x="332646" y="0"/>
                  </a:moveTo>
                  <a:lnTo>
                    <a:pt x="283874" y="3176"/>
                  </a:lnTo>
                  <a:lnTo>
                    <a:pt x="237195" y="12403"/>
                  </a:lnTo>
                  <a:lnTo>
                    <a:pt x="193147" y="27223"/>
                  </a:lnTo>
                  <a:lnTo>
                    <a:pt x="152268" y="47182"/>
                  </a:lnTo>
                  <a:lnTo>
                    <a:pt x="115096" y="71822"/>
                  </a:lnTo>
                  <a:lnTo>
                    <a:pt x="82167" y="100689"/>
                  </a:lnTo>
                  <a:lnTo>
                    <a:pt x="54021" y="133326"/>
                  </a:lnTo>
                  <a:lnTo>
                    <a:pt x="31193" y="169278"/>
                  </a:lnTo>
                  <a:lnTo>
                    <a:pt x="14222" y="208088"/>
                  </a:lnTo>
                  <a:lnTo>
                    <a:pt x="3645" y="249301"/>
                  </a:lnTo>
                  <a:lnTo>
                    <a:pt x="0" y="292460"/>
                  </a:lnTo>
                  <a:lnTo>
                    <a:pt x="3645" y="334940"/>
                  </a:lnTo>
                  <a:lnTo>
                    <a:pt x="14222" y="375596"/>
                  </a:lnTo>
                  <a:lnTo>
                    <a:pt x="31193" y="413961"/>
                  </a:lnTo>
                  <a:lnTo>
                    <a:pt x="54021" y="449565"/>
                  </a:lnTo>
                  <a:lnTo>
                    <a:pt x="82167" y="481942"/>
                  </a:lnTo>
                  <a:lnTo>
                    <a:pt x="115096" y="510622"/>
                  </a:lnTo>
                  <a:lnTo>
                    <a:pt x="152268" y="535137"/>
                  </a:lnTo>
                  <a:lnTo>
                    <a:pt x="193147" y="555019"/>
                  </a:lnTo>
                  <a:lnTo>
                    <a:pt x="237195" y="569801"/>
                  </a:lnTo>
                  <a:lnTo>
                    <a:pt x="283874" y="579013"/>
                  </a:lnTo>
                  <a:lnTo>
                    <a:pt x="332646" y="582188"/>
                  </a:lnTo>
                  <a:lnTo>
                    <a:pt x="382126" y="579013"/>
                  </a:lnTo>
                  <a:lnTo>
                    <a:pt x="429243" y="569801"/>
                  </a:lnTo>
                  <a:lnTo>
                    <a:pt x="473503" y="555019"/>
                  </a:lnTo>
                  <a:lnTo>
                    <a:pt x="485090" y="549388"/>
                  </a:lnTo>
                  <a:lnTo>
                    <a:pt x="332646" y="549388"/>
                  </a:lnTo>
                  <a:lnTo>
                    <a:pt x="279551" y="545166"/>
                  </a:lnTo>
                  <a:lnTo>
                    <a:pt x="229607" y="533025"/>
                  </a:lnTo>
                  <a:lnTo>
                    <a:pt x="183641" y="513754"/>
                  </a:lnTo>
                  <a:lnTo>
                    <a:pt x="142479" y="488138"/>
                  </a:lnTo>
                  <a:lnTo>
                    <a:pt x="106947" y="456966"/>
                  </a:lnTo>
                  <a:lnTo>
                    <a:pt x="77873" y="421025"/>
                  </a:lnTo>
                  <a:lnTo>
                    <a:pt x="56082" y="381102"/>
                  </a:lnTo>
                  <a:lnTo>
                    <a:pt x="42401" y="337985"/>
                  </a:lnTo>
                  <a:lnTo>
                    <a:pt x="37658" y="292460"/>
                  </a:lnTo>
                  <a:lnTo>
                    <a:pt x="42401" y="246122"/>
                  </a:lnTo>
                  <a:lnTo>
                    <a:pt x="56082" y="202371"/>
                  </a:lnTo>
                  <a:lnTo>
                    <a:pt x="77873" y="161971"/>
                  </a:lnTo>
                  <a:lnTo>
                    <a:pt x="106947" y="125689"/>
                  </a:lnTo>
                  <a:lnTo>
                    <a:pt x="142479" y="94288"/>
                  </a:lnTo>
                  <a:lnTo>
                    <a:pt x="183641" y="68534"/>
                  </a:lnTo>
                  <a:lnTo>
                    <a:pt x="229607" y="49191"/>
                  </a:lnTo>
                  <a:lnTo>
                    <a:pt x="279551" y="37024"/>
                  </a:lnTo>
                  <a:lnTo>
                    <a:pt x="332646" y="32799"/>
                  </a:lnTo>
                  <a:lnTo>
                    <a:pt x="484930" y="32799"/>
                  </a:lnTo>
                  <a:lnTo>
                    <a:pt x="473503" y="27223"/>
                  </a:lnTo>
                  <a:lnTo>
                    <a:pt x="429243" y="12403"/>
                  </a:lnTo>
                  <a:lnTo>
                    <a:pt x="382126" y="3176"/>
                  </a:lnTo>
                  <a:lnTo>
                    <a:pt x="332646" y="0"/>
                  </a:lnTo>
                  <a:close/>
                </a:path>
                <a:path w="665480" h="582295">
                  <a:moveTo>
                    <a:pt x="484930" y="32799"/>
                  </a:moveTo>
                  <a:lnTo>
                    <a:pt x="332646" y="32799"/>
                  </a:lnTo>
                  <a:lnTo>
                    <a:pt x="385741" y="37024"/>
                  </a:lnTo>
                  <a:lnTo>
                    <a:pt x="435685" y="49191"/>
                  </a:lnTo>
                  <a:lnTo>
                    <a:pt x="481651" y="68534"/>
                  </a:lnTo>
                  <a:lnTo>
                    <a:pt x="522813" y="94288"/>
                  </a:lnTo>
                  <a:lnTo>
                    <a:pt x="558344" y="125689"/>
                  </a:lnTo>
                  <a:lnTo>
                    <a:pt x="587418" y="161971"/>
                  </a:lnTo>
                  <a:lnTo>
                    <a:pt x="609209" y="202371"/>
                  </a:lnTo>
                  <a:lnTo>
                    <a:pt x="622889" y="246122"/>
                  </a:lnTo>
                  <a:lnTo>
                    <a:pt x="627633" y="292460"/>
                  </a:lnTo>
                  <a:lnTo>
                    <a:pt x="622889" y="337985"/>
                  </a:lnTo>
                  <a:lnTo>
                    <a:pt x="609209" y="381102"/>
                  </a:lnTo>
                  <a:lnTo>
                    <a:pt x="587418" y="421025"/>
                  </a:lnTo>
                  <a:lnTo>
                    <a:pt x="558344" y="456966"/>
                  </a:lnTo>
                  <a:lnTo>
                    <a:pt x="522813" y="488138"/>
                  </a:lnTo>
                  <a:lnTo>
                    <a:pt x="481651" y="513754"/>
                  </a:lnTo>
                  <a:lnTo>
                    <a:pt x="435685" y="533025"/>
                  </a:lnTo>
                  <a:lnTo>
                    <a:pt x="385741" y="545166"/>
                  </a:lnTo>
                  <a:lnTo>
                    <a:pt x="332646" y="549388"/>
                  </a:lnTo>
                  <a:lnTo>
                    <a:pt x="485090" y="549388"/>
                  </a:lnTo>
                  <a:lnTo>
                    <a:pt x="551469" y="510622"/>
                  </a:lnTo>
                  <a:lnTo>
                    <a:pt x="584185" y="481942"/>
                  </a:lnTo>
                  <a:lnTo>
                    <a:pt x="612063" y="449565"/>
                  </a:lnTo>
                  <a:lnTo>
                    <a:pt x="634607" y="413961"/>
                  </a:lnTo>
                  <a:lnTo>
                    <a:pt x="651324" y="375596"/>
                  </a:lnTo>
                  <a:lnTo>
                    <a:pt x="661717" y="334940"/>
                  </a:lnTo>
                  <a:lnTo>
                    <a:pt x="665291" y="292460"/>
                  </a:lnTo>
                  <a:lnTo>
                    <a:pt x="661717" y="249301"/>
                  </a:lnTo>
                  <a:lnTo>
                    <a:pt x="651324" y="208088"/>
                  </a:lnTo>
                  <a:lnTo>
                    <a:pt x="634607" y="169278"/>
                  </a:lnTo>
                  <a:lnTo>
                    <a:pt x="612063" y="133326"/>
                  </a:lnTo>
                  <a:lnTo>
                    <a:pt x="584185" y="100689"/>
                  </a:lnTo>
                  <a:lnTo>
                    <a:pt x="551469" y="71822"/>
                  </a:lnTo>
                  <a:lnTo>
                    <a:pt x="514410" y="47182"/>
                  </a:lnTo>
                  <a:lnTo>
                    <a:pt x="484930" y="327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504" y="4038599"/>
              <a:ext cx="481583" cy="4358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" y="3998975"/>
              <a:ext cx="499872" cy="57911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54519" y="4053798"/>
              <a:ext cx="379095" cy="331470"/>
            </a:xfrm>
            <a:custGeom>
              <a:avLst/>
              <a:gdLst/>
              <a:ahLst/>
              <a:cxnLst/>
              <a:rect l="l" t="t" r="r" b="b"/>
              <a:pathLst>
                <a:path w="379094" h="331470">
                  <a:moveTo>
                    <a:pt x="189479" y="0"/>
                  </a:moveTo>
                  <a:lnTo>
                    <a:pt x="139108" y="5915"/>
                  </a:lnTo>
                  <a:lnTo>
                    <a:pt x="93845" y="22608"/>
                  </a:lnTo>
                  <a:lnTo>
                    <a:pt x="55497" y="48500"/>
                  </a:lnTo>
                  <a:lnTo>
                    <a:pt x="25869" y="82014"/>
                  </a:lnTo>
                  <a:lnTo>
                    <a:pt x="6768" y="121570"/>
                  </a:lnTo>
                  <a:lnTo>
                    <a:pt x="0" y="165591"/>
                  </a:lnTo>
                  <a:lnTo>
                    <a:pt x="6768" y="209612"/>
                  </a:lnTo>
                  <a:lnTo>
                    <a:pt x="25869" y="249169"/>
                  </a:lnTo>
                  <a:lnTo>
                    <a:pt x="55497" y="282683"/>
                  </a:lnTo>
                  <a:lnTo>
                    <a:pt x="93845" y="308575"/>
                  </a:lnTo>
                  <a:lnTo>
                    <a:pt x="139108" y="325269"/>
                  </a:lnTo>
                  <a:lnTo>
                    <a:pt x="189479" y="331184"/>
                  </a:lnTo>
                  <a:lnTo>
                    <a:pt x="239851" y="325269"/>
                  </a:lnTo>
                  <a:lnTo>
                    <a:pt x="285114" y="308575"/>
                  </a:lnTo>
                  <a:lnTo>
                    <a:pt x="323462" y="282683"/>
                  </a:lnTo>
                  <a:lnTo>
                    <a:pt x="353090" y="249169"/>
                  </a:lnTo>
                  <a:lnTo>
                    <a:pt x="372191" y="209612"/>
                  </a:lnTo>
                  <a:lnTo>
                    <a:pt x="378959" y="165591"/>
                  </a:lnTo>
                  <a:lnTo>
                    <a:pt x="372191" y="121570"/>
                  </a:lnTo>
                  <a:lnTo>
                    <a:pt x="353090" y="82014"/>
                  </a:lnTo>
                  <a:lnTo>
                    <a:pt x="323462" y="48500"/>
                  </a:lnTo>
                  <a:lnTo>
                    <a:pt x="285114" y="22608"/>
                  </a:lnTo>
                  <a:lnTo>
                    <a:pt x="239851" y="5915"/>
                  </a:lnTo>
                  <a:lnTo>
                    <a:pt x="18947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148" y="40563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29768" y="1511808"/>
            <a:ext cx="1396365" cy="2493645"/>
            <a:chOff x="429768" y="1511808"/>
            <a:chExt cx="1396365" cy="2493645"/>
          </a:xfrm>
        </p:grpSpPr>
        <p:sp>
          <p:nvSpPr>
            <p:cNvPr id="41" name="object 41"/>
            <p:cNvSpPr/>
            <p:nvPr/>
          </p:nvSpPr>
          <p:spPr>
            <a:xfrm>
              <a:off x="484971" y="1544850"/>
              <a:ext cx="1272540" cy="2353310"/>
            </a:xfrm>
            <a:custGeom>
              <a:avLst/>
              <a:gdLst/>
              <a:ahLst/>
              <a:cxnLst/>
              <a:rect l="l" t="t" r="r" b="b"/>
              <a:pathLst>
                <a:path w="1272539" h="2353310">
                  <a:moveTo>
                    <a:pt x="747026" y="1752144"/>
                  </a:moveTo>
                  <a:lnTo>
                    <a:pt x="398808" y="1752144"/>
                  </a:lnTo>
                  <a:lnTo>
                    <a:pt x="443262" y="1756156"/>
                  </a:lnTo>
                  <a:lnTo>
                    <a:pt x="485950" y="1767853"/>
                  </a:lnTo>
                  <a:lnTo>
                    <a:pt x="525104" y="1786721"/>
                  </a:lnTo>
                  <a:lnTo>
                    <a:pt x="558960" y="1812248"/>
                  </a:lnTo>
                  <a:lnTo>
                    <a:pt x="615827" y="1874955"/>
                  </a:lnTo>
                  <a:lnTo>
                    <a:pt x="635503" y="1918452"/>
                  </a:lnTo>
                  <a:lnTo>
                    <a:pt x="642814" y="1965536"/>
                  </a:lnTo>
                  <a:lnTo>
                    <a:pt x="637465" y="2014413"/>
                  </a:lnTo>
                  <a:lnTo>
                    <a:pt x="630618" y="2058427"/>
                  </a:lnTo>
                  <a:lnTo>
                    <a:pt x="631883" y="2102442"/>
                  </a:lnTo>
                  <a:lnTo>
                    <a:pt x="640998" y="2145546"/>
                  </a:lnTo>
                  <a:lnTo>
                    <a:pt x="657702" y="2186829"/>
                  </a:lnTo>
                  <a:lnTo>
                    <a:pt x="681734" y="2225380"/>
                  </a:lnTo>
                  <a:lnTo>
                    <a:pt x="712831" y="2260288"/>
                  </a:lnTo>
                  <a:lnTo>
                    <a:pt x="751167" y="2291717"/>
                  </a:lnTo>
                  <a:lnTo>
                    <a:pt x="794175" y="2316982"/>
                  </a:lnTo>
                  <a:lnTo>
                    <a:pt x="841253" y="2335822"/>
                  </a:lnTo>
                  <a:lnTo>
                    <a:pt x="891799" y="2347973"/>
                  </a:lnTo>
                  <a:lnTo>
                    <a:pt x="945208" y="2353175"/>
                  </a:lnTo>
                  <a:lnTo>
                    <a:pt x="997436" y="2349875"/>
                  </a:lnTo>
                  <a:lnTo>
                    <a:pt x="1048006" y="2339887"/>
                  </a:lnTo>
                  <a:lnTo>
                    <a:pt x="1096013" y="2323079"/>
                  </a:lnTo>
                  <a:lnTo>
                    <a:pt x="1140554" y="2299322"/>
                  </a:lnTo>
                  <a:lnTo>
                    <a:pt x="1180724" y="2268484"/>
                  </a:lnTo>
                  <a:lnTo>
                    <a:pt x="1213742" y="2233718"/>
                  </a:lnTo>
                  <a:lnTo>
                    <a:pt x="1239471" y="2195557"/>
                  </a:lnTo>
                  <a:lnTo>
                    <a:pt x="1257834" y="2154855"/>
                  </a:lnTo>
                  <a:lnTo>
                    <a:pt x="1268754" y="2112467"/>
                  </a:lnTo>
                  <a:lnTo>
                    <a:pt x="1272153" y="2069246"/>
                  </a:lnTo>
                  <a:lnTo>
                    <a:pt x="1267953" y="2026049"/>
                  </a:lnTo>
                  <a:lnTo>
                    <a:pt x="1256077" y="1983728"/>
                  </a:lnTo>
                  <a:lnTo>
                    <a:pt x="1236448" y="1943138"/>
                  </a:lnTo>
                  <a:lnTo>
                    <a:pt x="1208987" y="1905134"/>
                  </a:lnTo>
                  <a:lnTo>
                    <a:pt x="1176806" y="1873418"/>
                  </a:lnTo>
                  <a:lnTo>
                    <a:pt x="1139956" y="1846433"/>
                  </a:lnTo>
                  <a:lnTo>
                    <a:pt x="1099152" y="1824561"/>
                  </a:lnTo>
                  <a:lnTo>
                    <a:pt x="1055106" y="1808185"/>
                  </a:lnTo>
                  <a:lnTo>
                    <a:pt x="1008534" y="1797687"/>
                  </a:lnTo>
                  <a:lnTo>
                    <a:pt x="989565" y="1796026"/>
                  </a:lnTo>
                  <a:lnTo>
                    <a:pt x="858704" y="1796026"/>
                  </a:lnTo>
                  <a:lnTo>
                    <a:pt x="808215" y="1784928"/>
                  </a:lnTo>
                  <a:lnTo>
                    <a:pt x="761848" y="1763585"/>
                  </a:lnTo>
                  <a:lnTo>
                    <a:pt x="747026" y="1752144"/>
                  </a:lnTo>
                  <a:close/>
                </a:path>
                <a:path w="1272539" h="2353310">
                  <a:moveTo>
                    <a:pt x="960149" y="1793450"/>
                  </a:moveTo>
                  <a:lnTo>
                    <a:pt x="910665" y="1795856"/>
                  </a:lnTo>
                  <a:lnTo>
                    <a:pt x="858704" y="1796026"/>
                  </a:lnTo>
                  <a:lnTo>
                    <a:pt x="989565" y="1796026"/>
                  </a:lnTo>
                  <a:lnTo>
                    <a:pt x="960149" y="1793450"/>
                  </a:lnTo>
                  <a:close/>
                </a:path>
                <a:path w="1272539" h="2353310">
                  <a:moveTo>
                    <a:pt x="647489" y="1522660"/>
                  </a:moveTo>
                  <a:lnTo>
                    <a:pt x="15701" y="1522660"/>
                  </a:lnTo>
                  <a:lnTo>
                    <a:pt x="26740" y="1564151"/>
                  </a:lnTo>
                  <a:lnTo>
                    <a:pt x="45140" y="1602570"/>
                  </a:lnTo>
                  <a:lnTo>
                    <a:pt x="70017" y="1637914"/>
                  </a:lnTo>
                  <a:lnTo>
                    <a:pt x="100487" y="1670186"/>
                  </a:lnTo>
                  <a:lnTo>
                    <a:pt x="140626" y="1699972"/>
                  </a:lnTo>
                  <a:lnTo>
                    <a:pt x="185040" y="1723611"/>
                  </a:lnTo>
                  <a:lnTo>
                    <a:pt x="232769" y="1740875"/>
                  </a:lnTo>
                  <a:lnTo>
                    <a:pt x="282852" y="1751537"/>
                  </a:lnTo>
                  <a:lnTo>
                    <a:pt x="334332" y="1755369"/>
                  </a:lnTo>
                  <a:lnTo>
                    <a:pt x="386247" y="1752144"/>
                  </a:lnTo>
                  <a:lnTo>
                    <a:pt x="747026" y="1752144"/>
                  </a:lnTo>
                  <a:lnTo>
                    <a:pt x="700270" y="1711165"/>
                  </a:lnTo>
                  <a:lnTo>
                    <a:pt x="668524" y="1673088"/>
                  </a:lnTo>
                  <a:lnTo>
                    <a:pt x="648849" y="1629889"/>
                  </a:lnTo>
                  <a:lnTo>
                    <a:pt x="641538" y="1583617"/>
                  </a:lnTo>
                  <a:lnTo>
                    <a:pt x="646886" y="1536320"/>
                  </a:lnTo>
                  <a:lnTo>
                    <a:pt x="646886" y="1525392"/>
                  </a:lnTo>
                  <a:lnTo>
                    <a:pt x="647489" y="1522660"/>
                  </a:lnTo>
                  <a:close/>
                </a:path>
                <a:path w="1272539" h="2353310">
                  <a:moveTo>
                    <a:pt x="357985" y="1194826"/>
                  </a:moveTo>
                  <a:lnTo>
                    <a:pt x="306090" y="1195077"/>
                  </a:lnTo>
                  <a:lnTo>
                    <a:pt x="256342" y="1202082"/>
                  </a:lnTo>
                  <a:lnTo>
                    <a:pt x="209384" y="1215381"/>
                  </a:lnTo>
                  <a:lnTo>
                    <a:pt x="165854" y="1234515"/>
                  </a:lnTo>
                  <a:lnTo>
                    <a:pt x="126394" y="1259026"/>
                  </a:lnTo>
                  <a:lnTo>
                    <a:pt x="91644" y="1288455"/>
                  </a:lnTo>
                  <a:lnTo>
                    <a:pt x="62245" y="1322342"/>
                  </a:lnTo>
                  <a:lnTo>
                    <a:pt x="38838" y="1360229"/>
                  </a:lnTo>
                  <a:lnTo>
                    <a:pt x="22063" y="1401656"/>
                  </a:lnTo>
                  <a:lnTo>
                    <a:pt x="12560" y="1446165"/>
                  </a:lnTo>
                  <a:lnTo>
                    <a:pt x="12560" y="1451629"/>
                  </a:lnTo>
                  <a:lnTo>
                    <a:pt x="9420" y="1459825"/>
                  </a:lnTo>
                  <a:lnTo>
                    <a:pt x="9420" y="1484412"/>
                  </a:lnTo>
                  <a:lnTo>
                    <a:pt x="12560" y="1489876"/>
                  </a:lnTo>
                  <a:lnTo>
                    <a:pt x="12560" y="1514464"/>
                  </a:lnTo>
                  <a:lnTo>
                    <a:pt x="15701" y="1519928"/>
                  </a:lnTo>
                  <a:lnTo>
                    <a:pt x="0" y="1525392"/>
                  </a:lnTo>
                  <a:lnTo>
                    <a:pt x="15701" y="1522660"/>
                  </a:lnTo>
                  <a:lnTo>
                    <a:pt x="647489" y="1522660"/>
                  </a:lnTo>
                  <a:lnTo>
                    <a:pt x="650959" y="1506951"/>
                  </a:lnTo>
                  <a:lnTo>
                    <a:pt x="653559" y="1488511"/>
                  </a:lnTo>
                  <a:lnTo>
                    <a:pt x="654393" y="1470070"/>
                  </a:lnTo>
                  <a:lnTo>
                    <a:pt x="653167" y="1451629"/>
                  </a:lnTo>
                  <a:lnTo>
                    <a:pt x="652627" y="1442964"/>
                  </a:lnTo>
                  <a:lnTo>
                    <a:pt x="651204" y="1433530"/>
                  </a:lnTo>
                  <a:lnTo>
                    <a:pt x="649192" y="1423584"/>
                  </a:lnTo>
                  <a:lnTo>
                    <a:pt x="646886" y="1413381"/>
                  </a:lnTo>
                  <a:lnTo>
                    <a:pt x="641980" y="1364932"/>
                  </a:lnTo>
                  <a:lnTo>
                    <a:pt x="650026" y="1318788"/>
                  </a:lnTo>
                  <a:lnTo>
                    <a:pt x="669849" y="1276229"/>
                  </a:lnTo>
                  <a:lnTo>
                    <a:pt x="700270" y="1238537"/>
                  </a:lnTo>
                  <a:lnTo>
                    <a:pt x="747672" y="1197558"/>
                  </a:lnTo>
                  <a:lnTo>
                    <a:pt x="389388" y="1197558"/>
                  </a:lnTo>
                  <a:lnTo>
                    <a:pt x="380507" y="1197131"/>
                  </a:lnTo>
                  <a:lnTo>
                    <a:pt x="365100" y="1195253"/>
                  </a:lnTo>
                  <a:lnTo>
                    <a:pt x="357985" y="1194826"/>
                  </a:lnTo>
                  <a:close/>
                </a:path>
                <a:path w="1272539" h="2353310">
                  <a:moveTo>
                    <a:pt x="746105" y="555547"/>
                  </a:moveTo>
                  <a:lnTo>
                    <a:pt x="370546" y="555547"/>
                  </a:lnTo>
                  <a:lnTo>
                    <a:pt x="423832" y="556529"/>
                  </a:lnTo>
                  <a:lnTo>
                    <a:pt x="474174" y="567500"/>
                  </a:lnTo>
                  <a:lnTo>
                    <a:pt x="519805" y="588203"/>
                  </a:lnTo>
                  <a:lnTo>
                    <a:pt x="558960" y="618383"/>
                  </a:lnTo>
                  <a:lnTo>
                    <a:pt x="614061" y="677931"/>
                  </a:lnTo>
                  <a:lnTo>
                    <a:pt x="633148" y="720489"/>
                  </a:lnTo>
                  <a:lnTo>
                    <a:pt x="641047" y="766634"/>
                  </a:lnTo>
                  <a:lnTo>
                    <a:pt x="637465" y="815083"/>
                  </a:lnTo>
                  <a:lnTo>
                    <a:pt x="635159" y="825285"/>
                  </a:lnTo>
                  <a:lnTo>
                    <a:pt x="633148" y="835232"/>
                  </a:lnTo>
                  <a:lnTo>
                    <a:pt x="631725" y="844665"/>
                  </a:lnTo>
                  <a:lnTo>
                    <a:pt x="631185" y="853330"/>
                  </a:lnTo>
                  <a:lnTo>
                    <a:pt x="629909" y="871772"/>
                  </a:lnTo>
                  <a:lnTo>
                    <a:pt x="630400" y="890212"/>
                  </a:lnTo>
                  <a:lnTo>
                    <a:pt x="632068" y="908653"/>
                  </a:lnTo>
                  <a:lnTo>
                    <a:pt x="634325" y="927093"/>
                  </a:lnTo>
                  <a:lnTo>
                    <a:pt x="637465" y="929825"/>
                  </a:lnTo>
                  <a:lnTo>
                    <a:pt x="637465" y="938022"/>
                  </a:lnTo>
                  <a:lnTo>
                    <a:pt x="642814" y="985318"/>
                  </a:lnTo>
                  <a:lnTo>
                    <a:pt x="635503" y="1031591"/>
                  </a:lnTo>
                  <a:lnTo>
                    <a:pt x="615827" y="1074790"/>
                  </a:lnTo>
                  <a:lnTo>
                    <a:pt x="584082" y="1112866"/>
                  </a:lnTo>
                  <a:lnTo>
                    <a:pt x="525840" y="1163365"/>
                  </a:lnTo>
                  <a:lnTo>
                    <a:pt x="483987" y="1183556"/>
                  </a:lnTo>
                  <a:lnTo>
                    <a:pt x="438012" y="1195039"/>
                  </a:lnTo>
                  <a:lnTo>
                    <a:pt x="389388" y="1197558"/>
                  </a:lnTo>
                  <a:lnTo>
                    <a:pt x="747672" y="1197558"/>
                  </a:lnTo>
                  <a:lnTo>
                    <a:pt x="760327" y="1188038"/>
                  </a:lnTo>
                  <a:lnTo>
                    <a:pt x="803113" y="1167847"/>
                  </a:lnTo>
                  <a:lnTo>
                    <a:pt x="849431" y="1156364"/>
                  </a:lnTo>
                  <a:lnTo>
                    <a:pt x="898105" y="1153845"/>
                  </a:lnTo>
                  <a:lnTo>
                    <a:pt x="993249" y="1153845"/>
                  </a:lnTo>
                  <a:lnTo>
                    <a:pt x="1001383" y="1153239"/>
                  </a:lnTo>
                  <a:lnTo>
                    <a:pt x="1051190" y="1142577"/>
                  </a:lnTo>
                  <a:lnTo>
                    <a:pt x="1098381" y="1125312"/>
                  </a:lnTo>
                  <a:lnTo>
                    <a:pt x="1141907" y="1101673"/>
                  </a:lnTo>
                  <a:lnTo>
                    <a:pt x="1180724" y="1071887"/>
                  </a:lnTo>
                  <a:lnTo>
                    <a:pt x="1212568" y="1040769"/>
                  </a:lnTo>
                  <a:lnTo>
                    <a:pt x="1237641" y="1005296"/>
                  </a:lnTo>
                  <a:lnTo>
                    <a:pt x="1256237" y="966237"/>
                  </a:lnTo>
                  <a:lnTo>
                    <a:pt x="1268651" y="924361"/>
                  </a:lnTo>
                  <a:lnTo>
                    <a:pt x="1268651" y="916166"/>
                  </a:lnTo>
                  <a:lnTo>
                    <a:pt x="1271791" y="910701"/>
                  </a:lnTo>
                  <a:lnTo>
                    <a:pt x="1271791" y="847867"/>
                  </a:lnTo>
                  <a:lnTo>
                    <a:pt x="1262288" y="803358"/>
                  </a:lnTo>
                  <a:lnTo>
                    <a:pt x="1245514" y="761931"/>
                  </a:lnTo>
                  <a:lnTo>
                    <a:pt x="1222106" y="724044"/>
                  </a:lnTo>
                  <a:lnTo>
                    <a:pt x="1192708" y="690157"/>
                  </a:lnTo>
                  <a:lnTo>
                    <a:pt x="1157958" y="660728"/>
                  </a:lnTo>
                  <a:lnTo>
                    <a:pt x="1118498" y="636217"/>
                  </a:lnTo>
                  <a:lnTo>
                    <a:pt x="1074968" y="617082"/>
                  </a:lnTo>
                  <a:lnTo>
                    <a:pt x="1028009" y="603783"/>
                  </a:lnTo>
                  <a:lnTo>
                    <a:pt x="1015280" y="601991"/>
                  </a:lnTo>
                  <a:lnTo>
                    <a:pt x="894964" y="601991"/>
                  </a:lnTo>
                  <a:lnTo>
                    <a:pt x="846339" y="599046"/>
                  </a:lnTo>
                  <a:lnTo>
                    <a:pt x="800365" y="586624"/>
                  </a:lnTo>
                  <a:lnTo>
                    <a:pt x="758511" y="565494"/>
                  </a:lnTo>
                  <a:lnTo>
                    <a:pt x="746105" y="555547"/>
                  </a:lnTo>
                  <a:close/>
                </a:path>
                <a:path w="1272539" h="2353310">
                  <a:moveTo>
                    <a:pt x="993249" y="1153845"/>
                  </a:moveTo>
                  <a:lnTo>
                    <a:pt x="898105" y="1153845"/>
                  </a:lnTo>
                  <a:lnTo>
                    <a:pt x="950005" y="1157071"/>
                  </a:lnTo>
                  <a:lnTo>
                    <a:pt x="993249" y="1153845"/>
                  </a:lnTo>
                  <a:close/>
                </a:path>
                <a:path w="1272539" h="2353310">
                  <a:moveTo>
                    <a:pt x="926366" y="596528"/>
                  </a:moveTo>
                  <a:lnTo>
                    <a:pt x="918810" y="598149"/>
                  </a:lnTo>
                  <a:lnTo>
                    <a:pt x="902520" y="600369"/>
                  </a:lnTo>
                  <a:lnTo>
                    <a:pt x="894964" y="601991"/>
                  </a:lnTo>
                  <a:lnTo>
                    <a:pt x="1015280" y="601991"/>
                  </a:lnTo>
                  <a:lnTo>
                    <a:pt x="978261" y="596779"/>
                  </a:lnTo>
                  <a:lnTo>
                    <a:pt x="926366" y="596528"/>
                  </a:lnTo>
                  <a:close/>
                </a:path>
                <a:path w="1272539" h="2353310">
                  <a:moveTo>
                    <a:pt x="311231" y="0"/>
                  </a:moveTo>
                  <a:lnTo>
                    <a:pt x="265523" y="5109"/>
                  </a:lnTo>
                  <a:lnTo>
                    <a:pt x="221385" y="15986"/>
                  </a:lnTo>
                  <a:lnTo>
                    <a:pt x="179341" y="32328"/>
                  </a:lnTo>
                  <a:lnTo>
                    <a:pt x="139914" y="53829"/>
                  </a:lnTo>
                  <a:lnTo>
                    <a:pt x="103627" y="80187"/>
                  </a:lnTo>
                  <a:lnTo>
                    <a:pt x="67929" y="117364"/>
                  </a:lnTo>
                  <a:lnTo>
                    <a:pt x="40370" y="159261"/>
                  </a:lnTo>
                  <a:lnTo>
                    <a:pt x="21554" y="204699"/>
                  </a:lnTo>
                  <a:lnTo>
                    <a:pt x="12083" y="252497"/>
                  </a:lnTo>
                  <a:lnTo>
                    <a:pt x="12560" y="301476"/>
                  </a:lnTo>
                  <a:lnTo>
                    <a:pt x="19883" y="345090"/>
                  </a:lnTo>
                  <a:lnTo>
                    <a:pt x="35089" y="386298"/>
                  </a:lnTo>
                  <a:lnTo>
                    <a:pt x="57454" y="424515"/>
                  </a:lnTo>
                  <a:lnTo>
                    <a:pt x="86254" y="459157"/>
                  </a:lnTo>
                  <a:lnTo>
                    <a:pt x="120767" y="489640"/>
                  </a:lnTo>
                  <a:lnTo>
                    <a:pt x="160267" y="515378"/>
                  </a:lnTo>
                  <a:lnTo>
                    <a:pt x="204032" y="535787"/>
                  </a:lnTo>
                  <a:lnTo>
                    <a:pt x="251338" y="550283"/>
                  </a:lnTo>
                  <a:lnTo>
                    <a:pt x="301461" y="558280"/>
                  </a:lnTo>
                  <a:lnTo>
                    <a:pt x="319763" y="558237"/>
                  </a:lnTo>
                  <a:lnTo>
                    <a:pt x="337181" y="557939"/>
                  </a:lnTo>
                  <a:lnTo>
                    <a:pt x="354011" y="557127"/>
                  </a:lnTo>
                  <a:lnTo>
                    <a:pt x="370546" y="555547"/>
                  </a:lnTo>
                  <a:lnTo>
                    <a:pt x="746105" y="555547"/>
                  </a:lnTo>
                  <a:lnTo>
                    <a:pt x="700270" y="517300"/>
                  </a:lnTo>
                  <a:lnTo>
                    <a:pt x="668524" y="477687"/>
                  </a:lnTo>
                  <a:lnTo>
                    <a:pt x="648849" y="433976"/>
                  </a:lnTo>
                  <a:lnTo>
                    <a:pt x="641538" y="388215"/>
                  </a:lnTo>
                  <a:lnTo>
                    <a:pt x="646886" y="342455"/>
                  </a:lnTo>
                  <a:lnTo>
                    <a:pt x="650959" y="320343"/>
                  </a:lnTo>
                  <a:lnTo>
                    <a:pt x="653559" y="298744"/>
                  </a:lnTo>
                  <a:lnTo>
                    <a:pt x="653167" y="255032"/>
                  </a:lnTo>
                  <a:lnTo>
                    <a:pt x="644905" y="211332"/>
                  </a:lnTo>
                  <a:lnTo>
                    <a:pt x="628941" y="169926"/>
                  </a:lnTo>
                  <a:lnTo>
                    <a:pt x="605947" y="131487"/>
                  </a:lnTo>
                  <a:lnTo>
                    <a:pt x="576595" y="96691"/>
                  </a:lnTo>
                  <a:lnTo>
                    <a:pt x="541557" y="66213"/>
                  </a:lnTo>
                  <a:lnTo>
                    <a:pt x="501505" y="40726"/>
                  </a:lnTo>
                  <a:lnTo>
                    <a:pt x="457111" y="20905"/>
                  </a:lnTo>
                  <a:lnTo>
                    <a:pt x="409047" y="7425"/>
                  </a:lnTo>
                  <a:lnTo>
                    <a:pt x="357985" y="961"/>
                  </a:lnTo>
                  <a:lnTo>
                    <a:pt x="311231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4809" y="1619465"/>
              <a:ext cx="1080770" cy="2202180"/>
            </a:xfrm>
            <a:custGeom>
              <a:avLst/>
              <a:gdLst/>
              <a:ahLst/>
              <a:cxnLst/>
              <a:rect l="l" t="t" r="r" b="b"/>
              <a:pathLst>
                <a:path w="1080770" h="2202179">
                  <a:moveTo>
                    <a:pt x="455891" y="1404124"/>
                  </a:moveTo>
                  <a:lnTo>
                    <a:pt x="449872" y="1359065"/>
                  </a:lnTo>
                  <a:lnTo>
                    <a:pt x="432727" y="1317701"/>
                  </a:lnTo>
                  <a:lnTo>
                    <a:pt x="405815" y="1281226"/>
                  </a:lnTo>
                  <a:lnTo>
                    <a:pt x="370509" y="1250784"/>
                  </a:lnTo>
                  <a:lnTo>
                    <a:pt x="328193" y="1227594"/>
                  </a:lnTo>
                  <a:lnTo>
                    <a:pt x="280212" y="1212811"/>
                  </a:lnTo>
                  <a:lnTo>
                    <a:pt x="227939" y="1207617"/>
                  </a:lnTo>
                  <a:lnTo>
                    <a:pt x="175679" y="1212811"/>
                  </a:lnTo>
                  <a:lnTo>
                    <a:pt x="127698" y="1227594"/>
                  </a:lnTo>
                  <a:lnTo>
                    <a:pt x="85369" y="1250784"/>
                  </a:lnTo>
                  <a:lnTo>
                    <a:pt x="50076" y="1281226"/>
                  </a:lnTo>
                  <a:lnTo>
                    <a:pt x="23164" y="1317701"/>
                  </a:lnTo>
                  <a:lnTo>
                    <a:pt x="6019" y="1359065"/>
                  </a:lnTo>
                  <a:lnTo>
                    <a:pt x="0" y="1404124"/>
                  </a:lnTo>
                  <a:lnTo>
                    <a:pt x="6019" y="1449184"/>
                  </a:lnTo>
                  <a:lnTo>
                    <a:pt x="23164" y="1490548"/>
                  </a:lnTo>
                  <a:lnTo>
                    <a:pt x="50076" y="1527035"/>
                  </a:lnTo>
                  <a:lnTo>
                    <a:pt x="85369" y="1557464"/>
                  </a:lnTo>
                  <a:lnTo>
                    <a:pt x="127698" y="1580667"/>
                  </a:lnTo>
                  <a:lnTo>
                    <a:pt x="175679" y="1595450"/>
                  </a:lnTo>
                  <a:lnTo>
                    <a:pt x="227939" y="1600631"/>
                  </a:lnTo>
                  <a:lnTo>
                    <a:pt x="280212" y="1595450"/>
                  </a:lnTo>
                  <a:lnTo>
                    <a:pt x="328193" y="1580667"/>
                  </a:lnTo>
                  <a:lnTo>
                    <a:pt x="370509" y="1557464"/>
                  </a:lnTo>
                  <a:lnTo>
                    <a:pt x="405815" y="1527035"/>
                  </a:lnTo>
                  <a:lnTo>
                    <a:pt x="432727" y="1490548"/>
                  </a:lnTo>
                  <a:lnTo>
                    <a:pt x="449872" y="1449184"/>
                  </a:lnTo>
                  <a:lnTo>
                    <a:pt x="455891" y="1404124"/>
                  </a:lnTo>
                  <a:close/>
                </a:path>
                <a:path w="1080770" h="2202179">
                  <a:moveTo>
                    <a:pt x="455891" y="198056"/>
                  </a:moveTo>
                  <a:lnTo>
                    <a:pt x="449872" y="152641"/>
                  </a:lnTo>
                  <a:lnTo>
                    <a:pt x="432727" y="110959"/>
                  </a:lnTo>
                  <a:lnTo>
                    <a:pt x="405815" y="74180"/>
                  </a:lnTo>
                  <a:lnTo>
                    <a:pt x="370509" y="43510"/>
                  </a:lnTo>
                  <a:lnTo>
                    <a:pt x="328193" y="20129"/>
                  </a:lnTo>
                  <a:lnTo>
                    <a:pt x="280212" y="5232"/>
                  </a:lnTo>
                  <a:lnTo>
                    <a:pt x="227939" y="0"/>
                  </a:lnTo>
                  <a:lnTo>
                    <a:pt x="175679" y="5232"/>
                  </a:lnTo>
                  <a:lnTo>
                    <a:pt x="127698" y="20129"/>
                  </a:lnTo>
                  <a:lnTo>
                    <a:pt x="85369" y="43510"/>
                  </a:lnTo>
                  <a:lnTo>
                    <a:pt x="50076" y="74180"/>
                  </a:lnTo>
                  <a:lnTo>
                    <a:pt x="23164" y="110959"/>
                  </a:lnTo>
                  <a:lnTo>
                    <a:pt x="6019" y="152641"/>
                  </a:lnTo>
                  <a:lnTo>
                    <a:pt x="0" y="198056"/>
                  </a:lnTo>
                  <a:lnTo>
                    <a:pt x="6019" y="243471"/>
                  </a:lnTo>
                  <a:lnTo>
                    <a:pt x="23164" y="285153"/>
                  </a:lnTo>
                  <a:lnTo>
                    <a:pt x="50076" y="321919"/>
                  </a:lnTo>
                  <a:lnTo>
                    <a:pt x="85369" y="352602"/>
                  </a:lnTo>
                  <a:lnTo>
                    <a:pt x="127698" y="375970"/>
                  </a:lnTo>
                  <a:lnTo>
                    <a:pt x="175679" y="390880"/>
                  </a:lnTo>
                  <a:lnTo>
                    <a:pt x="227939" y="396100"/>
                  </a:lnTo>
                  <a:lnTo>
                    <a:pt x="280212" y="390880"/>
                  </a:lnTo>
                  <a:lnTo>
                    <a:pt x="328193" y="375970"/>
                  </a:lnTo>
                  <a:lnTo>
                    <a:pt x="370509" y="352602"/>
                  </a:lnTo>
                  <a:lnTo>
                    <a:pt x="405815" y="321919"/>
                  </a:lnTo>
                  <a:lnTo>
                    <a:pt x="432727" y="285153"/>
                  </a:lnTo>
                  <a:lnTo>
                    <a:pt x="449872" y="243471"/>
                  </a:lnTo>
                  <a:lnTo>
                    <a:pt x="455891" y="198056"/>
                  </a:lnTo>
                  <a:close/>
                </a:path>
                <a:path w="1080770" h="2202179">
                  <a:moveTo>
                    <a:pt x="1080541" y="2004072"/>
                  </a:moveTo>
                  <a:lnTo>
                    <a:pt x="1074572" y="1958657"/>
                  </a:lnTo>
                  <a:lnTo>
                    <a:pt x="1057554" y="1916976"/>
                  </a:lnTo>
                  <a:lnTo>
                    <a:pt x="1030846" y="1880196"/>
                  </a:lnTo>
                  <a:lnTo>
                    <a:pt x="995819" y="1849526"/>
                  </a:lnTo>
                  <a:lnTo>
                    <a:pt x="953833" y="1826145"/>
                  </a:lnTo>
                  <a:lnTo>
                    <a:pt x="906221" y="1811248"/>
                  </a:lnTo>
                  <a:lnTo>
                    <a:pt x="854354" y="1806016"/>
                  </a:lnTo>
                  <a:lnTo>
                    <a:pt x="802500" y="1811248"/>
                  </a:lnTo>
                  <a:lnTo>
                    <a:pt x="754888" y="1826145"/>
                  </a:lnTo>
                  <a:lnTo>
                    <a:pt x="712889" y="1849526"/>
                  </a:lnTo>
                  <a:lnTo>
                    <a:pt x="677862" y="1880196"/>
                  </a:lnTo>
                  <a:lnTo>
                    <a:pt x="651167" y="1916976"/>
                  </a:lnTo>
                  <a:lnTo>
                    <a:pt x="634149" y="1958657"/>
                  </a:lnTo>
                  <a:lnTo>
                    <a:pt x="628180" y="2004072"/>
                  </a:lnTo>
                  <a:lnTo>
                    <a:pt x="634149" y="2049487"/>
                  </a:lnTo>
                  <a:lnTo>
                    <a:pt x="651167" y="2091169"/>
                  </a:lnTo>
                  <a:lnTo>
                    <a:pt x="677862" y="2127948"/>
                  </a:lnTo>
                  <a:lnTo>
                    <a:pt x="712889" y="2158619"/>
                  </a:lnTo>
                  <a:lnTo>
                    <a:pt x="754888" y="2181999"/>
                  </a:lnTo>
                  <a:lnTo>
                    <a:pt x="802500" y="2196896"/>
                  </a:lnTo>
                  <a:lnTo>
                    <a:pt x="854354" y="2202129"/>
                  </a:lnTo>
                  <a:lnTo>
                    <a:pt x="906221" y="2196896"/>
                  </a:lnTo>
                  <a:lnTo>
                    <a:pt x="953833" y="2181999"/>
                  </a:lnTo>
                  <a:lnTo>
                    <a:pt x="995819" y="2158619"/>
                  </a:lnTo>
                  <a:lnTo>
                    <a:pt x="1030846" y="2127948"/>
                  </a:lnTo>
                  <a:lnTo>
                    <a:pt x="1057554" y="2091169"/>
                  </a:lnTo>
                  <a:lnTo>
                    <a:pt x="1074572" y="2049487"/>
                  </a:lnTo>
                  <a:lnTo>
                    <a:pt x="1080541" y="2004072"/>
                  </a:lnTo>
                  <a:close/>
                </a:path>
                <a:path w="1080770" h="2202179">
                  <a:moveTo>
                    <a:pt x="1080541" y="800315"/>
                  </a:moveTo>
                  <a:lnTo>
                    <a:pt x="1074572" y="755256"/>
                  </a:lnTo>
                  <a:lnTo>
                    <a:pt x="1057554" y="713892"/>
                  </a:lnTo>
                  <a:lnTo>
                    <a:pt x="1030846" y="677405"/>
                  </a:lnTo>
                  <a:lnTo>
                    <a:pt x="995819" y="646976"/>
                  </a:lnTo>
                  <a:lnTo>
                    <a:pt x="953833" y="623785"/>
                  </a:lnTo>
                  <a:lnTo>
                    <a:pt x="906221" y="609003"/>
                  </a:lnTo>
                  <a:lnTo>
                    <a:pt x="854354" y="603808"/>
                  </a:lnTo>
                  <a:lnTo>
                    <a:pt x="802500" y="609003"/>
                  </a:lnTo>
                  <a:lnTo>
                    <a:pt x="754888" y="623785"/>
                  </a:lnTo>
                  <a:lnTo>
                    <a:pt x="712889" y="646976"/>
                  </a:lnTo>
                  <a:lnTo>
                    <a:pt x="677862" y="677405"/>
                  </a:lnTo>
                  <a:lnTo>
                    <a:pt x="651167" y="713892"/>
                  </a:lnTo>
                  <a:lnTo>
                    <a:pt x="634149" y="755256"/>
                  </a:lnTo>
                  <a:lnTo>
                    <a:pt x="628180" y="800315"/>
                  </a:lnTo>
                  <a:lnTo>
                    <a:pt x="634149" y="845375"/>
                  </a:lnTo>
                  <a:lnTo>
                    <a:pt x="651167" y="886739"/>
                  </a:lnTo>
                  <a:lnTo>
                    <a:pt x="677862" y="923226"/>
                  </a:lnTo>
                  <a:lnTo>
                    <a:pt x="712889" y="953655"/>
                  </a:lnTo>
                  <a:lnTo>
                    <a:pt x="754888" y="976858"/>
                  </a:lnTo>
                  <a:lnTo>
                    <a:pt x="802500" y="991641"/>
                  </a:lnTo>
                  <a:lnTo>
                    <a:pt x="854354" y="996823"/>
                  </a:lnTo>
                  <a:lnTo>
                    <a:pt x="906221" y="991641"/>
                  </a:lnTo>
                  <a:lnTo>
                    <a:pt x="953833" y="976858"/>
                  </a:lnTo>
                  <a:lnTo>
                    <a:pt x="995819" y="953655"/>
                  </a:lnTo>
                  <a:lnTo>
                    <a:pt x="1030846" y="923226"/>
                  </a:lnTo>
                  <a:lnTo>
                    <a:pt x="1057554" y="886739"/>
                  </a:lnTo>
                  <a:lnTo>
                    <a:pt x="1074572" y="845375"/>
                  </a:lnTo>
                  <a:lnTo>
                    <a:pt x="1080541" y="800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768" y="1511808"/>
              <a:ext cx="771144" cy="6858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81437" y="1526034"/>
              <a:ext cx="666750" cy="582295"/>
            </a:xfrm>
            <a:custGeom>
              <a:avLst/>
              <a:gdLst/>
              <a:ahLst/>
              <a:cxnLst/>
              <a:rect l="l" t="t" r="r" b="b"/>
              <a:pathLst>
                <a:path w="666750" h="582294">
                  <a:moveTo>
                    <a:pt x="333087" y="0"/>
                  </a:moveTo>
                  <a:lnTo>
                    <a:pt x="283542" y="3174"/>
                  </a:lnTo>
                  <a:lnTo>
                    <a:pt x="236362" y="12387"/>
                  </a:lnTo>
                  <a:lnTo>
                    <a:pt x="192043" y="27168"/>
                  </a:lnTo>
                  <a:lnTo>
                    <a:pt x="151082" y="47050"/>
                  </a:lnTo>
                  <a:lnTo>
                    <a:pt x="113974" y="71566"/>
                  </a:lnTo>
                  <a:lnTo>
                    <a:pt x="81214" y="100246"/>
                  </a:lnTo>
                  <a:lnTo>
                    <a:pt x="53299" y="132622"/>
                  </a:lnTo>
                  <a:lnTo>
                    <a:pt x="30724" y="168226"/>
                  </a:lnTo>
                  <a:lnTo>
                    <a:pt x="13985" y="206590"/>
                  </a:lnTo>
                  <a:lnTo>
                    <a:pt x="3579" y="247246"/>
                  </a:lnTo>
                  <a:lnTo>
                    <a:pt x="0" y="289726"/>
                  </a:lnTo>
                  <a:lnTo>
                    <a:pt x="3579" y="332885"/>
                  </a:lnTo>
                  <a:lnTo>
                    <a:pt x="13985" y="374098"/>
                  </a:lnTo>
                  <a:lnTo>
                    <a:pt x="30724" y="412908"/>
                  </a:lnTo>
                  <a:lnTo>
                    <a:pt x="53299" y="448860"/>
                  </a:lnTo>
                  <a:lnTo>
                    <a:pt x="81214" y="481497"/>
                  </a:lnTo>
                  <a:lnTo>
                    <a:pt x="113974" y="510364"/>
                  </a:lnTo>
                  <a:lnTo>
                    <a:pt x="151082" y="535004"/>
                  </a:lnTo>
                  <a:lnTo>
                    <a:pt x="192043" y="554963"/>
                  </a:lnTo>
                  <a:lnTo>
                    <a:pt x="236362" y="569783"/>
                  </a:lnTo>
                  <a:lnTo>
                    <a:pt x="283542" y="579010"/>
                  </a:lnTo>
                  <a:lnTo>
                    <a:pt x="333087" y="582187"/>
                  </a:lnTo>
                  <a:lnTo>
                    <a:pt x="381924" y="579010"/>
                  </a:lnTo>
                  <a:lnTo>
                    <a:pt x="428665" y="569783"/>
                  </a:lnTo>
                  <a:lnTo>
                    <a:pt x="472771" y="554963"/>
                  </a:lnTo>
                  <a:lnTo>
                    <a:pt x="484205" y="549388"/>
                  </a:lnTo>
                  <a:lnTo>
                    <a:pt x="333087" y="549388"/>
                  </a:lnTo>
                  <a:lnTo>
                    <a:pt x="279922" y="545162"/>
                  </a:lnTo>
                  <a:lnTo>
                    <a:pt x="229912" y="532995"/>
                  </a:lnTo>
                  <a:lnTo>
                    <a:pt x="183884" y="513652"/>
                  </a:lnTo>
                  <a:lnTo>
                    <a:pt x="142668" y="487898"/>
                  </a:lnTo>
                  <a:lnTo>
                    <a:pt x="107089" y="456497"/>
                  </a:lnTo>
                  <a:lnTo>
                    <a:pt x="77976" y="420215"/>
                  </a:lnTo>
                  <a:lnTo>
                    <a:pt x="56156" y="379815"/>
                  </a:lnTo>
                  <a:lnTo>
                    <a:pt x="42458" y="336064"/>
                  </a:lnTo>
                  <a:lnTo>
                    <a:pt x="37708" y="289726"/>
                  </a:lnTo>
                  <a:lnTo>
                    <a:pt x="42458" y="243482"/>
                  </a:lnTo>
                  <a:lnTo>
                    <a:pt x="56156" y="199982"/>
                  </a:lnTo>
                  <a:lnTo>
                    <a:pt x="77976" y="159946"/>
                  </a:lnTo>
                  <a:lnTo>
                    <a:pt x="107089" y="124095"/>
                  </a:lnTo>
                  <a:lnTo>
                    <a:pt x="142668" y="93148"/>
                  </a:lnTo>
                  <a:lnTo>
                    <a:pt x="183884" y="67825"/>
                  </a:lnTo>
                  <a:lnTo>
                    <a:pt x="229912" y="48846"/>
                  </a:lnTo>
                  <a:lnTo>
                    <a:pt x="279922" y="36930"/>
                  </a:lnTo>
                  <a:lnTo>
                    <a:pt x="333087" y="32799"/>
                  </a:lnTo>
                  <a:lnTo>
                    <a:pt x="484363" y="32799"/>
                  </a:lnTo>
                  <a:lnTo>
                    <a:pt x="472771" y="27168"/>
                  </a:lnTo>
                  <a:lnTo>
                    <a:pt x="428665" y="12387"/>
                  </a:lnTo>
                  <a:lnTo>
                    <a:pt x="381924" y="3174"/>
                  </a:lnTo>
                  <a:lnTo>
                    <a:pt x="333087" y="0"/>
                  </a:lnTo>
                  <a:close/>
                </a:path>
                <a:path w="666750" h="582294">
                  <a:moveTo>
                    <a:pt x="484363" y="32799"/>
                  </a:moveTo>
                  <a:lnTo>
                    <a:pt x="333087" y="32799"/>
                  </a:lnTo>
                  <a:lnTo>
                    <a:pt x="386252" y="36930"/>
                  </a:lnTo>
                  <a:lnTo>
                    <a:pt x="436263" y="48846"/>
                  </a:lnTo>
                  <a:lnTo>
                    <a:pt x="482290" y="67825"/>
                  </a:lnTo>
                  <a:lnTo>
                    <a:pt x="523507" y="93148"/>
                  </a:lnTo>
                  <a:lnTo>
                    <a:pt x="559085" y="124095"/>
                  </a:lnTo>
                  <a:lnTo>
                    <a:pt x="588198" y="159946"/>
                  </a:lnTo>
                  <a:lnTo>
                    <a:pt x="610018" y="199982"/>
                  </a:lnTo>
                  <a:lnTo>
                    <a:pt x="623716" y="243482"/>
                  </a:lnTo>
                  <a:lnTo>
                    <a:pt x="628466" y="289726"/>
                  </a:lnTo>
                  <a:lnTo>
                    <a:pt x="623716" y="336064"/>
                  </a:lnTo>
                  <a:lnTo>
                    <a:pt x="610018" y="379815"/>
                  </a:lnTo>
                  <a:lnTo>
                    <a:pt x="588198" y="420215"/>
                  </a:lnTo>
                  <a:lnTo>
                    <a:pt x="559085" y="456497"/>
                  </a:lnTo>
                  <a:lnTo>
                    <a:pt x="523507" y="487898"/>
                  </a:lnTo>
                  <a:lnTo>
                    <a:pt x="482290" y="513652"/>
                  </a:lnTo>
                  <a:lnTo>
                    <a:pt x="436263" y="532995"/>
                  </a:lnTo>
                  <a:lnTo>
                    <a:pt x="386252" y="545162"/>
                  </a:lnTo>
                  <a:lnTo>
                    <a:pt x="333087" y="549388"/>
                  </a:lnTo>
                  <a:lnTo>
                    <a:pt x="484205" y="549388"/>
                  </a:lnTo>
                  <a:lnTo>
                    <a:pt x="550926" y="510364"/>
                  </a:lnTo>
                  <a:lnTo>
                    <a:pt x="583898" y="481497"/>
                  </a:lnTo>
                  <a:lnTo>
                    <a:pt x="612082" y="448860"/>
                  </a:lnTo>
                  <a:lnTo>
                    <a:pt x="634940" y="412908"/>
                  </a:lnTo>
                  <a:lnTo>
                    <a:pt x="651934" y="374098"/>
                  </a:lnTo>
                  <a:lnTo>
                    <a:pt x="662525" y="332885"/>
                  </a:lnTo>
                  <a:lnTo>
                    <a:pt x="666175" y="289726"/>
                  </a:lnTo>
                  <a:lnTo>
                    <a:pt x="662525" y="247246"/>
                  </a:lnTo>
                  <a:lnTo>
                    <a:pt x="651934" y="206590"/>
                  </a:lnTo>
                  <a:lnTo>
                    <a:pt x="634940" y="168226"/>
                  </a:lnTo>
                  <a:lnTo>
                    <a:pt x="612082" y="132622"/>
                  </a:lnTo>
                  <a:lnTo>
                    <a:pt x="583898" y="100246"/>
                  </a:lnTo>
                  <a:lnTo>
                    <a:pt x="550926" y="71566"/>
                  </a:lnTo>
                  <a:lnTo>
                    <a:pt x="513704" y="47050"/>
                  </a:lnTo>
                  <a:lnTo>
                    <a:pt x="484363" y="32799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608" y="2115312"/>
              <a:ext cx="771143" cy="68275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06970" y="2129842"/>
              <a:ext cx="665480" cy="579120"/>
            </a:xfrm>
            <a:custGeom>
              <a:avLst/>
              <a:gdLst/>
              <a:ahLst/>
              <a:cxnLst/>
              <a:rect l="l" t="t" r="r" b="b"/>
              <a:pathLst>
                <a:path w="665480" h="579119">
                  <a:moveTo>
                    <a:pt x="332646" y="0"/>
                  </a:moveTo>
                  <a:lnTo>
                    <a:pt x="283873" y="3111"/>
                  </a:lnTo>
                  <a:lnTo>
                    <a:pt x="237194" y="12157"/>
                  </a:lnTo>
                  <a:lnTo>
                    <a:pt x="193147" y="26708"/>
                  </a:lnTo>
                  <a:lnTo>
                    <a:pt x="152268" y="46332"/>
                  </a:lnTo>
                  <a:lnTo>
                    <a:pt x="115096" y="70598"/>
                  </a:lnTo>
                  <a:lnTo>
                    <a:pt x="82167" y="99076"/>
                  </a:lnTo>
                  <a:lnTo>
                    <a:pt x="54020" y="131334"/>
                  </a:lnTo>
                  <a:lnTo>
                    <a:pt x="31193" y="166941"/>
                  </a:lnTo>
                  <a:lnTo>
                    <a:pt x="14221" y="205467"/>
                  </a:lnTo>
                  <a:lnTo>
                    <a:pt x="3645" y="246480"/>
                  </a:lnTo>
                  <a:lnTo>
                    <a:pt x="0" y="289549"/>
                  </a:lnTo>
                  <a:lnTo>
                    <a:pt x="3645" y="332003"/>
                  </a:lnTo>
                  <a:lnTo>
                    <a:pt x="14221" y="372635"/>
                  </a:lnTo>
                  <a:lnTo>
                    <a:pt x="31193" y="410976"/>
                  </a:lnTo>
                  <a:lnTo>
                    <a:pt x="54020" y="446558"/>
                  </a:lnTo>
                  <a:lnTo>
                    <a:pt x="82167" y="478915"/>
                  </a:lnTo>
                  <a:lnTo>
                    <a:pt x="115096" y="507577"/>
                  </a:lnTo>
                  <a:lnTo>
                    <a:pt x="152268" y="532077"/>
                  </a:lnTo>
                  <a:lnTo>
                    <a:pt x="193147" y="551947"/>
                  </a:lnTo>
                  <a:lnTo>
                    <a:pt x="237194" y="566720"/>
                  </a:lnTo>
                  <a:lnTo>
                    <a:pt x="283873" y="575926"/>
                  </a:lnTo>
                  <a:lnTo>
                    <a:pt x="332646" y="579099"/>
                  </a:lnTo>
                  <a:lnTo>
                    <a:pt x="382126" y="575926"/>
                  </a:lnTo>
                  <a:lnTo>
                    <a:pt x="429243" y="566720"/>
                  </a:lnTo>
                  <a:lnTo>
                    <a:pt x="473503" y="551947"/>
                  </a:lnTo>
                  <a:lnTo>
                    <a:pt x="485087" y="546320"/>
                  </a:lnTo>
                  <a:lnTo>
                    <a:pt x="332646" y="546320"/>
                  </a:lnTo>
                  <a:lnTo>
                    <a:pt x="279551" y="542191"/>
                  </a:lnTo>
                  <a:lnTo>
                    <a:pt x="229607" y="530283"/>
                  </a:lnTo>
                  <a:lnTo>
                    <a:pt x="183641" y="511315"/>
                  </a:lnTo>
                  <a:lnTo>
                    <a:pt x="142479" y="486008"/>
                  </a:lnTo>
                  <a:lnTo>
                    <a:pt x="106947" y="455079"/>
                  </a:lnTo>
                  <a:lnTo>
                    <a:pt x="77873" y="419250"/>
                  </a:lnTo>
                  <a:lnTo>
                    <a:pt x="56082" y="379239"/>
                  </a:lnTo>
                  <a:lnTo>
                    <a:pt x="42401" y="335765"/>
                  </a:lnTo>
                  <a:lnTo>
                    <a:pt x="37658" y="289549"/>
                  </a:lnTo>
                  <a:lnTo>
                    <a:pt x="42401" y="243333"/>
                  </a:lnTo>
                  <a:lnTo>
                    <a:pt x="56082" y="199860"/>
                  </a:lnTo>
                  <a:lnTo>
                    <a:pt x="77873" y="159849"/>
                  </a:lnTo>
                  <a:lnTo>
                    <a:pt x="106947" y="124019"/>
                  </a:lnTo>
                  <a:lnTo>
                    <a:pt x="142479" y="93091"/>
                  </a:lnTo>
                  <a:lnTo>
                    <a:pt x="183641" y="67783"/>
                  </a:lnTo>
                  <a:lnTo>
                    <a:pt x="229607" y="48816"/>
                  </a:lnTo>
                  <a:lnTo>
                    <a:pt x="279551" y="36907"/>
                  </a:lnTo>
                  <a:lnTo>
                    <a:pt x="332646" y="32778"/>
                  </a:lnTo>
                  <a:lnTo>
                    <a:pt x="486156" y="32778"/>
                  </a:lnTo>
                  <a:lnTo>
                    <a:pt x="473503" y="26708"/>
                  </a:lnTo>
                  <a:lnTo>
                    <a:pt x="429243" y="12157"/>
                  </a:lnTo>
                  <a:lnTo>
                    <a:pt x="382126" y="3111"/>
                  </a:lnTo>
                  <a:lnTo>
                    <a:pt x="332646" y="0"/>
                  </a:lnTo>
                  <a:close/>
                </a:path>
                <a:path w="665480" h="579119">
                  <a:moveTo>
                    <a:pt x="486156" y="32778"/>
                  </a:moveTo>
                  <a:lnTo>
                    <a:pt x="332646" y="32778"/>
                  </a:lnTo>
                  <a:lnTo>
                    <a:pt x="385741" y="36907"/>
                  </a:lnTo>
                  <a:lnTo>
                    <a:pt x="435685" y="48816"/>
                  </a:lnTo>
                  <a:lnTo>
                    <a:pt x="481651" y="67783"/>
                  </a:lnTo>
                  <a:lnTo>
                    <a:pt x="522813" y="93091"/>
                  </a:lnTo>
                  <a:lnTo>
                    <a:pt x="558344" y="124019"/>
                  </a:lnTo>
                  <a:lnTo>
                    <a:pt x="587419" y="159849"/>
                  </a:lnTo>
                  <a:lnTo>
                    <a:pt x="609210" y="199860"/>
                  </a:lnTo>
                  <a:lnTo>
                    <a:pt x="622890" y="243333"/>
                  </a:lnTo>
                  <a:lnTo>
                    <a:pt x="627634" y="289549"/>
                  </a:lnTo>
                  <a:lnTo>
                    <a:pt x="622890" y="335765"/>
                  </a:lnTo>
                  <a:lnTo>
                    <a:pt x="609210" y="379239"/>
                  </a:lnTo>
                  <a:lnTo>
                    <a:pt x="587419" y="419250"/>
                  </a:lnTo>
                  <a:lnTo>
                    <a:pt x="558344" y="455079"/>
                  </a:lnTo>
                  <a:lnTo>
                    <a:pt x="522813" y="486008"/>
                  </a:lnTo>
                  <a:lnTo>
                    <a:pt x="481651" y="511315"/>
                  </a:lnTo>
                  <a:lnTo>
                    <a:pt x="435685" y="530283"/>
                  </a:lnTo>
                  <a:lnTo>
                    <a:pt x="385741" y="542191"/>
                  </a:lnTo>
                  <a:lnTo>
                    <a:pt x="332646" y="546320"/>
                  </a:lnTo>
                  <a:lnTo>
                    <a:pt x="485087" y="546320"/>
                  </a:lnTo>
                  <a:lnTo>
                    <a:pt x="551469" y="507577"/>
                  </a:lnTo>
                  <a:lnTo>
                    <a:pt x="584185" y="478915"/>
                  </a:lnTo>
                  <a:lnTo>
                    <a:pt x="612063" y="446558"/>
                  </a:lnTo>
                  <a:lnTo>
                    <a:pt x="634608" y="410976"/>
                  </a:lnTo>
                  <a:lnTo>
                    <a:pt x="651325" y="372635"/>
                  </a:lnTo>
                  <a:lnTo>
                    <a:pt x="661718" y="332003"/>
                  </a:lnTo>
                  <a:lnTo>
                    <a:pt x="665292" y="289549"/>
                  </a:lnTo>
                  <a:lnTo>
                    <a:pt x="661718" y="246480"/>
                  </a:lnTo>
                  <a:lnTo>
                    <a:pt x="651325" y="205467"/>
                  </a:lnTo>
                  <a:lnTo>
                    <a:pt x="634608" y="166941"/>
                  </a:lnTo>
                  <a:lnTo>
                    <a:pt x="612063" y="131334"/>
                  </a:lnTo>
                  <a:lnTo>
                    <a:pt x="584185" y="99076"/>
                  </a:lnTo>
                  <a:lnTo>
                    <a:pt x="551469" y="70598"/>
                  </a:lnTo>
                  <a:lnTo>
                    <a:pt x="514410" y="46332"/>
                  </a:lnTo>
                  <a:lnTo>
                    <a:pt x="486156" y="32778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768" y="2715768"/>
              <a:ext cx="771144" cy="685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81437" y="2731333"/>
              <a:ext cx="666750" cy="579120"/>
            </a:xfrm>
            <a:custGeom>
              <a:avLst/>
              <a:gdLst/>
              <a:ahLst/>
              <a:cxnLst/>
              <a:rect l="l" t="t" r="r" b="b"/>
              <a:pathLst>
                <a:path w="666750" h="579120">
                  <a:moveTo>
                    <a:pt x="333087" y="0"/>
                  </a:moveTo>
                  <a:lnTo>
                    <a:pt x="283542" y="3172"/>
                  </a:lnTo>
                  <a:lnTo>
                    <a:pt x="236362" y="12379"/>
                  </a:lnTo>
                  <a:lnTo>
                    <a:pt x="192043" y="27151"/>
                  </a:lnTo>
                  <a:lnTo>
                    <a:pt x="151082" y="47022"/>
                  </a:lnTo>
                  <a:lnTo>
                    <a:pt x="113974" y="71522"/>
                  </a:lnTo>
                  <a:lnTo>
                    <a:pt x="81214" y="100184"/>
                  </a:lnTo>
                  <a:lnTo>
                    <a:pt x="53299" y="132541"/>
                  </a:lnTo>
                  <a:lnTo>
                    <a:pt x="30724" y="168124"/>
                  </a:lnTo>
                  <a:lnTo>
                    <a:pt x="13985" y="206464"/>
                  </a:lnTo>
                  <a:lnTo>
                    <a:pt x="3579" y="247096"/>
                  </a:lnTo>
                  <a:lnTo>
                    <a:pt x="0" y="289549"/>
                  </a:lnTo>
                  <a:lnTo>
                    <a:pt x="3579" y="332619"/>
                  </a:lnTo>
                  <a:lnTo>
                    <a:pt x="13985" y="373632"/>
                  </a:lnTo>
                  <a:lnTo>
                    <a:pt x="30724" y="412157"/>
                  </a:lnTo>
                  <a:lnTo>
                    <a:pt x="53299" y="447765"/>
                  </a:lnTo>
                  <a:lnTo>
                    <a:pt x="81214" y="480023"/>
                  </a:lnTo>
                  <a:lnTo>
                    <a:pt x="113974" y="508500"/>
                  </a:lnTo>
                  <a:lnTo>
                    <a:pt x="151082" y="532767"/>
                  </a:lnTo>
                  <a:lnTo>
                    <a:pt x="192043" y="552391"/>
                  </a:lnTo>
                  <a:lnTo>
                    <a:pt x="236362" y="566941"/>
                  </a:lnTo>
                  <a:lnTo>
                    <a:pt x="283542" y="575988"/>
                  </a:lnTo>
                  <a:lnTo>
                    <a:pt x="333087" y="579099"/>
                  </a:lnTo>
                  <a:lnTo>
                    <a:pt x="381924" y="575988"/>
                  </a:lnTo>
                  <a:lnTo>
                    <a:pt x="428665" y="566941"/>
                  </a:lnTo>
                  <a:lnTo>
                    <a:pt x="472771" y="552391"/>
                  </a:lnTo>
                  <a:lnTo>
                    <a:pt x="485432" y="546320"/>
                  </a:lnTo>
                  <a:lnTo>
                    <a:pt x="333087" y="546320"/>
                  </a:lnTo>
                  <a:lnTo>
                    <a:pt x="279922" y="542191"/>
                  </a:lnTo>
                  <a:lnTo>
                    <a:pt x="229912" y="530283"/>
                  </a:lnTo>
                  <a:lnTo>
                    <a:pt x="183884" y="511315"/>
                  </a:lnTo>
                  <a:lnTo>
                    <a:pt x="142668" y="486008"/>
                  </a:lnTo>
                  <a:lnTo>
                    <a:pt x="107089" y="455079"/>
                  </a:lnTo>
                  <a:lnTo>
                    <a:pt x="77976" y="419250"/>
                  </a:lnTo>
                  <a:lnTo>
                    <a:pt x="56156" y="379239"/>
                  </a:lnTo>
                  <a:lnTo>
                    <a:pt x="42458" y="335765"/>
                  </a:lnTo>
                  <a:lnTo>
                    <a:pt x="37708" y="289549"/>
                  </a:lnTo>
                  <a:lnTo>
                    <a:pt x="42458" y="243333"/>
                  </a:lnTo>
                  <a:lnTo>
                    <a:pt x="56156" y="199860"/>
                  </a:lnTo>
                  <a:lnTo>
                    <a:pt x="77976" y="159849"/>
                  </a:lnTo>
                  <a:lnTo>
                    <a:pt x="107089" y="124019"/>
                  </a:lnTo>
                  <a:lnTo>
                    <a:pt x="142668" y="93091"/>
                  </a:lnTo>
                  <a:lnTo>
                    <a:pt x="183884" y="67783"/>
                  </a:lnTo>
                  <a:lnTo>
                    <a:pt x="229912" y="48816"/>
                  </a:lnTo>
                  <a:lnTo>
                    <a:pt x="279922" y="36907"/>
                  </a:lnTo>
                  <a:lnTo>
                    <a:pt x="333087" y="32778"/>
                  </a:lnTo>
                  <a:lnTo>
                    <a:pt x="484362" y="32778"/>
                  </a:lnTo>
                  <a:lnTo>
                    <a:pt x="472771" y="27151"/>
                  </a:lnTo>
                  <a:lnTo>
                    <a:pt x="428665" y="12379"/>
                  </a:lnTo>
                  <a:lnTo>
                    <a:pt x="381924" y="3172"/>
                  </a:lnTo>
                  <a:lnTo>
                    <a:pt x="333087" y="0"/>
                  </a:lnTo>
                  <a:close/>
                </a:path>
                <a:path w="666750" h="579120">
                  <a:moveTo>
                    <a:pt x="484362" y="32778"/>
                  </a:moveTo>
                  <a:lnTo>
                    <a:pt x="333087" y="32778"/>
                  </a:lnTo>
                  <a:lnTo>
                    <a:pt x="386252" y="36907"/>
                  </a:lnTo>
                  <a:lnTo>
                    <a:pt x="436263" y="48816"/>
                  </a:lnTo>
                  <a:lnTo>
                    <a:pt x="482290" y="67783"/>
                  </a:lnTo>
                  <a:lnTo>
                    <a:pt x="523507" y="93091"/>
                  </a:lnTo>
                  <a:lnTo>
                    <a:pt x="559085" y="124019"/>
                  </a:lnTo>
                  <a:lnTo>
                    <a:pt x="588198" y="159849"/>
                  </a:lnTo>
                  <a:lnTo>
                    <a:pt x="610018" y="199860"/>
                  </a:lnTo>
                  <a:lnTo>
                    <a:pt x="623716" y="243333"/>
                  </a:lnTo>
                  <a:lnTo>
                    <a:pt x="628466" y="289549"/>
                  </a:lnTo>
                  <a:lnTo>
                    <a:pt x="623716" y="335765"/>
                  </a:lnTo>
                  <a:lnTo>
                    <a:pt x="610018" y="379239"/>
                  </a:lnTo>
                  <a:lnTo>
                    <a:pt x="588198" y="419250"/>
                  </a:lnTo>
                  <a:lnTo>
                    <a:pt x="559085" y="455079"/>
                  </a:lnTo>
                  <a:lnTo>
                    <a:pt x="523507" y="486008"/>
                  </a:lnTo>
                  <a:lnTo>
                    <a:pt x="482290" y="511315"/>
                  </a:lnTo>
                  <a:lnTo>
                    <a:pt x="436263" y="530283"/>
                  </a:lnTo>
                  <a:lnTo>
                    <a:pt x="386252" y="542191"/>
                  </a:lnTo>
                  <a:lnTo>
                    <a:pt x="333087" y="546320"/>
                  </a:lnTo>
                  <a:lnTo>
                    <a:pt x="485432" y="546320"/>
                  </a:lnTo>
                  <a:lnTo>
                    <a:pt x="550926" y="508500"/>
                  </a:lnTo>
                  <a:lnTo>
                    <a:pt x="583898" y="480023"/>
                  </a:lnTo>
                  <a:lnTo>
                    <a:pt x="612082" y="447765"/>
                  </a:lnTo>
                  <a:lnTo>
                    <a:pt x="634940" y="412157"/>
                  </a:lnTo>
                  <a:lnTo>
                    <a:pt x="651934" y="373632"/>
                  </a:lnTo>
                  <a:lnTo>
                    <a:pt x="662525" y="332619"/>
                  </a:lnTo>
                  <a:lnTo>
                    <a:pt x="666175" y="289549"/>
                  </a:lnTo>
                  <a:lnTo>
                    <a:pt x="662525" y="247096"/>
                  </a:lnTo>
                  <a:lnTo>
                    <a:pt x="651934" y="206464"/>
                  </a:lnTo>
                  <a:lnTo>
                    <a:pt x="634940" y="168124"/>
                  </a:lnTo>
                  <a:lnTo>
                    <a:pt x="612082" y="132541"/>
                  </a:lnTo>
                  <a:lnTo>
                    <a:pt x="583898" y="100184"/>
                  </a:lnTo>
                  <a:lnTo>
                    <a:pt x="550926" y="71522"/>
                  </a:lnTo>
                  <a:lnTo>
                    <a:pt x="513704" y="47022"/>
                  </a:lnTo>
                  <a:lnTo>
                    <a:pt x="484362" y="32778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4608" y="3319272"/>
              <a:ext cx="771143" cy="6858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06970" y="3332053"/>
              <a:ext cx="665480" cy="582295"/>
            </a:xfrm>
            <a:custGeom>
              <a:avLst/>
              <a:gdLst/>
              <a:ahLst/>
              <a:cxnLst/>
              <a:rect l="l" t="t" r="r" b="b"/>
              <a:pathLst>
                <a:path w="665480" h="582295">
                  <a:moveTo>
                    <a:pt x="332646" y="0"/>
                  </a:moveTo>
                  <a:lnTo>
                    <a:pt x="283873" y="3176"/>
                  </a:lnTo>
                  <a:lnTo>
                    <a:pt x="237194" y="12403"/>
                  </a:lnTo>
                  <a:lnTo>
                    <a:pt x="193147" y="27223"/>
                  </a:lnTo>
                  <a:lnTo>
                    <a:pt x="152268" y="47182"/>
                  </a:lnTo>
                  <a:lnTo>
                    <a:pt x="115096" y="71822"/>
                  </a:lnTo>
                  <a:lnTo>
                    <a:pt x="82167" y="100689"/>
                  </a:lnTo>
                  <a:lnTo>
                    <a:pt x="54020" y="133326"/>
                  </a:lnTo>
                  <a:lnTo>
                    <a:pt x="31193" y="169278"/>
                  </a:lnTo>
                  <a:lnTo>
                    <a:pt x="14221" y="208088"/>
                  </a:lnTo>
                  <a:lnTo>
                    <a:pt x="3645" y="249301"/>
                  </a:lnTo>
                  <a:lnTo>
                    <a:pt x="0" y="292460"/>
                  </a:lnTo>
                  <a:lnTo>
                    <a:pt x="3645" y="334940"/>
                  </a:lnTo>
                  <a:lnTo>
                    <a:pt x="14221" y="375596"/>
                  </a:lnTo>
                  <a:lnTo>
                    <a:pt x="31193" y="413961"/>
                  </a:lnTo>
                  <a:lnTo>
                    <a:pt x="54020" y="449565"/>
                  </a:lnTo>
                  <a:lnTo>
                    <a:pt x="82167" y="481941"/>
                  </a:lnTo>
                  <a:lnTo>
                    <a:pt x="115096" y="510621"/>
                  </a:lnTo>
                  <a:lnTo>
                    <a:pt x="152268" y="535136"/>
                  </a:lnTo>
                  <a:lnTo>
                    <a:pt x="193147" y="555018"/>
                  </a:lnTo>
                  <a:lnTo>
                    <a:pt x="237194" y="569800"/>
                  </a:lnTo>
                  <a:lnTo>
                    <a:pt x="283873" y="579012"/>
                  </a:lnTo>
                  <a:lnTo>
                    <a:pt x="332646" y="582187"/>
                  </a:lnTo>
                  <a:lnTo>
                    <a:pt x="382126" y="579012"/>
                  </a:lnTo>
                  <a:lnTo>
                    <a:pt x="429243" y="569800"/>
                  </a:lnTo>
                  <a:lnTo>
                    <a:pt x="473503" y="555018"/>
                  </a:lnTo>
                  <a:lnTo>
                    <a:pt x="485088" y="549388"/>
                  </a:lnTo>
                  <a:lnTo>
                    <a:pt x="332646" y="549388"/>
                  </a:lnTo>
                  <a:lnTo>
                    <a:pt x="279551" y="545166"/>
                  </a:lnTo>
                  <a:lnTo>
                    <a:pt x="229607" y="533025"/>
                  </a:lnTo>
                  <a:lnTo>
                    <a:pt x="183641" y="513754"/>
                  </a:lnTo>
                  <a:lnTo>
                    <a:pt x="142479" y="488138"/>
                  </a:lnTo>
                  <a:lnTo>
                    <a:pt x="106947" y="456966"/>
                  </a:lnTo>
                  <a:lnTo>
                    <a:pt x="77873" y="421025"/>
                  </a:lnTo>
                  <a:lnTo>
                    <a:pt x="56082" y="381102"/>
                  </a:lnTo>
                  <a:lnTo>
                    <a:pt x="42401" y="337985"/>
                  </a:lnTo>
                  <a:lnTo>
                    <a:pt x="37658" y="292460"/>
                  </a:lnTo>
                  <a:lnTo>
                    <a:pt x="42401" y="246122"/>
                  </a:lnTo>
                  <a:lnTo>
                    <a:pt x="56082" y="202371"/>
                  </a:lnTo>
                  <a:lnTo>
                    <a:pt x="77873" y="161971"/>
                  </a:lnTo>
                  <a:lnTo>
                    <a:pt x="106947" y="125689"/>
                  </a:lnTo>
                  <a:lnTo>
                    <a:pt x="142479" y="94288"/>
                  </a:lnTo>
                  <a:lnTo>
                    <a:pt x="183641" y="68534"/>
                  </a:lnTo>
                  <a:lnTo>
                    <a:pt x="229607" y="49191"/>
                  </a:lnTo>
                  <a:lnTo>
                    <a:pt x="279551" y="37024"/>
                  </a:lnTo>
                  <a:lnTo>
                    <a:pt x="332646" y="32799"/>
                  </a:lnTo>
                  <a:lnTo>
                    <a:pt x="484930" y="32799"/>
                  </a:lnTo>
                  <a:lnTo>
                    <a:pt x="473503" y="27223"/>
                  </a:lnTo>
                  <a:lnTo>
                    <a:pt x="429243" y="12403"/>
                  </a:lnTo>
                  <a:lnTo>
                    <a:pt x="382126" y="3176"/>
                  </a:lnTo>
                  <a:lnTo>
                    <a:pt x="332646" y="0"/>
                  </a:lnTo>
                  <a:close/>
                </a:path>
                <a:path w="665480" h="582295">
                  <a:moveTo>
                    <a:pt x="484930" y="32799"/>
                  </a:moveTo>
                  <a:lnTo>
                    <a:pt x="332646" y="32799"/>
                  </a:lnTo>
                  <a:lnTo>
                    <a:pt x="385741" y="37024"/>
                  </a:lnTo>
                  <a:lnTo>
                    <a:pt x="435685" y="49191"/>
                  </a:lnTo>
                  <a:lnTo>
                    <a:pt x="481651" y="68534"/>
                  </a:lnTo>
                  <a:lnTo>
                    <a:pt x="522813" y="94288"/>
                  </a:lnTo>
                  <a:lnTo>
                    <a:pt x="558344" y="125689"/>
                  </a:lnTo>
                  <a:lnTo>
                    <a:pt x="587419" y="161971"/>
                  </a:lnTo>
                  <a:lnTo>
                    <a:pt x="609210" y="202371"/>
                  </a:lnTo>
                  <a:lnTo>
                    <a:pt x="622890" y="246122"/>
                  </a:lnTo>
                  <a:lnTo>
                    <a:pt x="627634" y="292460"/>
                  </a:lnTo>
                  <a:lnTo>
                    <a:pt x="622890" y="337985"/>
                  </a:lnTo>
                  <a:lnTo>
                    <a:pt x="609210" y="381102"/>
                  </a:lnTo>
                  <a:lnTo>
                    <a:pt x="587419" y="421025"/>
                  </a:lnTo>
                  <a:lnTo>
                    <a:pt x="558344" y="456966"/>
                  </a:lnTo>
                  <a:lnTo>
                    <a:pt x="522813" y="488138"/>
                  </a:lnTo>
                  <a:lnTo>
                    <a:pt x="481651" y="513754"/>
                  </a:lnTo>
                  <a:lnTo>
                    <a:pt x="435685" y="533025"/>
                  </a:lnTo>
                  <a:lnTo>
                    <a:pt x="385741" y="545166"/>
                  </a:lnTo>
                  <a:lnTo>
                    <a:pt x="332646" y="549388"/>
                  </a:lnTo>
                  <a:lnTo>
                    <a:pt x="485088" y="549388"/>
                  </a:lnTo>
                  <a:lnTo>
                    <a:pt x="551469" y="510621"/>
                  </a:lnTo>
                  <a:lnTo>
                    <a:pt x="584185" y="481941"/>
                  </a:lnTo>
                  <a:lnTo>
                    <a:pt x="612063" y="449565"/>
                  </a:lnTo>
                  <a:lnTo>
                    <a:pt x="634608" y="413961"/>
                  </a:lnTo>
                  <a:lnTo>
                    <a:pt x="651325" y="375596"/>
                  </a:lnTo>
                  <a:lnTo>
                    <a:pt x="661718" y="334940"/>
                  </a:lnTo>
                  <a:lnTo>
                    <a:pt x="665292" y="292460"/>
                  </a:lnTo>
                  <a:lnTo>
                    <a:pt x="661718" y="249301"/>
                  </a:lnTo>
                  <a:lnTo>
                    <a:pt x="651325" y="208088"/>
                  </a:lnTo>
                  <a:lnTo>
                    <a:pt x="634608" y="169278"/>
                  </a:lnTo>
                  <a:lnTo>
                    <a:pt x="612063" y="133326"/>
                  </a:lnTo>
                  <a:lnTo>
                    <a:pt x="584185" y="100689"/>
                  </a:lnTo>
                  <a:lnTo>
                    <a:pt x="551469" y="71822"/>
                  </a:lnTo>
                  <a:lnTo>
                    <a:pt x="514410" y="47182"/>
                  </a:lnTo>
                  <a:lnTo>
                    <a:pt x="484930" y="327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3023" y="1636776"/>
              <a:ext cx="484632" cy="4358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3880" y="1597152"/>
              <a:ext cx="499871" cy="57912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25044" y="1651535"/>
              <a:ext cx="379095" cy="331470"/>
            </a:xfrm>
            <a:custGeom>
              <a:avLst/>
              <a:gdLst/>
              <a:ahLst/>
              <a:cxnLst/>
              <a:rect l="l" t="t" r="r" b="b"/>
              <a:pathLst>
                <a:path w="379094" h="331469">
                  <a:moveTo>
                    <a:pt x="189480" y="0"/>
                  </a:moveTo>
                  <a:lnTo>
                    <a:pt x="139108" y="5915"/>
                  </a:lnTo>
                  <a:lnTo>
                    <a:pt x="93845" y="22608"/>
                  </a:lnTo>
                  <a:lnTo>
                    <a:pt x="55497" y="48500"/>
                  </a:lnTo>
                  <a:lnTo>
                    <a:pt x="25869" y="82014"/>
                  </a:lnTo>
                  <a:lnTo>
                    <a:pt x="6768" y="121570"/>
                  </a:lnTo>
                  <a:lnTo>
                    <a:pt x="0" y="165591"/>
                  </a:lnTo>
                  <a:lnTo>
                    <a:pt x="6768" y="209612"/>
                  </a:lnTo>
                  <a:lnTo>
                    <a:pt x="25869" y="249169"/>
                  </a:lnTo>
                  <a:lnTo>
                    <a:pt x="55497" y="282683"/>
                  </a:lnTo>
                  <a:lnTo>
                    <a:pt x="93845" y="308575"/>
                  </a:lnTo>
                  <a:lnTo>
                    <a:pt x="139108" y="325269"/>
                  </a:lnTo>
                  <a:lnTo>
                    <a:pt x="189480" y="331184"/>
                  </a:lnTo>
                  <a:lnTo>
                    <a:pt x="239851" y="325269"/>
                  </a:lnTo>
                  <a:lnTo>
                    <a:pt x="285114" y="308575"/>
                  </a:lnTo>
                  <a:lnTo>
                    <a:pt x="323462" y="282683"/>
                  </a:lnTo>
                  <a:lnTo>
                    <a:pt x="353090" y="249169"/>
                  </a:lnTo>
                  <a:lnTo>
                    <a:pt x="372191" y="209612"/>
                  </a:lnTo>
                  <a:lnTo>
                    <a:pt x="378959" y="165591"/>
                  </a:lnTo>
                  <a:lnTo>
                    <a:pt x="372191" y="121570"/>
                  </a:lnTo>
                  <a:lnTo>
                    <a:pt x="353090" y="82014"/>
                  </a:lnTo>
                  <a:lnTo>
                    <a:pt x="323462" y="48500"/>
                  </a:lnTo>
                  <a:lnTo>
                    <a:pt x="285114" y="22608"/>
                  </a:lnTo>
                  <a:lnTo>
                    <a:pt x="239851" y="5915"/>
                  </a:lnTo>
                  <a:lnTo>
                    <a:pt x="1894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4674" y="165455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63880" y="2801111"/>
            <a:ext cx="500380" cy="582295"/>
            <a:chOff x="563880" y="2801111"/>
            <a:chExt cx="500380" cy="582295"/>
          </a:xfrm>
        </p:grpSpPr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024" y="2843783"/>
              <a:ext cx="484632" cy="43586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3880" y="2801111"/>
              <a:ext cx="499871" cy="58216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5044" y="2856725"/>
              <a:ext cx="379095" cy="331470"/>
            </a:xfrm>
            <a:custGeom>
              <a:avLst/>
              <a:gdLst/>
              <a:ahLst/>
              <a:cxnLst/>
              <a:rect l="l" t="t" r="r" b="b"/>
              <a:pathLst>
                <a:path w="379094" h="331469">
                  <a:moveTo>
                    <a:pt x="189480" y="0"/>
                  </a:moveTo>
                  <a:lnTo>
                    <a:pt x="139108" y="5915"/>
                  </a:lnTo>
                  <a:lnTo>
                    <a:pt x="93845" y="22608"/>
                  </a:lnTo>
                  <a:lnTo>
                    <a:pt x="55497" y="48501"/>
                  </a:lnTo>
                  <a:lnTo>
                    <a:pt x="25869" y="82015"/>
                  </a:lnTo>
                  <a:lnTo>
                    <a:pt x="6768" y="121571"/>
                  </a:lnTo>
                  <a:lnTo>
                    <a:pt x="0" y="165592"/>
                  </a:lnTo>
                  <a:lnTo>
                    <a:pt x="6768" y="209613"/>
                  </a:lnTo>
                  <a:lnTo>
                    <a:pt x="25869" y="249170"/>
                  </a:lnTo>
                  <a:lnTo>
                    <a:pt x="55497" y="282683"/>
                  </a:lnTo>
                  <a:lnTo>
                    <a:pt x="93845" y="308576"/>
                  </a:lnTo>
                  <a:lnTo>
                    <a:pt x="139108" y="325269"/>
                  </a:lnTo>
                  <a:lnTo>
                    <a:pt x="189480" y="331184"/>
                  </a:lnTo>
                  <a:lnTo>
                    <a:pt x="239851" y="325269"/>
                  </a:lnTo>
                  <a:lnTo>
                    <a:pt x="285114" y="308576"/>
                  </a:lnTo>
                  <a:lnTo>
                    <a:pt x="323462" y="282683"/>
                  </a:lnTo>
                  <a:lnTo>
                    <a:pt x="353090" y="249170"/>
                  </a:lnTo>
                  <a:lnTo>
                    <a:pt x="372191" y="209613"/>
                  </a:lnTo>
                  <a:lnTo>
                    <a:pt x="378959" y="165592"/>
                  </a:lnTo>
                  <a:lnTo>
                    <a:pt x="372191" y="121571"/>
                  </a:lnTo>
                  <a:lnTo>
                    <a:pt x="353090" y="82015"/>
                  </a:lnTo>
                  <a:lnTo>
                    <a:pt x="323462" y="48501"/>
                  </a:lnTo>
                  <a:lnTo>
                    <a:pt x="285114" y="22608"/>
                  </a:lnTo>
                  <a:lnTo>
                    <a:pt x="239851" y="5915"/>
                  </a:lnTo>
                  <a:lnTo>
                    <a:pt x="1894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44674" y="28585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191767" y="2197607"/>
            <a:ext cx="497205" cy="582295"/>
            <a:chOff x="1191767" y="2197607"/>
            <a:chExt cx="497205" cy="582295"/>
          </a:xfrm>
        </p:grpSpPr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7863" y="2240279"/>
              <a:ext cx="484631" cy="43586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1767" y="2197607"/>
              <a:ext cx="496824" cy="58216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250136" y="2253800"/>
              <a:ext cx="379095" cy="331470"/>
            </a:xfrm>
            <a:custGeom>
              <a:avLst/>
              <a:gdLst/>
              <a:ahLst/>
              <a:cxnLst/>
              <a:rect l="l" t="t" r="r" b="b"/>
              <a:pathLst>
                <a:path w="379094" h="331469">
                  <a:moveTo>
                    <a:pt x="189480" y="0"/>
                  </a:moveTo>
                  <a:lnTo>
                    <a:pt x="139109" y="5915"/>
                  </a:lnTo>
                  <a:lnTo>
                    <a:pt x="93846" y="22608"/>
                  </a:lnTo>
                  <a:lnTo>
                    <a:pt x="55497" y="48500"/>
                  </a:lnTo>
                  <a:lnTo>
                    <a:pt x="25869" y="82014"/>
                  </a:lnTo>
                  <a:lnTo>
                    <a:pt x="6768" y="121570"/>
                  </a:lnTo>
                  <a:lnTo>
                    <a:pt x="0" y="165591"/>
                  </a:lnTo>
                  <a:lnTo>
                    <a:pt x="6768" y="209612"/>
                  </a:lnTo>
                  <a:lnTo>
                    <a:pt x="25869" y="249168"/>
                  </a:lnTo>
                  <a:lnTo>
                    <a:pt x="55497" y="282682"/>
                  </a:lnTo>
                  <a:lnTo>
                    <a:pt x="93846" y="308574"/>
                  </a:lnTo>
                  <a:lnTo>
                    <a:pt x="139109" y="325267"/>
                  </a:lnTo>
                  <a:lnTo>
                    <a:pt x="189480" y="331182"/>
                  </a:lnTo>
                  <a:lnTo>
                    <a:pt x="239851" y="325267"/>
                  </a:lnTo>
                  <a:lnTo>
                    <a:pt x="285114" y="308574"/>
                  </a:lnTo>
                  <a:lnTo>
                    <a:pt x="323463" y="282682"/>
                  </a:lnTo>
                  <a:lnTo>
                    <a:pt x="353090" y="249168"/>
                  </a:lnTo>
                  <a:lnTo>
                    <a:pt x="372192" y="209612"/>
                  </a:lnTo>
                  <a:lnTo>
                    <a:pt x="378960" y="165591"/>
                  </a:lnTo>
                  <a:lnTo>
                    <a:pt x="372192" y="121570"/>
                  </a:lnTo>
                  <a:lnTo>
                    <a:pt x="353090" y="82014"/>
                  </a:lnTo>
                  <a:lnTo>
                    <a:pt x="323463" y="48500"/>
                  </a:lnTo>
                  <a:lnTo>
                    <a:pt x="285114" y="22608"/>
                  </a:lnTo>
                  <a:lnTo>
                    <a:pt x="239851" y="5915"/>
                  </a:lnTo>
                  <a:lnTo>
                    <a:pt x="189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369767" y="22580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191767" y="3404615"/>
            <a:ext cx="521207" cy="1780032"/>
            <a:chOff x="1191767" y="3404615"/>
            <a:chExt cx="521207" cy="1780032"/>
          </a:xfrm>
        </p:grpSpPr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97863" y="3444239"/>
              <a:ext cx="484631" cy="43586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1767" y="3404615"/>
              <a:ext cx="496824" cy="5791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250136" y="3458988"/>
              <a:ext cx="379095" cy="331470"/>
            </a:xfrm>
            <a:custGeom>
              <a:avLst/>
              <a:gdLst/>
              <a:ahLst/>
              <a:cxnLst/>
              <a:rect l="l" t="t" r="r" b="b"/>
              <a:pathLst>
                <a:path w="379094" h="331470">
                  <a:moveTo>
                    <a:pt x="189480" y="0"/>
                  </a:moveTo>
                  <a:lnTo>
                    <a:pt x="139109" y="5915"/>
                  </a:lnTo>
                  <a:lnTo>
                    <a:pt x="93846" y="22608"/>
                  </a:lnTo>
                  <a:lnTo>
                    <a:pt x="55497" y="48501"/>
                  </a:lnTo>
                  <a:lnTo>
                    <a:pt x="25869" y="82015"/>
                  </a:lnTo>
                  <a:lnTo>
                    <a:pt x="6768" y="121571"/>
                  </a:lnTo>
                  <a:lnTo>
                    <a:pt x="0" y="165592"/>
                  </a:lnTo>
                  <a:lnTo>
                    <a:pt x="6768" y="209613"/>
                  </a:lnTo>
                  <a:lnTo>
                    <a:pt x="25869" y="249170"/>
                  </a:lnTo>
                  <a:lnTo>
                    <a:pt x="55497" y="282683"/>
                  </a:lnTo>
                  <a:lnTo>
                    <a:pt x="93846" y="308576"/>
                  </a:lnTo>
                  <a:lnTo>
                    <a:pt x="139109" y="325269"/>
                  </a:lnTo>
                  <a:lnTo>
                    <a:pt x="189480" y="331184"/>
                  </a:lnTo>
                  <a:lnTo>
                    <a:pt x="239851" y="325269"/>
                  </a:lnTo>
                  <a:lnTo>
                    <a:pt x="285114" y="308576"/>
                  </a:lnTo>
                  <a:lnTo>
                    <a:pt x="323463" y="282683"/>
                  </a:lnTo>
                  <a:lnTo>
                    <a:pt x="353090" y="249170"/>
                  </a:lnTo>
                  <a:lnTo>
                    <a:pt x="372192" y="209613"/>
                  </a:lnTo>
                  <a:lnTo>
                    <a:pt x="378960" y="165592"/>
                  </a:lnTo>
                  <a:lnTo>
                    <a:pt x="372192" y="121571"/>
                  </a:lnTo>
                  <a:lnTo>
                    <a:pt x="353090" y="82015"/>
                  </a:lnTo>
                  <a:lnTo>
                    <a:pt x="323463" y="48501"/>
                  </a:lnTo>
                  <a:lnTo>
                    <a:pt x="285114" y="22608"/>
                  </a:lnTo>
                  <a:lnTo>
                    <a:pt x="239851" y="5915"/>
                  </a:lnTo>
                  <a:lnTo>
                    <a:pt x="189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2247" y="4645151"/>
              <a:ext cx="484631" cy="4358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6151" y="4602479"/>
              <a:ext cx="496823" cy="582168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274512" y="4658110"/>
              <a:ext cx="379095" cy="331470"/>
            </a:xfrm>
            <a:custGeom>
              <a:avLst/>
              <a:gdLst/>
              <a:ahLst/>
              <a:cxnLst/>
              <a:rect l="l" t="t" r="r" b="b"/>
              <a:pathLst>
                <a:path w="379094" h="331470">
                  <a:moveTo>
                    <a:pt x="189480" y="0"/>
                  </a:moveTo>
                  <a:lnTo>
                    <a:pt x="139108" y="5915"/>
                  </a:lnTo>
                  <a:lnTo>
                    <a:pt x="93845" y="22608"/>
                  </a:lnTo>
                  <a:lnTo>
                    <a:pt x="55497" y="48500"/>
                  </a:lnTo>
                  <a:lnTo>
                    <a:pt x="25869" y="82014"/>
                  </a:lnTo>
                  <a:lnTo>
                    <a:pt x="6768" y="121570"/>
                  </a:lnTo>
                  <a:lnTo>
                    <a:pt x="0" y="165591"/>
                  </a:lnTo>
                  <a:lnTo>
                    <a:pt x="6768" y="209612"/>
                  </a:lnTo>
                  <a:lnTo>
                    <a:pt x="25869" y="249169"/>
                  </a:lnTo>
                  <a:lnTo>
                    <a:pt x="55497" y="282683"/>
                  </a:lnTo>
                  <a:lnTo>
                    <a:pt x="93845" y="308575"/>
                  </a:lnTo>
                  <a:lnTo>
                    <a:pt x="139108" y="325269"/>
                  </a:lnTo>
                  <a:lnTo>
                    <a:pt x="189480" y="331184"/>
                  </a:lnTo>
                  <a:lnTo>
                    <a:pt x="239851" y="325269"/>
                  </a:lnTo>
                  <a:lnTo>
                    <a:pt x="285114" y="308575"/>
                  </a:lnTo>
                  <a:lnTo>
                    <a:pt x="323462" y="282683"/>
                  </a:lnTo>
                  <a:lnTo>
                    <a:pt x="353089" y="249169"/>
                  </a:lnTo>
                  <a:lnTo>
                    <a:pt x="372190" y="209612"/>
                  </a:lnTo>
                  <a:lnTo>
                    <a:pt x="378959" y="165591"/>
                  </a:lnTo>
                  <a:lnTo>
                    <a:pt x="372190" y="121570"/>
                  </a:lnTo>
                  <a:lnTo>
                    <a:pt x="353089" y="82014"/>
                  </a:lnTo>
                  <a:lnTo>
                    <a:pt x="323462" y="48500"/>
                  </a:lnTo>
                  <a:lnTo>
                    <a:pt x="285114" y="22608"/>
                  </a:lnTo>
                  <a:lnTo>
                    <a:pt x="239851" y="5915"/>
                  </a:lnTo>
                  <a:lnTo>
                    <a:pt x="189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360477" y="1640638"/>
            <a:ext cx="6061734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5">
                <a:latin typeface="Times New Roman"/>
                <a:cs typeface="Times New Roman"/>
              </a:rPr>
              <a:t>Task 1: Data Exploration &amp; Initial Route Planning</a:t>
            </a:r>
            <a:endParaRPr lang="en-US" sz="1800" b="1" spc="-5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76352" y="2201011"/>
            <a:ext cx="5186918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0">
                <a:latin typeface="Times New Roman"/>
                <a:cs typeface="Times New Roman"/>
              </a:rPr>
              <a:t>Task 2: More Deep Data Exploration Techniques</a:t>
            </a:r>
            <a:endParaRPr lang="en-US" sz="1800" b="1" spc="-1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72193" y="2854605"/>
            <a:ext cx="7803430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>
                <a:latin typeface="Times New Roman"/>
                <a:ea typeface="Calibri"/>
                <a:cs typeface="Times New Roman"/>
              </a:rPr>
              <a:t>Task 3: </a:t>
            </a:r>
            <a:r>
              <a:rPr lang="en-US" b="1">
                <a:latin typeface="Times New Roman"/>
                <a:ea typeface="+mn-lt"/>
                <a:cs typeface="+mn-lt"/>
              </a:rPr>
              <a:t>Evaluating Route Recommendations with Stratified Sampling</a:t>
            </a:r>
            <a:endParaRPr lang="en-US" sz="1800" b="1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41013" y="3522577"/>
            <a:ext cx="7898273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572135" algn="l"/>
              </a:tabLst>
            </a:pPr>
            <a:r>
              <a:rPr lang="en-US" b="1">
                <a:solidFill>
                  <a:schemeClr val="bg1"/>
                </a:solidFill>
                <a:latin typeface="Times New Roman"/>
                <a:cs typeface="Times New Roman"/>
              </a:rPr>
              <a:t>4 </a:t>
            </a:r>
            <a:r>
              <a:rPr lang="en-US" b="1">
                <a:latin typeface="Times New Roman"/>
                <a:cs typeface="Times New Roman"/>
              </a:rPr>
              <a:t>           Task 4: Route Planning using Taxi Mobility Data </a:t>
            </a:r>
            <a:endParaRPr lang="en-US" sz="1800" b="1" spc="-5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18367" y="4004564"/>
            <a:ext cx="8159150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>
                <a:latin typeface="Times New Roman"/>
                <a:cs typeface="Times New Roman"/>
              </a:rPr>
              <a:t>Task 5: Report Writing (Research Paper)</a:t>
            </a:r>
            <a:endParaRPr lang="en-US" sz="1800" b="1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659774" y="1418916"/>
            <a:ext cx="0" cy="4034154"/>
          </a:xfrm>
          <a:custGeom>
            <a:avLst/>
            <a:gdLst/>
            <a:ahLst/>
            <a:cxnLst/>
            <a:rect l="l" t="t" r="r" b="b"/>
            <a:pathLst>
              <a:path h="4034154">
                <a:moveTo>
                  <a:pt x="0" y="0"/>
                </a:moveTo>
                <a:lnTo>
                  <a:pt x="1" y="4034105"/>
                </a:lnTo>
              </a:path>
            </a:pathLst>
          </a:custGeom>
          <a:ln w="12700">
            <a:solidFill>
              <a:srgbClr val="EBB0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1018473" y="6552462"/>
            <a:ext cx="189230" cy="302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1600" dirty="0">
                <a:latin typeface="Microsoft Sans Serif"/>
                <a:cs typeface="Microsoft Sans Serif"/>
              </a:rPr>
              <a:t>7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1F23EE14-DDCA-F311-A563-4AE3166F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27" y="483319"/>
            <a:ext cx="6529433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5400"/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57720" cy="6858000"/>
            <a:chOff x="0" y="0"/>
            <a:chExt cx="7157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810" cy="4532630"/>
            </a:xfrm>
            <a:custGeom>
              <a:avLst/>
              <a:gdLst/>
              <a:ahLst/>
              <a:cxnLst/>
              <a:rect l="l" t="t" r="r" b="b"/>
              <a:pathLst>
                <a:path w="4575810" h="4532630">
                  <a:moveTo>
                    <a:pt x="4085142" y="0"/>
                  </a:moveTo>
                  <a:lnTo>
                    <a:pt x="0" y="0"/>
                  </a:lnTo>
                  <a:lnTo>
                    <a:pt x="0" y="4012259"/>
                  </a:lnTo>
                  <a:lnTo>
                    <a:pt x="51261" y="4047208"/>
                  </a:lnTo>
                  <a:lnTo>
                    <a:pt x="88870" y="4071782"/>
                  </a:lnTo>
                  <a:lnTo>
                    <a:pt x="126878" y="4095789"/>
                  </a:lnTo>
                  <a:lnTo>
                    <a:pt x="165279" y="4119224"/>
                  </a:lnTo>
                  <a:lnTo>
                    <a:pt x="204066" y="4142079"/>
                  </a:lnTo>
                  <a:lnTo>
                    <a:pt x="243235" y="4164350"/>
                  </a:lnTo>
                  <a:lnTo>
                    <a:pt x="282778" y="4186030"/>
                  </a:lnTo>
                  <a:lnTo>
                    <a:pt x="322690" y="4207114"/>
                  </a:lnTo>
                  <a:lnTo>
                    <a:pt x="362965" y="4227594"/>
                  </a:lnTo>
                  <a:lnTo>
                    <a:pt x="403596" y="4247466"/>
                  </a:lnTo>
                  <a:lnTo>
                    <a:pt x="444578" y="4266723"/>
                  </a:lnTo>
                  <a:lnTo>
                    <a:pt x="485906" y="4285359"/>
                  </a:lnTo>
                  <a:lnTo>
                    <a:pt x="527572" y="4303368"/>
                  </a:lnTo>
                  <a:lnTo>
                    <a:pt x="569570" y="4320745"/>
                  </a:lnTo>
                  <a:lnTo>
                    <a:pt x="611896" y="4337483"/>
                  </a:lnTo>
                  <a:lnTo>
                    <a:pt x="654542" y="4353576"/>
                  </a:lnTo>
                  <a:lnTo>
                    <a:pt x="697504" y="4369018"/>
                  </a:lnTo>
                  <a:lnTo>
                    <a:pt x="740774" y="4383804"/>
                  </a:lnTo>
                  <a:lnTo>
                    <a:pt x="784346" y="4397927"/>
                  </a:lnTo>
                  <a:lnTo>
                    <a:pt x="828216" y="4411381"/>
                  </a:lnTo>
                  <a:lnTo>
                    <a:pt x="872376" y="4424160"/>
                  </a:lnTo>
                  <a:lnTo>
                    <a:pt x="916822" y="4436258"/>
                  </a:lnTo>
                  <a:lnTo>
                    <a:pt x="961546" y="4447670"/>
                  </a:lnTo>
                  <a:lnTo>
                    <a:pt x="1006543" y="4458389"/>
                  </a:lnTo>
                  <a:lnTo>
                    <a:pt x="1051806" y="4468409"/>
                  </a:lnTo>
                  <a:lnTo>
                    <a:pt x="1097331" y="4477725"/>
                  </a:lnTo>
                  <a:lnTo>
                    <a:pt x="1143110" y="4486330"/>
                  </a:lnTo>
                  <a:lnTo>
                    <a:pt x="1189138" y="4494217"/>
                  </a:lnTo>
                  <a:lnTo>
                    <a:pt x="1235409" y="4501383"/>
                  </a:lnTo>
                  <a:lnTo>
                    <a:pt x="1281917" y="4507819"/>
                  </a:lnTo>
                  <a:lnTo>
                    <a:pt x="1328655" y="4513521"/>
                  </a:lnTo>
                  <a:lnTo>
                    <a:pt x="1375619" y="4518482"/>
                  </a:lnTo>
                  <a:lnTo>
                    <a:pt x="1422801" y="4522696"/>
                  </a:lnTo>
                  <a:lnTo>
                    <a:pt x="1470196" y="4526157"/>
                  </a:lnTo>
                  <a:lnTo>
                    <a:pt x="1517798" y="4528860"/>
                  </a:lnTo>
                  <a:lnTo>
                    <a:pt x="1565601" y="4530798"/>
                  </a:lnTo>
                  <a:lnTo>
                    <a:pt x="1613598" y="4531965"/>
                  </a:lnTo>
                  <a:lnTo>
                    <a:pt x="1661784" y="4532355"/>
                  </a:lnTo>
                  <a:lnTo>
                    <a:pt x="1709971" y="4531965"/>
                  </a:lnTo>
                  <a:lnTo>
                    <a:pt x="1757968" y="4530798"/>
                  </a:lnTo>
                  <a:lnTo>
                    <a:pt x="1805771" y="4528860"/>
                  </a:lnTo>
                  <a:lnTo>
                    <a:pt x="1853373" y="4526157"/>
                  </a:lnTo>
                  <a:lnTo>
                    <a:pt x="1900768" y="4522696"/>
                  </a:lnTo>
                  <a:lnTo>
                    <a:pt x="1947950" y="4518482"/>
                  </a:lnTo>
                  <a:lnTo>
                    <a:pt x="1994913" y="4513521"/>
                  </a:lnTo>
                  <a:lnTo>
                    <a:pt x="2041652" y="4507819"/>
                  </a:lnTo>
                  <a:lnTo>
                    <a:pt x="2088160" y="4501383"/>
                  </a:lnTo>
                  <a:lnTo>
                    <a:pt x="2134431" y="4494217"/>
                  </a:lnTo>
                  <a:lnTo>
                    <a:pt x="2180459" y="4486330"/>
                  </a:lnTo>
                  <a:lnTo>
                    <a:pt x="2226238" y="4477725"/>
                  </a:lnTo>
                  <a:lnTo>
                    <a:pt x="2271762" y="4468409"/>
                  </a:lnTo>
                  <a:lnTo>
                    <a:pt x="2317026" y="4458389"/>
                  </a:lnTo>
                  <a:lnTo>
                    <a:pt x="2362023" y="4447670"/>
                  </a:lnTo>
                  <a:lnTo>
                    <a:pt x="2406747" y="4436258"/>
                  </a:lnTo>
                  <a:lnTo>
                    <a:pt x="2451192" y="4424160"/>
                  </a:lnTo>
                  <a:lnTo>
                    <a:pt x="2495353" y="4411381"/>
                  </a:lnTo>
                  <a:lnTo>
                    <a:pt x="2539222" y="4397927"/>
                  </a:lnTo>
                  <a:lnTo>
                    <a:pt x="2582795" y="4383804"/>
                  </a:lnTo>
                  <a:lnTo>
                    <a:pt x="2626065" y="4369018"/>
                  </a:lnTo>
                  <a:lnTo>
                    <a:pt x="2669026" y="4353576"/>
                  </a:lnTo>
                  <a:lnTo>
                    <a:pt x="2711673" y="4337483"/>
                  </a:lnTo>
                  <a:lnTo>
                    <a:pt x="2753998" y="4320745"/>
                  </a:lnTo>
                  <a:lnTo>
                    <a:pt x="2795997" y="4303368"/>
                  </a:lnTo>
                  <a:lnTo>
                    <a:pt x="2837663" y="4285359"/>
                  </a:lnTo>
                  <a:lnTo>
                    <a:pt x="2878990" y="4266723"/>
                  </a:lnTo>
                  <a:lnTo>
                    <a:pt x="2919973" y="4247466"/>
                  </a:lnTo>
                  <a:lnTo>
                    <a:pt x="2960604" y="4227594"/>
                  </a:lnTo>
                  <a:lnTo>
                    <a:pt x="3000879" y="4207114"/>
                  </a:lnTo>
                  <a:lnTo>
                    <a:pt x="3040791" y="4186030"/>
                  </a:lnTo>
                  <a:lnTo>
                    <a:pt x="3080334" y="4164350"/>
                  </a:lnTo>
                  <a:lnTo>
                    <a:pt x="3119503" y="4142079"/>
                  </a:lnTo>
                  <a:lnTo>
                    <a:pt x="3158290" y="4119224"/>
                  </a:lnTo>
                  <a:lnTo>
                    <a:pt x="3196691" y="4095789"/>
                  </a:lnTo>
                  <a:lnTo>
                    <a:pt x="3234699" y="4071782"/>
                  </a:lnTo>
                  <a:lnTo>
                    <a:pt x="3272308" y="4047208"/>
                  </a:lnTo>
                  <a:lnTo>
                    <a:pt x="3309513" y="4022074"/>
                  </a:lnTo>
                  <a:lnTo>
                    <a:pt x="3346306" y="3996384"/>
                  </a:lnTo>
                  <a:lnTo>
                    <a:pt x="3382683" y="3970146"/>
                  </a:lnTo>
                  <a:lnTo>
                    <a:pt x="3418637" y="3943365"/>
                  </a:lnTo>
                  <a:lnTo>
                    <a:pt x="3454162" y="3916047"/>
                  </a:lnTo>
                  <a:lnTo>
                    <a:pt x="3489253" y="3888198"/>
                  </a:lnTo>
                  <a:lnTo>
                    <a:pt x="3523902" y="3859825"/>
                  </a:lnTo>
                  <a:lnTo>
                    <a:pt x="3558105" y="3830933"/>
                  </a:lnTo>
                  <a:lnTo>
                    <a:pt x="3591855" y="3801528"/>
                  </a:lnTo>
                  <a:lnTo>
                    <a:pt x="3625146" y="3771616"/>
                  </a:lnTo>
                  <a:lnTo>
                    <a:pt x="3657973" y="3741204"/>
                  </a:lnTo>
                  <a:lnTo>
                    <a:pt x="3690328" y="3710296"/>
                  </a:lnTo>
                  <a:lnTo>
                    <a:pt x="3722207" y="3678900"/>
                  </a:lnTo>
                  <a:lnTo>
                    <a:pt x="3753603" y="3647021"/>
                  </a:lnTo>
                  <a:lnTo>
                    <a:pt x="3784511" y="3614666"/>
                  </a:lnTo>
                  <a:lnTo>
                    <a:pt x="3814923" y="3581839"/>
                  </a:lnTo>
                  <a:lnTo>
                    <a:pt x="3844835" y="3548548"/>
                  </a:lnTo>
                  <a:lnTo>
                    <a:pt x="3874240" y="3514798"/>
                  </a:lnTo>
                  <a:lnTo>
                    <a:pt x="3903132" y="3480595"/>
                  </a:lnTo>
                  <a:lnTo>
                    <a:pt x="3931505" y="3445946"/>
                  </a:lnTo>
                  <a:lnTo>
                    <a:pt x="3959354" y="3410855"/>
                  </a:lnTo>
                  <a:lnTo>
                    <a:pt x="3986672" y="3375330"/>
                  </a:lnTo>
                  <a:lnTo>
                    <a:pt x="4013453" y="3339376"/>
                  </a:lnTo>
                  <a:lnTo>
                    <a:pt x="4039691" y="3302999"/>
                  </a:lnTo>
                  <a:lnTo>
                    <a:pt x="4065381" y="3266206"/>
                  </a:lnTo>
                  <a:lnTo>
                    <a:pt x="4090515" y="3229001"/>
                  </a:lnTo>
                  <a:lnTo>
                    <a:pt x="4115089" y="3191392"/>
                  </a:lnTo>
                  <a:lnTo>
                    <a:pt x="4139096" y="3153384"/>
                  </a:lnTo>
                  <a:lnTo>
                    <a:pt x="4162531" y="3114983"/>
                  </a:lnTo>
                  <a:lnTo>
                    <a:pt x="4185386" y="3076196"/>
                  </a:lnTo>
                  <a:lnTo>
                    <a:pt x="4207657" y="3037027"/>
                  </a:lnTo>
                  <a:lnTo>
                    <a:pt x="4229337" y="2997484"/>
                  </a:lnTo>
                  <a:lnTo>
                    <a:pt x="4250421" y="2957572"/>
                  </a:lnTo>
                  <a:lnTo>
                    <a:pt x="4270901" y="2917297"/>
                  </a:lnTo>
                  <a:lnTo>
                    <a:pt x="4290773" y="2876666"/>
                  </a:lnTo>
                  <a:lnTo>
                    <a:pt x="4310030" y="2835683"/>
                  </a:lnTo>
                  <a:lnTo>
                    <a:pt x="4328666" y="2794356"/>
                  </a:lnTo>
                  <a:lnTo>
                    <a:pt x="4346675" y="2752690"/>
                  </a:lnTo>
                  <a:lnTo>
                    <a:pt x="4364052" y="2710691"/>
                  </a:lnTo>
                  <a:lnTo>
                    <a:pt x="4380790" y="2668366"/>
                  </a:lnTo>
                  <a:lnTo>
                    <a:pt x="4396883" y="2625719"/>
                  </a:lnTo>
                  <a:lnTo>
                    <a:pt x="4412325" y="2582758"/>
                  </a:lnTo>
                  <a:lnTo>
                    <a:pt x="4427111" y="2539488"/>
                  </a:lnTo>
                  <a:lnTo>
                    <a:pt x="4441234" y="2495915"/>
                  </a:lnTo>
                  <a:lnTo>
                    <a:pt x="4454688" y="2452046"/>
                  </a:lnTo>
                  <a:lnTo>
                    <a:pt x="4467467" y="2407885"/>
                  </a:lnTo>
                  <a:lnTo>
                    <a:pt x="4479565" y="2363440"/>
                  </a:lnTo>
                  <a:lnTo>
                    <a:pt x="4490977" y="2318716"/>
                  </a:lnTo>
                  <a:lnTo>
                    <a:pt x="4501696" y="2273719"/>
                  </a:lnTo>
                  <a:lnTo>
                    <a:pt x="4511716" y="2228455"/>
                  </a:lnTo>
                  <a:lnTo>
                    <a:pt x="4521032" y="2182931"/>
                  </a:lnTo>
                  <a:lnTo>
                    <a:pt x="4529637" y="2137152"/>
                  </a:lnTo>
                  <a:lnTo>
                    <a:pt x="4537524" y="2091124"/>
                  </a:lnTo>
                  <a:lnTo>
                    <a:pt x="4544690" y="2044853"/>
                  </a:lnTo>
                  <a:lnTo>
                    <a:pt x="4551126" y="1998345"/>
                  </a:lnTo>
                  <a:lnTo>
                    <a:pt x="4556828" y="1951606"/>
                  </a:lnTo>
                  <a:lnTo>
                    <a:pt x="4561789" y="1904643"/>
                  </a:lnTo>
                  <a:lnTo>
                    <a:pt x="4566003" y="1857461"/>
                  </a:lnTo>
                  <a:lnTo>
                    <a:pt x="4569464" y="1810066"/>
                  </a:lnTo>
                  <a:lnTo>
                    <a:pt x="4572167" y="1762464"/>
                  </a:lnTo>
                  <a:lnTo>
                    <a:pt x="4574105" y="1714661"/>
                  </a:lnTo>
                  <a:lnTo>
                    <a:pt x="4575272" y="1666664"/>
                  </a:lnTo>
                  <a:lnTo>
                    <a:pt x="4575662" y="1618477"/>
                  </a:lnTo>
                  <a:lnTo>
                    <a:pt x="4575272" y="1570291"/>
                  </a:lnTo>
                  <a:lnTo>
                    <a:pt x="4574105" y="1522294"/>
                  </a:lnTo>
                  <a:lnTo>
                    <a:pt x="4572167" y="1474491"/>
                  </a:lnTo>
                  <a:lnTo>
                    <a:pt x="4569464" y="1426889"/>
                  </a:lnTo>
                  <a:lnTo>
                    <a:pt x="4566003" y="1379494"/>
                  </a:lnTo>
                  <a:lnTo>
                    <a:pt x="4561789" y="1332312"/>
                  </a:lnTo>
                  <a:lnTo>
                    <a:pt x="4556828" y="1285348"/>
                  </a:lnTo>
                  <a:lnTo>
                    <a:pt x="4551126" y="1238610"/>
                  </a:lnTo>
                  <a:lnTo>
                    <a:pt x="4544690" y="1192102"/>
                  </a:lnTo>
                  <a:lnTo>
                    <a:pt x="4537524" y="1145831"/>
                  </a:lnTo>
                  <a:lnTo>
                    <a:pt x="4529637" y="1099803"/>
                  </a:lnTo>
                  <a:lnTo>
                    <a:pt x="4521032" y="1054024"/>
                  </a:lnTo>
                  <a:lnTo>
                    <a:pt x="4511716" y="1008499"/>
                  </a:lnTo>
                  <a:lnTo>
                    <a:pt x="4501696" y="963236"/>
                  </a:lnTo>
                  <a:lnTo>
                    <a:pt x="4490977" y="918239"/>
                  </a:lnTo>
                  <a:lnTo>
                    <a:pt x="4479565" y="873515"/>
                  </a:lnTo>
                  <a:lnTo>
                    <a:pt x="4467467" y="829069"/>
                  </a:lnTo>
                  <a:lnTo>
                    <a:pt x="4454688" y="784909"/>
                  </a:lnTo>
                  <a:lnTo>
                    <a:pt x="4441234" y="741039"/>
                  </a:lnTo>
                  <a:lnTo>
                    <a:pt x="4427111" y="697466"/>
                  </a:lnTo>
                  <a:lnTo>
                    <a:pt x="4412325" y="654196"/>
                  </a:lnTo>
                  <a:lnTo>
                    <a:pt x="4396883" y="611235"/>
                  </a:lnTo>
                  <a:lnTo>
                    <a:pt x="4380790" y="568589"/>
                  </a:lnTo>
                  <a:lnTo>
                    <a:pt x="4364052" y="526263"/>
                  </a:lnTo>
                  <a:lnTo>
                    <a:pt x="4346675" y="484264"/>
                  </a:lnTo>
                  <a:lnTo>
                    <a:pt x="4328666" y="442598"/>
                  </a:lnTo>
                  <a:lnTo>
                    <a:pt x="4310030" y="401271"/>
                  </a:lnTo>
                  <a:lnTo>
                    <a:pt x="4290773" y="360289"/>
                  </a:lnTo>
                  <a:lnTo>
                    <a:pt x="4270901" y="319657"/>
                  </a:lnTo>
                  <a:lnTo>
                    <a:pt x="4250421" y="279383"/>
                  </a:lnTo>
                  <a:lnTo>
                    <a:pt x="4229337" y="239471"/>
                  </a:lnTo>
                  <a:lnTo>
                    <a:pt x="4207657" y="199927"/>
                  </a:lnTo>
                  <a:lnTo>
                    <a:pt x="4185386" y="160759"/>
                  </a:lnTo>
                  <a:lnTo>
                    <a:pt x="4162531" y="121971"/>
                  </a:lnTo>
                  <a:lnTo>
                    <a:pt x="4139096" y="83571"/>
                  </a:lnTo>
                  <a:lnTo>
                    <a:pt x="4115089" y="45563"/>
                  </a:lnTo>
                  <a:lnTo>
                    <a:pt x="4090515" y="7954"/>
                  </a:lnTo>
                  <a:lnTo>
                    <a:pt x="4085142" y="0"/>
                  </a:lnTo>
                  <a:close/>
                </a:path>
              </a:pathLst>
            </a:custGeom>
            <a:solidFill>
              <a:srgbClr val="FF5E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2899" y="3740235"/>
              <a:ext cx="3924300" cy="3117850"/>
            </a:xfrm>
            <a:custGeom>
              <a:avLst/>
              <a:gdLst/>
              <a:ahLst/>
              <a:cxnLst/>
              <a:rect l="l" t="t" r="r" b="b"/>
              <a:pathLst>
                <a:path w="3924300" h="3117850">
                  <a:moveTo>
                    <a:pt x="1962148" y="0"/>
                  </a:moveTo>
                  <a:lnTo>
                    <a:pt x="1913765" y="584"/>
                  </a:lnTo>
                  <a:lnTo>
                    <a:pt x="1865670" y="2330"/>
                  </a:lnTo>
                  <a:lnTo>
                    <a:pt x="1817876" y="5223"/>
                  </a:lnTo>
                  <a:lnTo>
                    <a:pt x="1770396" y="9250"/>
                  </a:lnTo>
                  <a:lnTo>
                    <a:pt x="1723245" y="14397"/>
                  </a:lnTo>
                  <a:lnTo>
                    <a:pt x="1676434" y="20651"/>
                  </a:lnTo>
                  <a:lnTo>
                    <a:pt x="1629979" y="27999"/>
                  </a:lnTo>
                  <a:lnTo>
                    <a:pt x="1583892" y="36427"/>
                  </a:lnTo>
                  <a:lnTo>
                    <a:pt x="1538187" y="45922"/>
                  </a:lnTo>
                  <a:lnTo>
                    <a:pt x="1492876" y="56470"/>
                  </a:lnTo>
                  <a:lnTo>
                    <a:pt x="1447975" y="68058"/>
                  </a:lnTo>
                  <a:lnTo>
                    <a:pt x="1403495" y="80672"/>
                  </a:lnTo>
                  <a:lnTo>
                    <a:pt x="1359450" y="94300"/>
                  </a:lnTo>
                  <a:lnTo>
                    <a:pt x="1315855" y="108927"/>
                  </a:lnTo>
                  <a:lnTo>
                    <a:pt x="1272722" y="124540"/>
                  </a:lnTo>
                  <a:lnTo>
                    <a:pt x="1230064" y="141125"/>
                  </a:lnTo>
                  <a:lnTo>
                    <a:pt x="1187896" y="158670"/>
                  </a:lnTo>
                  <a:lnTo>
                    <a:pt x="1146230" y="177161"/>
                  </a:lnTo>
                  <a:lnTo>
                    <a:pt x="1105081" y="196585"/>
                  </a:lnTo>
                  <a:lnTo>
                    <a:pt x="1064461" y="216927"/>
                  </a:lnTo>
                  <a:lnTo>
                    <a:pt x="1024383" y="238175"/>
                  </a:lnTo>
                  <a:lnTo>
                    <a:pt x="984862" y="260315"/>
                  </a:lnTo>
                  <a:lnTo>
                    <a:pt x="945911" y="283333"/>
                  </a:lnTo>
                  <a:lnTo>
                    <a:pt x="907543" y="307217"/>
                  </a:lnTo>
                  <a:lnTo>
                    <a:pt x="869771" y="331953"/>
                  </a:lnTo>
                  <a:lnTo>
                    <a:pt x="832610" y="357527"/>
                  </a:lnTo>
                  <a:lnTo>
                    <a:pt x="796072" y="383926"/>
                  </a:lnTo>
                  <a:lnTo>
                    <a:pt x="760171" y="411136"/>
                  </a:lnTo>
                  <a:lnTo>
                    <a:pt x="724920" y="439145"/>
                  </a:lnTo>
                  <a:lnTo>
                    <a:pt x="690333" y="467938"/>
                  </a:lnTo>
                  <a:lnTo>
                    <a:pt x="656423" y="497503"/>
                  </a:lnTo>
                  <a:lnTo>
                    <a:pt x="623204" y="527825"/>
                  </a:lnTo>
                  <a:lnTo>
                    <a:pt x="590689" y="558892"/>
                  </a:lnTo>
                  <a:lnTo>
                    <a:pt x="558891" y="590689"/>
                  </a:lnTo>
                  <a:lnTo>
                    <a:pt x="527825" y="623204"/>
                  </a:lnTo>
                  <a:lnTo>
                    <a:pt x="497503" y="656423"/>
                  </a:lnTo>
                  <a:lnTo>
                    <a:pt x="467938" y="690333"/>
                  </a:lnTo>
                  <a:lnTo>
                    <a:pt x="439145" y="724920"/>
                  </a:lnTo>
                  <a:lnTo>
                    <a:pt x="411136" y="760171"/>
                  </a:lnTo>
                  <a:lnTo>
                    <a:pt x="383926" y="796072"/>
                  </a:lnTo>
                  <a:lnTo>
                    <a:pt x="357527" y="832610"/>
                  </a:lnTo>
                  <a:lnTo>
                    <a:pt x="331953" y="869771"/>
                  </a:lnTo>
                  <a:lnTo>
                    <a:pt x="307217" y="907543"/>
                  </a:lnTo>
                  <a:lnTo>
                    <a:pt x="283333" y="945911"/>
                  </a:lnTo>
                  <a:lnTo>
                    <a:pt x="260315" y="984862"/>
                  </a:lnTo>
                  <a:lnTo>
                    <a:pt x="238175" y="1024383"/>
                  </a:lnTo>
                  <a:lnTo>
                    <a:pt x="216927" y="1064461"/>
                  </a:lnTo>
                  <a:lnTo>
                    <a:pt x="196585" y="1105081"/>
                  </a:lnTo>
                  <a:lnTo>
                    <a:pt x="177161" y="1146231"/>
                  </a:lnTo>
                  <a:lnTo>
                    <a:pt x="158670" y="1187896"/>
                  </a:lnTo>
                  <a:lnTo>
                    <a:pt x="141125" y="1230065"/>
                  </a:lnTo>
                  <a:lnTo>
                    <a:pt x="124540" y="1272722"/>
                  </a:lnTo>
                  <a:lnTo>
                    <a:pt x="108927" y="1315855"/>
                  </a:lnTo>
                  <a:lnTo>
                    <a:pt x="94300" y="1359451"/>
                  </a:lnTo>
                  <a:lnTo>
                    <a:pt x="80672" y="1403495"/>
                  </a:lnTo>
                  <a:lnTo>
                    <a:pt x="68058" y="1447975"/>
                  </a:lnTo>
                  <a:lnTo>
                    <a:pt x="56470" y="1492877"/>
                  </a:lnTo>
                  <a:lnTo>
                    <a:pt x="45922" y="1538187"/>
                  </a:lnTo>
                  <a:lnTo>
                    <a:pt x="36427" y="1583893"/>
                  </a:lnTo>
                  <a:lnTo>
                    <a:pt x="27999" y="1629980"/>
                  </a:lnTo>
                  <a:lnTo>
                    <a:pt x="20651" y="1676435"/>
                  </a:lnTo>
                  <a:lnTo>
                    <a:pt x="14397" y="1723245"/>
                  </a:lnTo>
                  <a:lnTo>
                    <a:pt x="9250" y="1770397"/>
                  </a:lnTo>
                  <a:lnTo>
                    <a:pt x="5223" y="1817877"/>
                  </a:lnTo>
                  <a:lnTo>
                    <a:pt x="2330" y="1865671"/>
                  </a:lnTo>
                  <a:lnTo>
                    <a:pt x="584" y="1913766"/>
                  </a:lnTo>
                  <a:lnTo>
                    <a:pt x="0" y="1962149"/>
                  </a:lnTo>
                  <a:lnTo>
                    <a:pt x="584" y="2010532"/>
                  </a:lnTo>
                  <a:lnTo>
                    <a:pt x="2330" y="2058627"/>
                  </a:lnTo>
                  <a:lnTo>
                    <a:pt x="5223" y="2106422"/>
                  </a:lnTo>
                  <a:lnTo>
                    <a:pt x="9250" y="2153901"/>
                  </a:lnTo>
                  <a:lnTo>
                    <a:pt x="14397" y="2201053"/>
                  </a:lnTo>
                  <a:lnTo>
                    <a:pt x="20651" y="2247863"/>
                  </a:lnTo>
                  <a:lnTo>
                    <a:pt x="27999" y="2294319"/>
                  </a:lnTo>
                  <a:lnTo>
                    <a:pt x="36427" y="2340406"/>
                  </a:lnTo>
                  <a:lnTo>
                    <a:pt x="45922" y="2386111"/>
                  </a:lnTo>
                  <a:lnTo>
                    <a:pt x="56470" y="2431422"/>
                  </a:lnTo>
                  <a:lnTo>
                    <a:pt x="68058" y="2476323"/>
                  </a:lnTo>
                  <a:lnTo>
                    <a:pt x="80672" y="2520803"/>
                  </a:lnTo>
                  <a:lnTo>
                    <a:pt x="94300" y="2564847"/>
                  </a:lnTo>
                  <a:lnTo>
                    <a:pt x="108927" y="2608443"/>
                  </a:lnTo>
                  <a:lnTo>
                    <a:pt x="124540" y="2651576"/>
                  </a:lnTo>
                  <a:lnTo>
                    <a:pt x="141125" y="2694234"/>
                  </a:lnTo>
                  <a:lnTo>
                    <a:pt x="158670" y="2736402"/>
                  </a:lnTo>
                  <a:lnTo>
                    <a:pt x="177161" y="2778068"/>
                  </a:lnTo>
                  <a:lnTo>
                    <a:pt x="196585" y="2819217"/>
                  </a:lnTo>
                  <a:lnTo>
                    <a:pt x="216927" y="2859838"/>
                  </a:lnTo>
                  <a:lnTo>
                    <a:pt x="238175" y="2899915"/>
                  </a:lnTo>
                  <a:lnTo>
                    <a:pt x="260315" y="2939436"/>
                  </a:lnTo>
                  <a:lnTo>
                    <a:pt x="283333" y="2978387"/>
                  </a:lnTo>
                  <a:lnTo>
                    <a:pt x="307217" y="3016755"/>
                  </a:lnTo>
                  <a:lnTo>
                    <a:pt x="331953" y="3054527"/>
                  </a:lnTo>
                  <a:lnTo>
                    <a:pt x="357527" y="3091688"/>
                  </a:lnTo>
                  <a:lnTo>
                    <a:pt x="376367" y="3117764"/>
                  </a:lnTo>
                  <a:lnTo>
                    <a:pt x="3547931" y="3117764"/>
                  </a:lnTo>
                  <a:lnTo>
                    <a:pt x="3592345" y="3054527"/>
                  </a:lnTo>
                  <a:lnTo>
                    <a:pt x="3617081" y="3016755"/>
                  </a:lnTo>
                  <a:lnTo>
                    <a:pt x="3640965" y="2978387"/>
                  </a:lnTo>
                  <a:lnTo>
                    <a:pt x="3663983" y="2939436"/>
                  </a:lnTo>
                  <a:lnTo>
                    <a:pt x="3686123" y="2899915"/>
                  </a:lnTo>
                  <a:lnTo>
                    <a:pt x="3707371" y="2859838"/>
                  </a:lnTo>
                  <a:lnTo>
                    <a:pt x="3727713" y="2819217"/>
                  </a:lnTo>
                  <a:lnTo>
                    <a:pt x="3747136" y="2778068"/>
                  </a:lnTo>
                  <a:lnTo>
                    <a:pt x="3765627" y="2736402"/>
                  </a:lnTo>
                  <a:lnTo>
                    <a:pt x="3783172" y="2694234"/>
                  </a:lnTo>
                  <a:lnTo>
                    <a:pt x="3799758" y="2651576"/>
                  </a:lnTo>
                  <a:lnTo>
                    <a:pt x="3815371" y="2608443"/>
                  </a:lnTo>
                  <a:lnTo>
                    <a:pt x="3829998" y="2564847"/>
                  </a:lnTo>
                  <a:lnTo>
                    <a:pt x="3843625" y="2520803"/>
                  </a:lnTo>
                  <a:lnTo>
                    <a:pt x="3856240" y="2476323"/>
                  </a:lnTo>
                  <a:lnTo>
                    <a:pt x="3867828" y="2431422"/>
                  </a:lnTo>
                  <a:lnTo>
                    <a:pt x="3878376" y="2386111"/>
                  </a:lnTo>
                  <a:lnTo>
                    <a:pt x="3887871" y="2340406"/>
                  </a:lnTo>
                  <a:lnTo>
                    <a:pt x="3896299" y="2294319"/>
                  </a:lnTo>
                  <a:lnTo>
                    <a:pt x="3903646" y="2247863"/>
                  </a:lnTo>
                  <a:lnTo>
                    <a:pt x="3909901" y="2201053"/>
                  </a:lnTo>
                  <a:lnTo>
                    <a:pt x="3915048" y="2153901"/>
                  </a:lnTo>
                  <a:lnTo>
                    <a:pt x="3919075" y="2106422"/>
                  </a:lnTo>
                  <a:lnTo>
                    <a:pt x="3921968" y="2058627"/>
                  </a:lnTo>
                  <a:lnTo>
                    <a:pt x="3923713" y="2010532"/>
                  </a:lnTo>
                  <a:lnTo>
                    <a:pt x="3924298" y="1962149"/>
                  </a:lnTo>
                  <a:lnTo>
                    <a:pt x="3923713" y="1913766"/>
                  </a:lnTo>
                  <a:lnTo>
                    <a:pt x="3921968" y="1865671"/>
                  </a:lnTo>
                  <a:lnTo>
                    <a:pt x="3919075" y="1817877"/>
                  </a:lnTo>
                  <a:lnTo>
                    <a:pt x="3915048" y="1770397"/>
                  </a:lnTo>
                  <a:lnTo>
                    <a:pt x="3909901" y="1723245"/>
                  </a:lnTo>
                  <a:lnTo>
                    <a:pt x="3903646" y="1676435"/>
                  </a:lnTo>
                  <a:lnTo>
                    <a:pt x="3896299" y="1629980"/>
                  </a:lnTo>
                  <a:lnTo>
                    <a:pt x="3887871" y="1583893"/>
                  </a:lnTo>
                  <a:lnTo>
                    <a:pt x="3878376" y="1538187"/>
                  </a:lnTo>
                  <a:lnTo>
                    <a:pt x="3867828" y="1492877"/>
                  </a:lnTo>
                  <a:lnTo>
                    <a:pt x="3856240" y="1447975"/>
                  </a:lnTo>
                  <a:lnTo>
                    <a:pt x="3843625" y="1403495"/>
                  </a:lnTo>
                  <a:lnTo>
                    <a:pt x="3829998" y="1359451"/>
                  </a:lnTo>
                  <a:lnTo>
                    <a:pt x="3815371" y="1315855"/>
                  </a:lnTo>
                  <a:lnTo>
                    <a:pt x="3799758" y="1272722"/>
                  </a:lnTo>
                  <a:lnTo>
                    <a:pt x="3783172" y="1230065"/>
                  </a:lnTo>
                  <a:lnTo>
                    <a:pt x="3765627" y="1187896"/>
                  </a:lnTo>
                  <a:lnTo>
                    <a:pt x="3747136" y="1146231"/>
                  </a:lnTo>
                  <a:lnTo>
                    <a:pt x="3727713" y="1105081"/>
                  </a:lnTo>
                  <a:lnTo>
                    <a:pt x="3707371" y="1064461"/>
                  </a:lnTo>
                  <a:lnTo>
                    <a:pt x="3686123" y="1024383"/>
                  </a:lnTo>
                  <a:lnTo>
                    <a:pt x="3663983" y="984862"/>
                  </a:lnTo>
                  <a:lnTo>
                    <a:pt x="3640965" y="945911"/>
                  </a:lnTo>
                  <a:lnTo>
                    <a:pt x="3617081" y="907543"/>
                  </a:lnTo>
                  <a:lnTo>
                    <a:pt x="3592345" y="869771"/>
                  </a:lnTo>
                  <a:lnTo>
                    <a:pt x="3566771" y="832610"/>
                  </a:lnTo>
                  <a:lnTo>
                    <a:pt x="3540372" y="796072"/>
                  </a:lnTo>
                  <a:lnTo>
                    <a:pt x="3513161" y="760171"/>
                  </a:lnTo>
                  <a:lnTo>
                    <a:pt x="3485153" y="724920"/>
                  </a:lnTo>
                  <a:lnTo>
                    <a:pt x="3456360" y="690333"/>
                  </a:lnTo>
                  <a:lnTo>
                    <a:pt x="3426795" y="656423"/>
                  </a:lnTo>
                  <a:lnTo>
                    <a:pt x="3396473" y="623204"/>
                  </a:lnTo>
                  <a:lnTo>
                    <a:pt x="3365406" y="590689"/>
                  </a:lnTo>
                  <a:lnTo>
                    <a:pt x="3333609" y="558892"/>
                  </a:lnTo>
                  <a:lnTo>
                    <a:pt x="3301093" y="527825"/>
                  </a:lnTo>
                  <a:lnTo>
                    <a:pt x="3267874" y="497503"/>
                  </a:lnTo>
                  <a:lnTo>
                    <a:pt x="3233964" y="467938"/>
                  </a:lnTo>
                  <a:lnTo>
                    <a:pt x="3199378" y="439145"/>
                  </a:lnTo>
                  <a:lnTo>
                    <a:pt x="3164127" y="411136"/>
                  </a:lnTo>
                  <a:lnTo>
                    <a:pt x="3128226" y="383926"/>
                  </a:lnTo>
                  <a:lnTo>
                    <a:pt x="3091688" y="357527"/>
                  </a:lnTo>
                  <a:lnTo>
                    <a:pt x="3054526" y="331953"/>
                  </a:lnTo>
                  <a:lnTo>
                    <a:pt x="3016755" y="307217"/>
                  </a:lnTo>
                  <a:lnTo>
                    <a:pt x="2978387" y="283333"/>
                  </a:lnTo>
                  <a:lnTo>
                    <a:pt x="2939435" y="260315"/>
                  </a:lnTo>
                  <a:lnTo>
                    <a:pt x="2899914" y="238175"/>
                  </a:lnTo>
                  <a:lnTo>
                    <a:pt x="2859837" y="216927"/>
                  </a:lnTo>
                  <a:lnTo>
                    <a:pt x="2819217" y="196585"/>
                  </a:lnTo>
                  <a:lnTo>
                    <a:pt x="2778067" y="177161"/>
                  </a:lnTo>
                  <a:lnTo>
                    <a:pt x="2736401" y="158670"/>
                  </a:lnTo>
                  <a:lnTo>
                    <a:pt x="2694233" y="141125"/>
                  </a:lnTo>
                  <a:lnTo>
                    <a:pt x="2651575" y="124540"/>
                  </a:lnTo>
                  <a:lnTo>
                    <a:pt x="2608442" y="108927"/>
                  </a:lnTo>
                  <a:lnTo>
                    <a:pt x="2564847" y="94300"/>
                  </a:lnTo>
                  <a:lnTo>
                    <a:pt x="2520802" y="80672"/>
                  </a:lnTo>
                  <a:lnTo>
                    <a:pt x="2476322" y="68058"/>
                  </a:lnTo>
                  <a:lnTo>
                    <a:pt x="2431421" y="56470"/>
                  </a:lnTo>
                  <a:lnTo>
                    <a:pt x="2386110" y="45922"/>
                  </a:lnTo>
                  <a:lnTo>
                    <a:pt x="2340405" y="36427"/>
                  </a:lnTo>
                  <a:lnTo>
                    <a:pt x="2294318" y="27999"/>
                  </a:lnTo>
                  <a:lnTo>
                    <a:pt x="2247862" y="20651"/>
                  </a:lnTo>
                  <a:lnTo>
                    <a:pt x="2201052" y="14397"/>
                  </a:lnTo>
                  <a:lnTo>
                    <a:pt x="2153900" y="9250"/>
                  </a:lnTo>
                  <a:lnTo>
                    <a:pt x="2106421" y="5223"/>
                  </a:lnTo>
                  <a:lnTo>
                    <a:pt x="2058627" y="2330"/>
                  </a:lnTo>
                  <a:lnTo>
                    <a:pt x="2010531" y="584"/>
                  </a:lnTo>
                  <a:lnTo>
                    <a:pt x="1962148" y="0"/>
                  </a:lnTo>
                  <a:close/>
                </a:path>
              </a:pathLst>
            </a:custGeom>
            <a:solidFill>
              <a:srgbClr val="FFC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1168" y="0"/>
            <a:ext cx="11991340" cy="6739255"/>
            <a:chOff x="201168" y="0"/>
            <a:chExt cx="11991340" cy="6739255"/>
          </a:xfrm>
        </p:grpSpPr>
        <p:sp>
          <p:nvSpPr>
            <p:cNvPr id="6" name="object 6"/>
            <p:cNvSpPr/>
            <p:nvPr/>
          </p:nvSpPr>
          <p:spPr>
            <a:xfrm>
              <a:off x="10667999" y="0"/>
              <a:ext cx="1524000" cy="1619250"/>
            </a:xfrm>
            <a:custGeom>
              <a:avLst/>
              <a:gdLst/>
              <a:ahLst/>
              <a:cxnLst/>
              <a:rect l="l" t="t" r="r" b="b"/>
              <a:pathLst>
                <a:path w="1524000" h="1619250">
                  <a:moveTo>
                    <a:pt x="1524000" y="0"/>
                  </a:moveTo>
                  <a:lnTo>
                    <a:pt x="9078" y="0"/>
                  </a:lnTo>
                  <a:lnTo>
                    <a:pt x="6938" y="18804"/>
                  </a:lnTo>
                  <a:lnTo>
                    <a:pt x="3099" y="66105"/>
                  </a:lnTo>
                  <a:lnTo>
                    <a:pt x="778" y="113820"/>
                  </a:lnTo>
                  <a:lnTo>
                    <a:pt x="0" y="161925"/>
                  </a:lnTo>
                  <a:lnTo>
                    <a:pt x="778" y="210029"/>
                  </a:lnTo>
                  <a:lnTo>
                    <a:pt x="3099" y="257744"/>
                  </a:lnTo>
                  <a:lnTo>
                    <a:pt x="6938" y="305045"/>
                  </a:lnTo>
                  <a:lnTo>
                    <a:pt x="12271" y="351909"/>
                  </a:lnTo>
                  <a:lnTo>
                    <a:pt x="19073" y="398310"/>
                  </a:lnTo>
                  <a:lnTo>
                    <a:pt x="27322" y="444226"/>
                  </a:lnTo>
                  <a:lnTo>
                    <a:pt x="36992" y="489632"/>
                  </a:lnTo>
                  <a:lnTo>
                    <a:pt x="48061" y="534505"/>
                  </a:lnTo>
                  <a:lnTo>
                    <a:pt x="60503" y="578819"/>
                  </a:lnTo>
                  <a:lnTo>
                    <a:pt x="74295" y="622552"/>
                  </a:lnTo>
                  <a:lnTo>
                    <a:pt x="89413" y="665679"/>
                  </a:lnTo>
                  <a:lnTo>
                    <a:pt x="105833" y="708176"/>
                  </a:lnTo>
                  <a:lnTo>
                    <a:pt x="123530" y="750020"/>
                  </a:lnTo>
                  <a:lnTo>
                    <a:pt x="142482" y="791185"/>
                  </a:lnTo>
                  <a:lnTo>
                    <a:pt x="162663" y="831649"/>
                  </a:lnTo>
                  <a:lnTo>
                    <a:pt x="184051" y="871387"/>
                  </a:lnTo>
                  <a:lnTo>
                    <a:pt x="206620" y="910376"/>
                  </a:lnTo>
                  <a:lnTo>
                    <a:pt x="230347" y="948590"/>
                  </a:lnTo>
                  <a:lnTo>
                    <a:pt x="255208" y="986007"/>
                  </a:lnTo>
                  <a:lnTo>
                    <a:pt x="281179" y="1022602"/>
                  </a:lnTo>
                  <a:lnTo>
                    <a:pt x="308235" y="1058351"/>
                  </a:lnTo>
                  <a:lnTo>
                    <a:pt x="336354" y="1093230"/>
                  </a:lnTo>
                  <a:lnTo>
                    <a:pt x="365510" y="1127216"/>
                  </a:lnTo>
                  <a:lnTo>
                    <a:pt x="395680" y="1160283"/>
                  </a:lnTo>
                  <a:lnTo>
                    <a:pt x="426840" y="1192409"/>
                  </a:lnTo>
                  <a:lnTo>
                    <a:pt x="458966" y="1223569"/>
                  </a:lnTo>
                  <a:lnTo>
                    <a:pt x="492033" y="1253739"/>
                  </a:lnTo>
                  <a:lnTo>
                    <a:pt x="526019" y="1282895"/>
                  </a:lnTo>
                  <a:lnTo>
                    <a:pt x="560898" y="1311014"/>
                  </a:lnTo>
                  <a:lnTo>
                    <a:pt x="596647" y="1338070"/>
                  </a:lnTo>
                  <a:lnTo>
                    <a:pt x="633242" y="1364041"/>
                  </a:lnTo>
                  <a:lnTo>
                    <a:pt x="670659" y="1388902"/>
                  </a:lnTo>
                  <a:lnTo>
                    <a:pt x="708873" y="1412629"/>
                  </a:lnTo>
                  <a:lnTo>
                    <a:pt x="747862" y="1435198"/>
                  </a:lnTo>
                  <a:lnTo>
                    <a:pt x="787600" y="1456586"/>
                  </a:lnTo>
                  <a:lnTo>
                    <a:pt x="828064" y="1476767"/>
                  </a:lnTo>
                  <a:lnTo>
                    <a:pt x="869229" y="1495719"/>
                  </a:lnTo>
                  <a:lnTo>
                    <a:pt x="911073" y="1513416"/>
                  </a:lnTo>
                  <a:lnTo>
                    <a:pt x="953570" y="1529836"/>
                  </a:lnTo>
                  <a:lnTo>
                    <a:pt x="996697" y="1544954"/>
                  </a:lnTo>
                  <a:lnTo>
                    <a:pt x="1040430" y="1558746"/>
                  </a:lnTo>
                  <a:lnTo>
                    <a:pt x="1084744" y="1571188"/>
                  </a:lnTo>
                  <a:lnTo>
                    <a:pt x="1129617" y="1582257"/>
                  </a:lnTo>
                  <a:lnTo>
                    <a:pt x="1175023" y="1591927"/>
                  </a:lnTo>
                  <a:lnTo>
                    <a:pt x="1220939" y="1600176"/>
                  </a:lnTo>
                  <a:lnTo>
                    <a:pt x="1267340" y="1606978"/>
                  </a:lnTo>
                  <a:lnTo>
                    <a:pt x="1314204" y="1612311"/>
                  </a:lnTo>
                  <a:lnTo>
                    <a:pt x="1361505" y="1616150"/>
                  </a:lnTo>
                  <a:lnTo>
                    <a:pt x="1409220" y="1618471"/>
                  </a:lnTo>
                  <a:lnTo>
                    <a:pt x="1457325" y="1619250"/>
                  </a:lnTo>
                  <a:lnTo>
                    <a:pt x="1505429" y="1618471"/>
                  </a:lnTo>
                  <a:lnTo>
                    <a:pt x="1524000" y="1617567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D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225551"/>
              <a:ext cx="11765280" cy="65135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6700" y="292098"/>
              <a:ext cx="11635105" cy="6381115"/>
            </a:xfrm>
            <a:custGeom>
              <a:avLst/>
              <a:gdLst/>
              <a:ahLst/>
              <a:cxnLst/>
              <a:rect l="l" t="t" r="r" b="b"/>
              <a:pathLst>
                <a:path w="11635105" h="6381115">
                  <a:moveTo>
                    <a:pt x="11634909" y="0"/>
                  </a:moveTo>
                  <a:lnTo>
                    <a:pt x="0" y="0"/>
                  </a:lnTo>
                  <a:lnTo>
                    <a:pt x="0" y="6380550"/>
                  </a:lnTo>
                  <a:lnTo>
                    <a:pt x="11634909" y="6380550"/>
                  </a:lnTo>
                  <a:lnTo>
                    <a:pt x="11634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2524283" y="670224"/>
            <a:ext cx="9304263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00120" algn="l">
              <a:spcBef>
                <a:spcPts val="100"/>
              </a:spcBef>
            </a:pPr>
            <a:r>
              <a:rPr lang="en-US" sz="6000"/>
              <a:t>Task 1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8</a:t>
            </a:fld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EB0FD-DFC4-BD53-E682-2025C76A0515}"/>
              </a:ext>
            </a:extLst>
          </p:cNvPr>
          <p:cNvSpPr txBox="1"/>
          <p:nvPr/>
        </p:nvSpPr>
        <p:spPr>
          <a:xfrm>
            <a:off x="694563" y="2216509"/>
            <a:ext cx="10511901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b="1">
                <a:latin typeface="Segoe UI"/>
                <a:ea typeface="Calibri"/>
                <a:cs typeface="Times New Roman"/>
              </a:rPr>
              <a:t>Data Exploration Techniques such as min, max, time series graphs, point maps and clustering.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latin typeface="Times New Roman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b="1">
                <a:solidFill>
                  <a:srgbClr val="0D0D0D"/>
                </a:solidFill>
                <a:latin typeface="Segoe UI"/>
                <a:ea typeface="Calibri"/>
                <a:cs typeface="Calibri"/>
              </a:rPr>
              <a:t>Extracted street network data using geo-pandas and performed spatial join with PM data.</a:t>
            </a:r>
          </a:p>
          <a:p>
            <a:pPr marL="342900" indent="-342900">
              <a:buFont typeface="Wingdings"/>
              <a:buChar char="Ø"/>
            </a:pPr>
            <a:endParaRPr lang="en-US" b="1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b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Approach 1: Shortest Route Recommendation based on PM 2.5 values as edge weight in network. </a:t>
            </a:r>
          </a:p>
          <a:p>
            <a:pPr marL="342900" indent="-342900">
              <a:buFont typeface="Wingdings"/>
              <a:buChar char="Ø"/>
            </a:pPr>
            <a:endParaRPr lang="en-US" b="1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r>
              <a:rPr lang="en-US" b="1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Approach 2: Shortest Route Recommendation based on Mean of PM 2.5 for each street segment. </a:t>
            </a:r>
          </a:p>
          <a:p>
            <a:endParaRPr lang="en-US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 b="1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endParaRPr lang="en-US" b="1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57720" cy="6858000"/>
            <a:chOff x="0" y="0"/>
            <a:chExt cx="7157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810" cy="4532630"/>
            </a:xfrm>
            <a:custGeom>
              <a:avLst/>
              <a:gdLst/>
              <a:ahLst/>
              <a:cxnLst/>
              <a:rect l="l" t="t" r="r" b="b"/>
              <a:pathLst>
                <a:path w="4575810" h="4532630">
                  <a:moveTo>
                    <a:pt x="4085142" y="0"/>
                  </a:moveTo>
                  <a:lnTo>
                    <a:pt x="0" y="0"/>
                  </a:lnTo>
                  <a:lnTo>
                    <a:pt x="0" y="4012259"/>
                  </a:lnTo>
                  <a:lnTo>
                    <a:pt x="51261" y="4047208"/>
                  </a:lnTo>
                  <a:lnTo>
                    <a:pt x="88870" y="4071782"/>
                  </a:lnTo>
                  <a:lnTo>
                    <a:pt x="126878" y="4095789"/>
                  </a:lnTo>
                  <a:lnTo>
                    <a:pt x="165279" y="4119224"/>
                  </a:lnTo>
                  <a:lnTo>
                    <a:pt x="204066" y="4142079"/>
                  </a:lnTo>
                  <a:lnTo>
                    <a:pt x="243235" y="4164350"/>
                  </a:lnTo>
                  <a:lnTo>
                    <a:pt x="282778" y="4186030"/>
                  </a:lnTo>
                  <a:lnTo>
                    <a:pt x="322690" y="4207114"/>
                  </a:lnTo>
                  <a:lnTo>
                    <a:pt x="362965" y="4227594"/>
                  </a:lnTo>
                  <a:lnTo>
                    <a:pt x="403596" y="4247466"/>
                  </a:lnTo>
                  <a:lnTo>
                    <a:pt x="444578" y="4266723"/>
                  </a:lnTo>
                  <a:lnTo>
                    <a:pt x="485906" y="4285359"/>
                  </a:lnTo>
                  <a:lnTo>
                    <a:pt x="527572" y="4303368"/>
                  </a:lnTo>
                  <a:lnTo>
                    <a:pt x="569570" y="4320745"/>
                  </a:lnTo>
                  <a:lnTo>
                    <a:pt x="611896" y="4337483"/>
                  </a:lnTo>
                  <a:lnTo>
                    <a:pt x="654542" y="4353576"/>
                  </a:lnTo>
                  <a:lnTo>
                    <a:pt x="697504" y="4369018"/>
                  </a:lnTo>
                  <a:lnTo>
                    <a:pt x="740774" y="4383804"/>
                  </a:lnTo>
                  <a:lnTo>
                    <a:pt x="784346" y="4397927"/>
                  </a:lnTo>
                  <a:lnTo>
                    <a:pt x="828216" y="4411381"/>
                  </a:lnTo>
                  <a:lnTo>
                    <a:pt x="872376" y="4424160"/>
                  </a:lnTo>
                  <a:lnTo>
                    <a:pt x="916822" y="4436258"/>
                  </a:lnTo>
                  <a:lnTo>
                    <a:pt x="961546" y="4447670"/>
                  </a:lnTo>
                  <a:lnTo>
                    <a:pt x="1006543" y="4458389"/>
                  </a:lnTo>
                  <a:lnTo>
                    <a:pt x="1051806" y="4468409"/>
                  </a:lnTo>
                  <a:lnTo>
                    <a:pt x="1097331" y="4477725"/>
                  </a:lnTo>
                  <a:lnTo>
                    <a:pt x="1143110" y="4486330"/>
                  </a:lnTo>
                  <a:lnTo>
                    <a:pt x="1189138" y="4494217"/>
                  </a:lnTo>
                  <a:lnTo>
                    <a:pt x="1235409" y="4501383"/>
                  </a:lnTo>
                  <a:lnTo>
                    <a:pt x="1281917" y="4507819"/>
                  </a:lnTo>
                  <a:lnTo>
                    <a:pt x="1328655" y="4513521"/>
                  </a:lnTo>
                  <a:lnTo>
                    <a:pt x="1375619" y="4518482"/>
                  </a:lnTo>
                  <a:lnTo>
                    <a:pt x="1422801" y="4522696"/>
                  </a:lnTo>
                  <a:lnTo>
                    <a:pt x="1470196" y="4526157"/>
                  </a:lnTo>
                  <a:lnTo>
                    <a:pt x="1517798" y="4528860"/>
                  </a:lnTo>
                  <a:lnTo>
                    <a:pt x="1565601" y="4530798"/>
                  </a:lnTo>
                  <a:lnTo>
                    <a:pt x="1613598" y="4531965"/>
                  </a:lnTo>
                  <a:lnTo>
                    <a:pt x="1661784" y="4532355"/>
                  </a:lnTo>
                  <a:lnTo>
                    <a:pt x="1709971" y="4531965"/>
                  </a:lnTo>
                  <a:lnTo>
                    <a:pt x="1757968" y="4530798"/>
                  </a:lnTo>
                  <a:lnTo>
                    <a:pt x="1805771" y="4528860"/>
                  </a:lnTo>
                  <a:lnTo>
                    <a:pt x="1853373" y="4526157"/>
                  </a:lnTo>
                  <a:lnTo>
                    <a:pt x="1900768" y="4522696"/>
                  </a:lnTo>
                  <a:lnTo>
                    <a:pt x="1947950" y="4518482"/>
                  </a:lnTo>
                  <a:lnTo>
                    <a:pt x="1994913" y="4513521"/>
                  </a:lnTo>
                  <a:lnTo>
                    <a:pt x="2041652" y="4507819"/>
                  </a:lnTo>
                  <a:lnTo>
                    <a:pt x="2088160" y="4501383"/>
                  </a:lnTo>
                  <a:lnTo>
                    <a:pt x="2134431" y="4494217"/>
                  </a:lnTo>
                  <a:lnTo>
                    <a:pt x="2180459" y="4486330"/>
                  </a:lnTo>
                  <a:lnTo>
                    <a:pt x="2226238" y="4477725"/>
                  </a:lnTo>
                  <a:lnTo>
                    <a:pt x="2271762" y="4468409"/>
                  </a:lnTo>
                  <a:lnTo>
                    <a:pt x="2317026" y="4458389"/>
                  </a:lnTo>
                  <a:lnTo>
                    <a:pt x="2362023" y="4447670"/>
                  </a:lnTo>
                  <a:lnTo>
                    <a:pt x="2406747" y="4436258"/>
                  </a:lnTo>
                  <a:lnTo>
                    <a:pt x="2451192" y="4424160"/>
                  </a:lnTo>
                  <a:lnTo>
                    <a:pt x="2495353" y="4411381"/>
                  </a:lnTo>
                  <a:lnTo>
                    <a:pt x="2539222" y="4397927"/>
                  </a:lnTo>
                  <a:lnTo>
                    <a:pt x="2582795" y="4383804"/>
                  </a:lnTo>
                  <a:lnTo>
                    <a:pt x="2626065" y="4369018"/>
                  </a:lnTo>
                  <a:lnTo>
                    <a:pt x="2669026" y="4353576"/>
                  </a:lnTo>
                  <a:lnTo>
                    <a:pt x="2711673" y="4337483"/>
                  </a:lnTo>
                  <a:lnTo>
                    <a:pt x="2753998" y="4320745"/>
                  </a:lnTo>
                  <a:lnTo>
                    <a:pt x="2795997" y="4303368"/>
                  </a:lnTo>
                  <a:lnTo>
                    <a:pt x="2837663" y="4285359"/>
                  </a:lnTo>
                  <a:lnTo>
                    <a:pt x="2878990" y="4266723"/>
                  </a:lnTo>
                  <a:lnTo>
                    <a:pt x="2919973" y="4247466"/>
                  </a:lnTo>
                  <a:lnTo>
                    <a:pt x="2960604" y="4227594"/>
                  </a:lnTo>
                  <a:lnTo>
                    <a:pt x="3000879" y="4207114"/>
                  </a:lnTo>
                  <a:lnTo>
                    <a:pt x="3040791" y="4186030"/>
                  </a:lnTo>
                  <a:lnTo>
                    <a:pt x="3080334" y="4164350"/>
                  </a:lnTo>
                  <a:lnTo>
                    <a:pt x="3119503" y="4142079"/>
                  </a:lnTo>
                  <a:lnTo>
                    <a:pt x="3158290" y="4119224"/>
                  </a:lnTo>
                  <a:lnTo>
                    <a:pt x="3196691" y="4095789"/>
                  </a:lnTo>
                  <a:lnTo>
                    <a:pt x="3234699" y="4071782"/>
                  </a:lnTo>
                  <a:lnTo>
                    <a:pt x="3272308" y="4047208"/>
                  </a:lnTo>
                  <a:lnTo>
                    <a:pt x="3309513" y="4022074"/>
                  </a:lnTo>
                  <a:lnTo>
                    <a:pt x="3346306" y="3996384"/>
                  </a:lnTo>
                  <a:lnTo>
                    <a:pt x="3382683" y="3970146"/>
                  </a:lnTo>
                  <a:lnTo>
                    <a:pt x="3418637" y="3943365"/>
                  </a:lnTo>
                  <a:lnTo>
                    <a:pt x="3454162" y="3916047"/>
                  </a:lnTo>
                  <a:lnTo>
                    <a:pt x="3489253" y="3888198"/>
                  </a:lnTo>
                  <a:lnTo>
                    <a:pt x="3523902" y="3859825"/>
                  </a:lnTo>
                  <a:lnTo>
                    <a:pt x="3558105" y="3830933"/>
                  </a:lnTo>
                  <a:lnTo>
                    <a:pt x="3591855" y="3801528"/>
                  </a:lnTo>
                  <a:lnTo>
                    <a:pt x="3625146" y="3771616"/>
                  </a:lnTo>
                  <a:lnTo>
                    <a:pt x="3657973" y="3741204"/>
                  </a:lnTo>
                  <a:lnTo>
                    <a:pt x="3690328" y="3710296"/>
                  </a:lnTo>
                  <a:lnTo>
                    <a:pt x="3722207" y="3678900"/>
                  </a:lnTo>
                  <a:lnTo>
                    <a:pt x="3753603" y="3647021"/>
                  </a:lnTo>
                  <a:lnTo>
                    <a:pt x="3784511" y="3614666"/>
                  </a:lnTo>
                  <a:lnTo>
                    <a:pt x="3814923" y="3581839"/>
                  </a:lnTo>
                  <a:lnTo>
                    <a:pt x="3844835" y="3548548"/>
                  </a:lnTo>
                  <a:lnTo>
                    <a:pt x="3874240" y="3514798"/>
                  </a:lnTo>
                  <a:lnTo>
                    <a:pt x="3903132" y="3480595"/>
                  </a:lnTo>
                  <a:lnTo>
                    <a:pt x="3931505" y="3445946"/>
                  </a:lnTo>
                  <a:lnTo>
                    <a:pt x="3959354" y="3410855"/>
                  </a:lnTo>
                  <a:lnTo>
                    <a:pt x="3986672" y="3375330"/>
                  </a:lnTo>
                  <a:lnTo>
                    <a:pt x="4013453" y="3339376"/>
                  </a:lnTo>
                  <a:lnTo>
                    <a:pt x="4039691" y="3302999"/>
                  </a:lnTo>
                  <a:lnTo>
                    <a:pt x="4065381" y="3266206"/>
                  </a:lnTo>
                  <a:lnTo>
                    <a:pt x="4090515" y="3229001"/>
                  </a:lnTo>
                  <a:lnTo>
                    <a:pt x="4115089" y="3191392"/>
                  </a:lnTo>
                  <a:lnTo>
                    <a:pt x="4139096" y="3153384"/>
                  </a:lnTo>
                  <a:lnTo>
                    <a:pt x="4162531" y="3114983"/>
                  </a:lnTo>
                  <a:lnTo>
                    <a:pt x="4185386" y="3076196"/>
                  </a:lnTo>
                  <a:lnTo>
                    <a:pt x="4207657" y="3037027"/>
                  </a:lnTo>
                  <a:lnTo>
                    <a:pt x="4229337" y="2997484"/>
                  </a:lnTo>
                  <a:lnTo>
                    <a:pt x="4250421" y="2957572"/>
                  </a:lnTo>
                  <a:lnTo>
                    <a:pt x="4270901" y="2917297"/>
                  </a:lnTo>
                  <a:lnTo>
                    <a:pt x="4290773" y="2876666"/>
                  </a:lnTo>
                  <a:lnTo>
                    <a:pt x="4310030" y="2835683"/>
                  </a:lnTo>
                  <a:lnTo>
                    <a:pt x="4328666" y="2794356"/>
                  </a:lnTo>
                  <a:lnTo>
                    <a:pt x="4346675" y="2752690"/>
                  </a:lnTo>
                  <a:lnTo>
                    <a:pt x="4364052" y="2710691"/>
                  </a:lnTo>
                  <a:lnTo>
                    <a:pt x="4380790" y="2668366"/>
                  </a:lnTo>
                  <a:lnTo>
                    <a:pt x="4396883" y="2625719"/>
                  </a:lnTo>
                  <a:lnTo>
                    <a:pt x="4412325" y="2582758"/>
                  </a:lnTo>
                  <a:lnTo>
                    <a:pt x="4427111" y="2539488"/>
                  </a:lnTo>
                  <a:lnTo>
                    <a:pt x="4441234" y="2495915"/>
                  </a:lnTo>
                  <a:lnTo>
                    <a:pt x="4454688" y="2452046"/>
                  </a:lnTo>
                  <a:lnTo>
                    <a:pt x="4467467" y="2407885"/>
                  </a:lnTo>
                  <a:lnTo>
                    <a:pt x="4479565" y="2363440"/>
                  </a:lnTo>
                  <a:lnTo>
                    <a:pt x="4490977" y="2318716"/>
                  </a:lnTo>
                  <a:lnTo>
                    <a:pt x="4501696" y="2273719"/>
                  </a:lnTo>
                  <a:lnTo>
                    <a:pt x="4511716" y="2228455"/>
                  </a:lnTo>
                  <a:lnTo>
                    <a:pt x="4521032" y="2182931"/>
                  </a:lnTo>
                  <a:lnTo>
                    <a:pt x="4529637" y="2137152"/>
                  </a:lnTo>
                  <a:lnTo>
                    <a:pt x="4537524" y="2091124"/>
                  </a:lnTo>
                  <a:lnTo>
                    <a:pt x="4544690" y="2044853"/>
                  </a:lnTo>
                  <a:lnTo>
                    <a:pt x="4551126" y="1998345"/>
                  </a:lnTo>
                  <a:lnTo>
                    <a:pt x="4556828" y="1951606"/>
                  </a:lnTo>
                  <a:lnTo>
                    <a:pt x="4561789" y="1904643"/>
                  </a:lnTo>
                  <a:lnTo>
                    <a:pt x="4566003" y="1857461"/>
                  </a:lnTo>
                  <a:lnTo>
                    <a:pt x="4569464" y="1810066"/>
                  </a:lnTo>
                  <a:lnTo>
                    <a:pt x="4572167" y="1762464"/>
                  </a:lnTo>
                  <a:lnTo>
                    <a:pt x="4574105" y="1714661"/>
                  </a:lnTo>
                  <a:lnTo>
                    <a:pt x="4575272" y="1666664"/>
                  </a:lnTo>
                  <a:lnTo>
                    <a:pt x="4575662" y="1618477"/>
                  </a:lnTo>
                  <a:lnTo>
                    <a:pt x="4575272" y="1570291"/>
                  </a:lnTo>
                  <a:lnTo>
                    <a:pt x="4574105" y="1522294"/>
                  </a:lnTo>
                  <a:lnTo>
                    <a:pt x="4572167" y="1474491"/>
                  </a:lnTo>
                  <a:lnTo>
                    <a:pt x="4569464" y="1426889"/>
                  </a:lnTo>
                  <a:lnTo>
                    <a:pt x="4566003" y="1379494"/>
                  </a:lnTo>
                  <a:lnTo>
                    <a:pt x="4561789" y="1332312"/>
                  </a:lnTo>
                  <a:lnTo>
                    <a:pt x="4556828" y="1285348"/>
                  </a:lnTo>
                  <a:lnTo>
                    <a:pt x="4551126" y="1238610"/>
                  </a:lnTo>
                  <a:lnTo>
                    <a:pt x="4544690" y="1192102"/>
                  </a:lnTo>
                  <a:lnTo>
                    <a:pt x="4537524" y="1145831"/>
                  </a:lnTo>
                  <a:lnTo>
                    <a:pt x="4529637" y="1099803"/>
                  </a:lnTo>
                  <a:lnTo>
                    <a:pt x="4521032" y="1054024"/>
                  </a:lnTo>
                  <a:lnTo>
                    <a:pt x="4511716" y="1008499"/>
                  </a:lnTo>
                  <a:lnTo>
                    <a:pt x="4501696" y="963236"/>
                  </a:lnTo>
                  <a:lnTo>
                    <a:pt x="4490977" y="918239"/>
                  </a:lnTo>
                  <a:lnTo>
                    <a:pt x="4479565" y="873515"/>
                  </a:lnTo>
                  <a:lnTo>
                    <a:pt x="4467467" y="829069"/>
                  </a:lnTo>
                  <a:lnTo>
                    <a:pt x="4454688" y="784909"/>
                  </a:lnTo>
                  <a:lnTo>
                    <a:pt x="4441234" y="741039"/>
                  </a:lnTo>
                  <a:lnTo>
                    <a:pt x="4427111" y="697466"/>
                  </a:lnTo>
                  <a:lnTo>
                    <a:pt x="4412325" y="654196"/>
                  </a:lnTo>
                  <a:lnTo>
                    <a:pt x="4396883" y="611235"/>
                  </a:lnTo>
                  <a:lnTo>
                    <a:pt x="4380790" y="568589"/>
                  </a:lnTo>
                  <a:lnTo>
                    <a:pt x="4364052" y="526263"/>
                  </a:lnTo>
                  <a:lnTo>
                    <a:pt x="4346675" y="484264"/>
                  </a:lnTo>
                  <a:lnTo>
                    <a:pt x="4328666" y="442598"/>
                  </a:lnTo>
                  <a:lnTo>
                    <a:pt x="4310030" y="401271"/>
                  </a:lnTo>
                  <a:lnTo>
                    <a:pt x="4290773" y="360289"/>
                  </a:lnTo>
                  <a:lnTo>
                    <a:pt x="4270901" y="319657"/>
                  </a:lnTo>
                  <a:lnTo>
                    <a:pt x="4250421" y="279383"/>
                  </a:lnTo>
                  <a:lnTo>
                    <a:pt x="4229337" y="239471"/>
                  </a:lnTo>
                  <a:lnTo>
                    <a:pt x="4207657" y="199927"/>
                  </a:lnTo>
                  <a:lnTo>
                    <a:pt x="4185386" y="160759"/>
                  </a:lnTo>
                  <a:lnTo>
                    <a:pt x="4162531" y="121971"/>
                  </a:lnTo>
                  <a:lnTo>
                    <a:pt x="4139096" y="83571"/>
                  </a:lnTo>
                  <a:lnTo>
                    <a:pt x="4115089" y="45563"/>
                  </a:lnTo>
                  <a:lnTo>
                    <a:pt x="4090515" y="7954"/>
                  </a:lnTo>
                  <a:lnTo>
                    <a:pt x="4085142" y="0"/>
                  </a:lnTo>
                  <a:close/>
                </a:path>
              </a:pathLst>
            </a:custGeom>
            <a:solidFill>
              <a:srgbClr val="FF5E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2899" y="3740235"/>
              <a:ext cx="3924300" cy="3117850"/>
            </a:xfrm>
            <a:custGeom>
              <a:avLst/>
              <a:gdLst/>
              <a:ahLst/>
              <a:cxnLst/>
              <a:rect l="l" t="t" r="r" b="b"/>
              <a:pathLst>
                <a:path w="3924300" h="3117850">
                  <a:moveTo>
                    <a:pt x="1962148" y="0"/>
                  </a:moveTo>
                  <a:lnTo>
                    <a:pt x="1913765" y="584"/>
                  </a:lnTo>
                  <a:lnTo>
                    <a:pt x="1865670" y="2330"/>
                  </a:lnTo>
                  <a:lnTo>
                    <a:pt x="1817876" y="5223"/>
                  </a:lnTo>
                  <a:lnTo>
                    <a:pt x="1770396" y="9250"/>
                  </a:lnTo>
                  <a:lnTo>
                    <a:pt x="1723245" y="14397"/>
                  </a:lnTo>
                  <a:lnTo>
                    <a:pt x="1676434" y="20651"/>
                  </a:lnTo>
                  <a:lnTo>
                    <a:pt x="1629979" y="27999"/>
                  </a:lnTo>
                  <a:lnTo>
                    <a:pt x="1583892" y="36427"/>
                  </a:lnTo>
                  <a:lnTo>
                    <a:pt x="1538187" y="45922"/>
                  </a:lnTo>
                  <a:lnTo>
                    <a:pt x="1492876" y="56470"/>
                  </a:lnTo>
                  <a:lnTo>
                    <a:pt x="1447975" y="68058"/>
                  </a:lnTo>
                  <a:lnTo>
                    <a:pt x="1403495" y="80672"/>
                  </a:lnTo>
                  <a:lnTo>
                    <a:pt x="1359450" y="94300"/>
                  </a:lnTo>
                  <a:lnTo>
                    <a:pt x="1315855" y="108927"/>
                  </a:lnTo>
                  <a:lnTo>
                    <a:pt x="1272722" y="124540"/>
                  </a:lnTo>
                  <a:lnTo>
                    <a:pt x="1230064" y="141125"/>
                  </a:lnTo>
                  <a:lnTo>
                    <a:pt x="1187896" y="158670"/>
                  </a:lnTo>
                  <a:lnTo>
                    <a:pt x="1146230" y="177161"/>
                  </a:lnTo>
                  <a:lnTo>
                    <a:pt x="1105081" y="196585"/>
                  </a:lnTo>
                  <a:lnTo>
                    <a:pt x="1064461" y="216927"/>
                  </a:lnTo>
                  <a:lnTo>
                    <a:pt x="1024383" y="238175"/>
                  </a:lnTo>
                  <a:lnTo>
                    <a:pt x="984862" y="260315"/>
                  </a:lnTo>
                  <a:lnTo>
                    <a:pt x="945911" y="283333"/>
                  </a:lnTo>
                  <a:lnTo>
                    <a:pt x="907543" y="307217"/>
                  </a:lnTo>
                  <a:lnTo>
                    <a:pt x="869771" y="331953"/>
                  </a:lnTo>
                  <a:lnTo>
                    <a:pt x="832610" y="357527"/>
                  </a:lnTo>
                  <a:lnTo>
                    <a:pt x="796072" y="383926"/>
                  </a:lnTo>
                  <a:lnTo>
                    <a:pt x="760171" y="411136"/>
                  </a:lnTo>
                  <a:lnTo>
                    <a:pt x="724920" y="439145"/>
                  </a:lnTo>
                  <a:lnTo>
                    <a:pt x="690333" y="467938"/>
                  </a:lnTo>
                  <a:lnTo>
                    <a:pt x="656423" y="497503"/>
                  </a:lnTo>
                  <a:lnTo>
                    <a:pt x="623204" y="527825"/>
                  </a:lnTo>
                  <a:lnTo>
                    <a:pt x="590689" y="558892"/>
                  </a:lnTo>
                  <a:lnTo>
                    <a:pt x="558891" y="590689"/>
                  </a:lnTo>
                  <a:lnTo>
                    <a:pt x="527825" y="623204"/>
                  </a:lnTo>
                  <a:lnTo>
                    <a:pt x="497503" y="656423"/>
                  </a:lnTo>
                  <a:lnTo>
                    <a:pt x="467938" y="690333"/>
                  </a:lnTo>
                  <a:lnTo>
                    <a:pt x="439145" y="724920"/>
                  </a:lnTo>
                  <a:lnTo>
                    <a:pt x="411136" y="760171"/>
                  </a:lnTo>
                  <a:lnTo>
                    <a:pt x="383926" y="796072"/>
                  </a:lnTo>
                  <a:lnTo>
                    <a:pt x="357527" y="832610"/>
                  </a:lnTo>
                  <a:lnTo>
                    <a:pt x="331953" y="869771"/>
                  </a:lnTo>
                  <a:lnTo>
                    <a:pt x="307217" y="907543"/>
                  </a:lnTo>
                  <a:lnTo>
                    <a:pt x="283333" y="945911"/>
                  </a:lnTo>
                  <a:lnTo>
                    <a:pt x="260315" y="984862"/>
                  </a:lnTo>
                  <a:lnTo>
                    <a:pt x="238175" y="1024383"/>
                  </a:lnTo>
                  <a:lnTo>
                    <a:pt x="216927" y="1064461"/>
                  </a:lnTo>
                  <a:lnTo>
                    <a:pt x="196585" y="1105081"/>
                  </a:lnTo>
                  <a:lnTo>
                    <a:pt x="177161" y="1146231"/>
                  </a:lnTo>
                  <a:lnTo>
                    <a:pt x="158670" y="1187896"/>
                  </a:lnTo>
                  <a:lnTo>
                    <a:pt x="141125" y="1230065"/>
                  </a:lnTo>
                  <a:lnTo>
                    <a:pt x="124540" y="1272722"/>
                  </a:lnTo>
                  <a:lnTo>
                    <a:pt x="108927" y="1315855"/>
                  </a:lnTo>
                  <a:lnTo>
                    <a:pt x="94300" y="1359451"/>
                  </a:lnTo>
                  <a:lnTo>
                    <a:pt x="80672" y="1403495"/>
                  </a:lnTo>
                  <a:lnTo>
                    <a:pt x="68058" y="1447975"/>
                  </a:lnTo>
                  <a:lnTo>
                    <a:pt x="56470" y="1492877"/>
                  </a:lnTo>
                  <a:lnTo>
                    <a:pt x="45922" y="1538187"/>
                  </a:lnTo>
                  <a:lnTo>
                    <a:pt x="36427" y="1583893"/>
                  </a:lnTo>
                  <a:lnTo>
                    <a:pt x="27999" y="1629980"/>
                  </a:lnTo>
                  <a:lnTo>
                    <a:pt x="20651" y="1676435"/>
                  </a:lnTo>
                  <a:lnTo>
                    <a:pt x="14397" y="1723245"/>
                  </a:lnTo>
                  <a:lnTo>
                    <a:pt x="9250" y="1770397"/>
                  </a:lnTo>
                  <a:lnTo>
                    <a:pt x="5223" y="1817877"/>
                  </a:lnTo>
                  <a:lnTo>
                    <a:pt x="2330" y="1865671"/>
                  </a:lnTo>
                  <a:lnTo>
                    <a:pt x="584" y="1913766"/>
                  </a:lnTo>
                  <a:lnTo>
                    <a:pt x="0" y="1962149"/>
                  </a:lnTo>
                  <a:lnTo>
                    <a:pt x="584" y="2010532"/>
                  </a:lnTo>
                  <a:lnTo>
                    <a:pt x="2330" y="2058627"/>
                  </a:lnTo>
                  <a:lnTo>
                    <a:pt x="5223" y="2106422"/>
                  </a:lnTo>
                  <a:lnTo>
                    <a:pt x="9250" y="2153901"/>
                  </a:lnTo>
                  <a:lnTo>
                    <a:pt x="14397" y="2201053"/>
                  </a:lnTo>
                  <a:lnTo>
                    <a:pt x="20651" y="2247863"/>
                  </a:lnTo>
                  <a:lnTo>
                    <a:pt x="27999" y="2294319"/>
                  </a:lnTo>
                  <a:lnTo>
                    <a:pt x="36427" y="2340406"/>
                  </a:lnTo>
                  <a:lnTo>
                    <a:pt x="45922" y="2386111"/>
                  </a:lnTo>
                  <a:lnTo>
                    <a:pt x="56470" y="2431422"/>
                  </a:lnTo>
                  <a:lnTo>
                    <a:pt x="68058" y="2476323"/>
                  </a:lnTo>
                  <a:lnTo>
                    <a:pt x="80672" y="2520803"/>
                  </a:lnTo>
                  <a:lnTo>
                    <a:pt x="94300" y="2564847"/>
                  </a:lnTo>
                  <a:lnTo>
                    <a:pt x="108927" y="2608443"/>
                  </a:lnTo>
                  <a:lnTo>
                    <a:pt x="124540" y="2651576"/>
                  </a:lnTo>
                  <a:lnTo>
                    <a:pt x="141125" y="2694234"/>
                  </a:lnTo>
                  <a:lnTo>
                    <a:pt x="158670" y="2736402"/>
                  </a:lnTo>
                  <a:lnTo>
                    <a:pt x="177161" y="2778068"/>
                  </a:lnTo>
                  <a:lnTo>
                    <a:pt x="196585" y="2819217"/>
                  </a:lnTo>
                  <a:lnTo>
                    <a:pt x="216927" y="2859838"/>
                  </a:lnTo>
                  <a:lnTo>
                    <a:pt x="238175" y="2899915"/>
                  </a:lnTo>
                  <a:lnTo>
                    <a:pt x="260315" y="2939436"/>
                  </a:lnTo>
                  <a:lnTo>
                    <a:pt x="283333" y="2978387"/>
                  </a:lnTo>
                  <a:lnTo>
                    <a:pt x="307217" y="3016755"/>
                  </a:lnTo>
                  <a:lnTo>
                    <a:pt x="331953" y="3054527"/>
                  </a:lnTo>
                  <a:lnTo>
                    <a:pt x="357527" y="3091688"/>
                  </a:lnTo>
                  <a:lnTo>
                    <a:pt x="376367" y="3117764"/>
                  </a:lnTo>
                  <a:lnTo>
                    <a:pt x="3547931" y="3117764"/>
                  </a:lnTo>
                  <a:lnTo>
                    <a:pt x="3592345" y="3054527"/>
                  </a:lnTo>
                  <a:lnTo>
                    <a:pt x="3617081" y="3016755"/>
                  </a:lnTo>
                  <a:lnTo>
                    <a:pt x="3640965" y="2978387"/>
                  </a:lnTo>
                  <a:lnTo>
                    <a:pt x="3663983" y="2939436"/>
                  </a:lnTo>
                  <a:lnTo>
                    <a:pt x="3686123" y="2899915"/>
                  </a:lnTo>
                  <a:lnTo>
                    <a:pt x="3707371" y="2859838"/>
                  </a:lnTo>
                  <a:lnTo>
                    <a:pt x="3727713" y="2819217"/>
                  </a:lnTo>
                  <a:lnTo>
                    <a:pt x="3747136" y="2778068"/>
                  </a:lnTo>
                  <a:lnTo>
                    <a:pt x="3765627" y="2736402"/>
                  </a:lnTo>
                  <a:lnTo>
                    <a:pt x="3783172" y="2694234"/>
                  </a:lnTo>
                  <a:lnTo>
                    <a:pt x="3799758" y="2651576"/>
                  </a:lnTo>
                  <a:lnTo>
                    <a:pt x="3815371" y="2608443"/>
                  </a:lnTo>
                  <a:lnTo>
                    <a:pt x="3829998" y="2564847"/>
                  </a:lnTo>
                  <a:lnTo>
                    <a:pt x="3843625" y="2520803"/>
                  </a:lnTo>
                  <a:lnTo>
                    <a:pt x="3856240" y="2476323"/>
                  </a:lnTo>
                  <a:lnTo>
                    <a:pt x="3867828" y="2431422"/>
                  </a:lnTo>
                  <a:lnTo>
                    <a:pt x="3878376" y="2386111"/>
                  </a:lnTo>
                  <a:lnTo>
                    <a:pt x="3887871" y="2340406"/>
                  </a:lnTo>
                  <a:lnTo>
                    <a:pt x="3896299" y="2294319"/>
                  </a:lnTo>
                  <a:lnTo>
                    <a:pt x="3903646" y="2247863"/>
                  </a:lnTo>
                  <a:lnTo>
                    <a:pt x="3909901" y="2201053"/>
                  </a:lnTo>
                  <a:lnTo>
                    <a:pt x="3915048" y="2153901"/>
                  </a:lnTo>
                  <a:lnTo>
                    <a:pt x="3919075" y="2106422"/>
                  </a:lnTo>
                  <a:lnTo>
                    <a:pt x="3921968" y="2058627"/>
                  </a:lnTo>
                  <a:lnTo>
                    <a:pt x="3923713" y="2010532"/>
                  </a:lnTo>
                  <a:lnTo>
                    <a:pt x="3924298" y="1962149"/>
                  </a:lnTo>
                  <a:lnTo>
                    <a:pt x="3923713" y="1913766"/>
                  </a:lnTo>
                  <a:lnTo>
                    <a:pt x="3921968" y="1865671"/>
                  </a:lnTo>
                  <a:lnTo>
                    <a:pt x="3919075" y="1817877"/>
                  </a:lnTo>
                  <a:lnTo>
                    <a:pt x="3915048" y="1770397"/>
                  </a:lnTo>
                  <a:lnTo>
                    <a:pt x="3909901" y="1723245"/>
                  </a:lnTo>
                  <a:lnTo>
                    <a:pt x="3903646" y="1676435"/>
                  </a:lnTo>
                  <a:lnTo>
                    <a:pt x="3896299" y="1629980"/>
                  </a:lnTo>
                  <a:lnTo>
                    <a:pt x="3887871" y="1583893"/>
                  </a:lnTo>
                  <a:lnTo>
                    <a:pt x="3878376" y="1538187"/>
                  </a:lnTo>
                  <a:lnTo>
                    <a:pt x="3867828" y="1492877"/>
                  </a:lnTo>
                  <a:lnTo>
                    <a:pt x="3856240" y="1447975"/>
                  </a:lnTo>
                  <a:lnTo>
                    <a:pt x="3843625" y="1403495"/>
                  </a:lnTo>
                  <a:lnTo>
                    <a:pt x="3829998" y="1359451"/>
                  </a:lnTo>
                  <a:lnTo>
                    <a:pt x="3815371" y="1315855"/>
                  </a:lnTo>
                  <a:lnTo>
                    <a:pt x="3799758" y="1272722"/>
                  </a:lnTo>
                  <a:lnTo>
                    <a:pt x="3783172" y="1230065"/>
                  </a:lnTo>
                  <a:lnTo>
                    <a:pt x="3765627" y="1187896"/>
                  </a:lnTo>
                  <a:lnTo>
                    <a:pt x="3747136" y="1146231"/>
                  </a:lnTo>
                  <a:lnTo>
                    <a:pt x="3727713" y="1105081"/>
                  </a:lnTo>
                  <a:lnTo>
                    <a:pt x="3707371" y="1064461"/>
                  </a:lnTo>
                  <a:lnTo>
                    <a:pt x="3686123" y="1024383"/>
                  </a:lnTo>
                  <a:lnTo>
                    <a:pt x="3663983" y="984862"/>
                  </a:lnTo>
                  <a:lnTo>
                    <a:pt x="3640965" y="945911"/>
                  </a:lnTo>
                  <a:lnTo>
                    <a:pt x="3617081" y="907543"/>
                  </a:lnTo>
                  <a:lnTo>
                    <a:pt x="3592345" y="869771"/>
                  </a:lnTo>
                  <a:lnTo>
                    <a:pt x="3566771" y="832610"/>
                  </a:lnTo>
                  <a:lnTo>
                    <a:pt x="3540372" y="796072"/>
                  </a:lnTo>
                  <a:lnTo>
                    <a:pt x="3513161" y="760171"/>
                  </a:lnTo>
                  <a:lnTo>
                    <a:pt x="3485153" y="724920"/>
                  </a:lnTo>
                  <a:lnTo>
                    <a:pt x="3456360" y="690333"/>
                  </a:lnTo>
                  <a:lnTo>
                    <a:pt x="3426795" y="656423"/>
                  </a:lnTo>
                  <a:lnTo>
                    <a:pt x="3396473" y="623204"/>
                  </a:lnTo>
                  <a:lnTo>
                    <a:pt x="3365406" y="590689"/>
                  </a:lnTo>
                  <a:lnTo>
                    <a:pt x="3333609" y="558892"/>
                  </a:lnTo>
                  <a:lnTo>
                    <a:pt x="3301093" y="527825"/>
                  </a:lnTo>
                  <a:lnTo>
                    <a:pt x="3267874" y="497503"/>
                  </a:lnTo>
                  <a:lnTo>
                    <a:pt x="3233964" y="467938"/>
                  </a:lnTo>
                  <a:lnTo>
                    <a:pt x="3199378" y="439145"/>
                  </a:lnTo>
                  <a:lnTo>
                    <a:pt x="3164127" y="411136"/>
                  </a:lnTo>
                  <a:lnTo>
                    <a:pt x="3128226" y="383926"/>
                  </a:lnTo>
                  <a:lnTo>
                    <a:pt x="3091688" y="357527"/>
                  </a:lnTo>
                  <a:lnTo>
                    <a:pt x="3054526" y="331953"/>
                  </a:lnTo>
                  <a:lnTo>
                    <a:pt x="3016755" y="307217"/>
                  </a:lnTo>
                  <a:lnTo>
                    <a:pt x="2978387" y="283333"/>
                  </a:lnTo>
                  <a:lnTo>
                    <a:pt x="2939435" y="260315"/>
                  </a:lnTo>
                  <a:lnTo>
                    <a:pt x="2899914" y="238175"/>
                  </a:lnTo>
                  <a:lnTo>
                    <a:pt x="2859837" y="216927"/>
                  </a:lnTo>
                  <a:lnTo>
                    <a:pt x="2819217" y="196585"/>
                  </a:lnTo>
                  <a:lnTo>
                    <a:pt x="2778067" y="177161"/>
                  </a:lnTo>
                  <a:lnTo>
                    <a:pt x="2736401" y="158670"/>
                  </a:lnTo>
                  <a:lnTo>
                    <a:pt x="2694233" y="141125"/>
                  </a:lnTo>
                  <a:lnTo>
                    <a:pt x="2651575" y="124540"/>
                  </a:lnTo>
                  <a:lnTo>
                    <a:pt x="2608442" y="108927"/>
                  </a:lnTo>
                  <a:lnTo>
                    <a:pt x="2564847" y="94300"/>
                  </a:lnTo>
                  <a:lnTo>
                    <a:pt x="2520802" y="80672"/>
                  </a:lnTo>
                  <a:lnTo>
                    <a:pt x="2476322" y="68058"/>
                  </a:lnTo>
                  <a:lnTo>
                    <a:pt x="2431421" y="56470"/>
                  </a:lnTo>
                  <a:lnTo>
                    <a:pt x="2386110" y="45922"/>
                  </a:lnTo>
                  <a:lnTo>
                    <a:pt x="2340405" y="36427"/>
                  </a:lnTo>
                  <a:lnTo>
                    <a:pt x="2294318" y="27999"/>
                  </a:lnTo>
                  <a:lnTo>
                    <a:pt x="2247862" y="20651"/>
                  </a:lnTo>
                  <a:lnTo>
                    <a:pt x="2201052" y="14397"/>
                  </a:lnTo>
                  <a:lnTo>
                    <a:pt x="2153900" y="9250"/>
                  </a:lnTo>
                  <a:lnTo>
                    <a:pt x="2106421" y="5223"/>
                  </a:lnTo>
                  <a:lnTo>
                    <a:pt x="2058627" y="2330"/>
                  </a:lnTo>
                  <a:lnTo>
                    <a:pt x="2010531" y="584"/>
                  </a:lnTo>
                  <a:lnTo>
                    <a:pt x="1962148" y="0"/>
                  </a:lnTo>
                  <a:close/>
                </a:path>
              </a:pathLst>
            </a:custGeom>
            <a:solidFill>
              <a:srgbClr val="FFC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1168" y="0"/>
            <a:ext cx="11991340" cy="6739255"/>
            <a:chOff x="201168" y="0"/>
            <a:chExt cx="11991340" cy="6739255"/>
          </a:xfrm>
        </p:grpSpPr>
        <p:sp>
          <p:nvSpPr>
            <p:cNvPr id="6" name="object 6"/>
            <p:cNvSpPr/>
            <p:nvPr/>
          </p:nvSpPr>
          <p:spPr>
            <a:xfrm>
              <a:off x="10667999" y="0"/>
              <a:ext cx="1524000" cy="1619250"/>
            </a:xfrm>
            <a:custGeom>
              <a:avLst/>
              <a:gdLst/>
              <a:ahLst/>
              <a:cxnLst/>
              <a:rect l="l" t="t" r="r" b="b"/>
              <a:pathLst>
                <a:path w="1524000" h="1619250">
                  <a:moveTo>
                    <a:pt x="1524000" y="0"/>
                  </a:moveTo>
                  <a:lnTo>
                    <a:pt x="9078" y="0"/>
                  </a:lnTo>
                  <a:lnTo>
                    <a:pt x="6938" y="18804"/>
                  </a:lnTo>
                  <a:lnTo>
                    <a:pt x="3099" y="66105"/>
                  </a:lnTo>
                  <a:lnTo>
                    <a:pt x="778" y="113820"/>
                  </a:lnTo>
                  <a:lnTo>
                    <a:pt x="0" y="161925"/>
                  </a:lnTo>
                  <a:lnTo>
                    <a:pt x="778" y="210029"/>
                  </a:lnTo>
                  <a:lnTo>
                    <a:pt x="3099" y="257744"/>
                  </a:lnTo>
                  <a:lnTo>
                    <a:pt x="6938" y="305045"/>
                  </a:lnTo>
                  <a:lnTo>
                    <a:pt x="12271" y="351909"/>
                  </a:lnTo>
                  <a:lnTo>
                    <a:pt x="19073" y="398310"/>
                  </a:lnTo>
                  <a:lnTo>
                    <a:pt x="27322" y="444226"/>
                  </a:lnTo>
                  <a:lnTo>
                    <a:pt x="36992" y="489632"/>
                  </a:lnTo>
                  <a:lnTo>
                    <a:pt x="48061" y="534505"/>
                  </a:lnTo>
                  <a:lnTo>
                    <a:pt x="60503" y="578819"/>
                  </a:lnTo>
                  <a:lnTo>
                    <a:pt x="74295" y="622552"/>
                  </a:lnTo>
                  <a:lnTo>
                    <a:pt x="89413" y="665679"/>
                  </a:lnTo>
                  <a:lnTo>
                    <a:pt x="105833" y="708176"/>
                  </a:lnTo>
                  <a:lnTo>
                    <a:pt x="123530" y="750020"/>
                  </a:lnTo>
                  <a:lnTo>
                    <a:pt x="142482" y="791185"/>
                  </a:lnTo>
                  <a:lnTo>
                    <a:pt x="162663" y="831649"/>
                  </a:lnTo>
                  <a:lnTo>
                    <a:pt x="184051" y="871387"/>
                  </a:lnTo>
                  <a:lnTo>
                    <a:pt x="206620" y="910376"/>
                  </a:lnTo>
                  <a:lnTo>
                    <a:pt x="230347" y="948590"/>
                  </a:lnTo>
                  <a:lnTo>
                    <a:pt x="255208" y="986007"/>
                  </a:lnTo>
                  <a:lnTo>
                    <a:pt x="281179" y="1022602"/>
                  </a:lnTo>
                  <a:lnTo>
                    <a:pt x="308235" y="1058351"/>
                  </a:lnTo>
                  <a:lnTo>
                    <a:pt x="336354" y="1093230"/>
                  </a:lnTo>
                  <a:lnTo>
                    <a:pt x="365510" y="1127216"/>
                  </a:lnTo>
                  <a:lnTo>
                    <a:pt x="395680" y="1160283"/>
                  </a:lnTo>
                  <a:lnTo>
                    <a:pt x="426840" y="1192409"/>
                  </a:lnTo>
                  <a:lnTo>
                    <a:pt x="458966" y="1223569"/>
                  </a:lnTo>
                  <a:lnTo>
                    <a:pt x="492033" y="1253739"/>
                  </a:lnTo>
                  <a:lnTo>
                    <a:pt x="526019" y="1282895"/>
                  </a:lnTo>
                  <a:lnTo>
                    <a:pt x="560898" y="1311014"/>
                  </a:lnTo>
                  <a:lnTo>
                    <a:pt x="596647" y="1338070"/>
                  </a:lnTo>
                  <a:lnTo>
                    <a:pt x="633242" y="1364041"/>
                  </a:lnTo>
                  <a:lnTo>
                    <a:pt x="670659" y="1388902"/>
                  </a:lnTo>
                  <a:lnTo>
                    <a:pt x="708873" y="1412629"/>
                  </a:lnTo>
                  <a:lnTo>
                    <a:pt x="747862" y="1435198"/>
                  </a:lnTo>
                  <a:lnTo>
                    <a:pt x="787600" y="1456586"/>
                  </a:lnTo>
                  <a:lnTo>
                    <a:pt x="828064" y="1476767"/>
                  </a:lnTo>
                  <a:lnTo>
                    <a:pt x="869229" y="1495719"/>
                  </a:lnTo>
                  <a:lnTo>
                    <a:pt x="911073" y="1513416"/>
                  </a:lnTo>
                  <a:lnTo>
                    <a:pt x="953570" y="1529836"/>
                  </a:lnTo>
                  <a:lnTo>
                    <a:pt x="996697" y="1544954"/>
                  </a:lnTo>
                  <a:lnTo>
                    <a:pt x="1040430" y="1558746"/>
                  </a:lnTo>
                  <a:lnTo>
                    <a:pt x="1084744" y="1571188"/>
                  </a:lnTo>
                  <a:lnTo>
                    <a:pt x="1129617" y="1582257"/>
                  </a:lnTo>
                  <a:lnTo>
                    <a:pt x="1175023" y="1591927"/>
                  </a:lnTo>
                  <a:lnTo>
                    <a:pt x="1220939" y="1600176"/>
                  </a:lnTo>
                  <a:lnTo>
                    <a:pt x="1267340" y="1606978"/>
                  </a:lnTo>
                  <a:lnTo>
                    <a:pt x="1314204" y="1612311"/>
                  </a:lnTo>
                  <a:lnTo>
                    <a:pt x="1361505" y="1616150"/>
                  </a:lnTo>
                  <a:lnTo>
                    <a:pt x="1409220" y="1618471"/>
                  </a:lnTo>
                  <a:lnTo>
                    <a:pt x="1457325" y="1619250"/>
                  </a:lnTo>
                  <a:lnTo>
                    <a:pt x="1505429" y="1618471"/>
                  </a:lnTo>
                  <a:lnTo>
                    <a:pt x="1524000" y="1617567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D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225551"/>
              <a:ext cx="11765280" cy="65135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6700" y="292098"/>
              <a:ext cx="11635105" cy="6381115"/>
            </a:xfrm>
            <a:custGeom>
              <a:avLst/>
              <a:gdLst/>
              <a:ahLst/>
              <a:cxnLst/>
              <a:rect l="l" t="t" r="r" b="b"/>
              <a:pathLst>
                <a:path w="11635105" h="6381115">
                  <a:moveTo>
                    <a:pt x="11634909" y="0"/>
                  </a:moveTo>
                  <a:lnTo>
                    <a:pt x="0" y="0"/>
                  </a:lnTo>
                  <a:lnTo>
                    <a:pt x="0" y="6380550"/>
                  </a:lnTo>
                  <a:lnTo>
                    <a:pt x="11634909" y="6380550"/>
                  </a:lnTo>
                  <a:lnTo>
                    <a:pt x="11634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2524283" y="670224"/>
            <a:ext cx="9304263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00120" algn="l">
              <a:spcBef>
                <a:spcPts val="100"/>
              </a:spcBef>
            </a:pPr>
            <a:r>
              <a:rPr lang="en-US" sz="6000"/>
              <a:t>Task 2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/>
              <a:t>9</a:t>
            </a:fld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EB0FD-DFC4-BD53-E682-2025C76A0515}"/>
              </a:ext>
            </a:extLst>
          </p:cNvPr>
          <p:cNvSpPr txBox="1"/>
          <p:nvPr/>
        </p:nvSpPr>
        <p:spPr>
          <a:xfrm>
            <a:off x="694563" y="2216509"/>
            <a:ext cx="1051190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b="1">
                <a:latin typeface="Segoe UI"/>
                <a:ea typeface="Calibri"/>
                <a:cs typeface="Times New Roman"/>
              </a:rPr>
              <a:t>Performed more data exploration techniques like, histogram plots using different parameters &amp; handling missing values.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Times New Roman"/>
              </a:rPr>
              <a:t>Removing outliers from columns such as PM10 PM2.5, using mean value, standard deviation &amp; threshold by analyzing through histograms.</a:t>
            </a: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Segoe UI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solidFill>
                  <a:srgbClr val="000000"/>
                </a:solidFill>
                <a:latin typeface="Segoe UI"/>
                <a:ea typeface="Calibri"/>
                <a:cs typeface="Times New Roman"/>
              </a:rPr>
              <a:t>After removing outliers, finding shortest path using PM2.5 column as edge weight, similarly for temperature and humidity also.</a:t>
            </a:r>
          </a:p>
          <a:p>
            <a:pPr marL="342900" indent="-342900">
              <a:buFont typeface="Wingdings"/>
              <a:buChar char="Ø"/>
            </a:pPr>
            <a:endParaRPr lang="en-US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 b="1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endParaRPr lang="en-US" b="1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endParaRPr lang="en-US" sz="2000" b="1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18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ba2eba-5425-4d9b-b24b-f0f4845bcf62}" enabled="0" method="" siteId="{e0ba2eba-5425-4d9b-b24b-f0f4845bcf6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1204</Words>
  <Application>Microsoft Office PowerPoint</Application>
  <PresentationFormat>Widescreen</PresentationFormat>
  <Paragraphs>194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Aptos</vt:lpstr>
      <vt:lpstr>Arial</vt:lpstr>
      <vt:lpstr>Calibri</vt:lpstr>
      <vt:lpstr>Cambria Math</vt:lpstr>
      <vt:lpstr>Courier New</vt:lpstr>
      <vt:lpstr>Gantari</vt:lpstr>
      <vt:lpstr>Microsoft Sans Serif</vt:lpstr>
      <vt:lpstr>Montserrat SemiBold</vt:lpstr>
      <vt:lpstr>Segoe UI</vt:lpstr>
      <vt:lpstr>Times New Roman</vt:lpstr>
      <vt:lpstr>Verdana</vt:lpstr>
      <vt:lpstr>Wingdings</vt:lpstr>
      <vt:lpstr>Office Theme</vt:lpstr>
      <vt:lpstr>Location Based Context Aware Route Planner</vt:lpstr>
      <vt:lpstr>Outline</vt:lpstr>
      <vt:lpstr>Introduction</vt:lpstr>
      <vt:lpstr>PowerPoint Presentation</vt:lpstr>
      <vt:lpstr>Route Planning Algorithms.</vt:lpstr>
      <vt:lpstr>Air Quality Monitoring </vt:lpstr>
      <vt:lpstr>Methodology</vt:lpstr>
      <vt:lpstr>Task 1</vt:lpstr>
      <vt:lpstr>Task 2</vt:lpstr>
      <vt:lpstr>Task 3</vt:lpstr>
      <vt:lpstr>Linear Weighting Method </vt:lpstr>
      <vt:lpstr>Task 4</vt:lpstr>
      <vt:lpstr>Evaluation</vt:lpstr>
      <vt:lpstr>Evaluation</vt:lpstr>
      <vt:lpstr>Future Work</vt:lpstr>
      <vt:lpstr>Conclusion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Based Context Aware Route Planner</dc:title>
  <cp:lastModifiedBy>Eisa Abdalla Habib Sajwani Sajwani</cp:lastModifiedBy>
  <cp:revision>5</cp:revision>
  <dcterms:created xsi:type="dcterms:W3CDTF">2021-12-04T17:46:24Z</dcterms:created>
  <dcterms:modified xsi:type="dcterms:W3CDTF">2024-05-10T10:19:02Z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2020-04-27T00:00:00Z</vt:filetime>
  </property>
  <property fmtid="{D5CDD505-2E9C-101B-9397-08002B2CF9AE}" pid="3" name="LastSaved">
    <vt:filetime>2021-12-04T00:00:00Z</vt:filetime>
  </property>
</Properties>
</file>