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74" r:id="rId4"/>
    <p:sldId id="277" r:id="rId5"/>
    <p:sldId id="256" r:id="rId6"/>
    <p:sldId id="262" r:id="rId7"/>
    <p:sldId id="257" r:id="rId8"/>
    <p:sldId id="263" r:id="rId9"/>
    <p:sldId id="264" r:id="rId10"/>
    <p:sldId id="258" r:id="rId11"/>
    <p:sldId id="259" r:id="rId12"/>
    <p:sldId id="267" r:id="rId13"/>
    <p:sldId id="268" r:id="rId14"/>
    <p:sldId id="260" r:id="rId15"/>
    <p:sldId id="261" r:id="rId16"/>
    <p:sldId id="269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A8166-5CDE-4C59-AD93-7D4341A0EC57}" v="46" dt="2025-05-06T20:45:37.6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neiji60@gmail.com" userId="0d94a6670d13eeae" providerId="LiveId" clId="{E35A8166-5CDE-4C59-AD93-7D4341A0EC57}"/>
    <pc:docChg chg="undo redo custSel addSld delSld modSld sldOrd">
      <pc:chgData name="malteneiji60@gmail.com" userId="0d94a6670d13eeae" providerId="LiveId" clId="{E35A8166-5CDE-4C59-AD93-7D4341A0EC57}" dt="2025-05-06T20:47:52.797" v="238" actId="404"/>
      <pc:docMkLst>
        <pc:docMk/>
      </pc:docMkLst>
      <pc:sldChg chg="addSp delSp modSp mod setBg">
        <pc:chgData name="malteneiji60@gmail.com" userId="0d94a6670d13eeae" providerId="LiveId" clId="{E35A8166-5CDE-4C59-AD93-7D4341A0EC57}" dt="2025-05-06T20:26:22.328" v="107" actId="26606"/>
        <pc:sldMkLst>
          <pc:docMk/>
          <pc:sldMk cId="450333796" sldId="256"/>
        </pc:sldMkLst>
        <pc:spChg chg="mod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3" creationId="{25AFD2FB-5284-53DB-D229-C03B77E5D726}"/>
          </ac:spMkLst>
        </pc:spChg>
        <pc:spChg chg="mod ord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7" creationId="{900983FF-2A98-B5C3-3152-81FAAA99C32E}"/>
          </ac:spMkLst>
        </pc:spChg>
        <pc:spChg chg="add del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10" creationId="{7FEAE179-C525-48F3-AD47-0E9E2B6F2E2E}"/>
          </ac:spMkLst>
        </pc:spChg>
        <pc:spChg chg="add del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11" creationId="{95C8260E-968F-44E8-A823-ABB431311926}"/>
          </ac:spMkLst>
        </pc:spChg>
        <pc:spChg chg="add del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12" creationId="{2C1BBA94-3F40-40AA-8BB9-E69E25E537C1}"/>
          </ac:spMkLst>
        </pc:spChg>
        <pc:spChg chg="add del">
          <ac:chgData name="malteneiji60@gmail.com" userId="0d94a6670d13eeae" providerId="LiveId" clId="{E35A8166-5CDE-4C59-AD93-7D4341A0EC57}" dt="2025-05-06T20:24:26.983" v="101" actId="26606"/>
          <ac:spMkLst>
            <pc:docMk/>
            <pc:sldMk cId="450333796" sldId="256"/>
            <ac:spMk id="13" creationId="{4AC6B390-BC59-4F1D-A0EE-D71A92F0A0B2}"/>
          </ac:spMkLst>
        </pc:spChg>
        <pc:spChg chg="add del">
          <ac:chgData name="malteneiji60@gmail.com" userId="0d94a6670d13eeae" providerId="LiveId" clId="{E35A8166-5CDE-4C59-AD93-7D4341A0EC57}" dt="2025-05-06T20:24:26.983" v="101" actId="26606"/>
          <ac:spMkLst>
            <pc:docMk/>
            <pc:sldMk cId="450333796" sldId="256"/>
            <ac:spMk id="15" creationId="{B6C60D79-16F1-4C4B-B7E3-7634E7069CDE}"/>
          </ac:spMkLst>
        </pc:spChg>
        <pc:spChg chg="add del">
          <ac:chgData name="malteneiji60@gmail.com" userId="0d94a6670d13eeae" providerId="LiveId" clId="{E35A8166-5CDE-4C59-AD93-7D4341A0EC57}" dt="2025-05-06T20:24:26.983" v="101" actId="26606"/>
          <ac:spMkLst>
            <pc:docMk/>
            <pc:sldMk cId="450333796" sldId="256"/>
            <ac:spMk id="17" creationId="{426B127E-6498-4C77-9C9D-4553A5113B80}"/>
          </ac:spMkLst>
        </pc:spChg>
        <pc:spChg chg="add del">
          <ac:chgData name="malteneiji60@gmail.com" userId="0d94a6670d13eeae" providerId="LiveId" clId="{E35A8166-5CDE-4C59-AD93-7D4341A0EC57}" dt="2025-05-06T20:26:22.328" v="107" actId="26606"/>
          <ac:spMkLst>
            <pc:docMk/>
            <pc:sldMk cId="450333796" sldId="256"/>
            <ac:spMk id="19" creationId="{FE43805F-24A6-46A4-B19B-54F28347355C}"/>
          </ac:spMkLst>
        </pc:spChg>
        <pc:picChg chg="mod ord">
          <ac:chgData name="malteneiji60@gmail.com" userId="0d94a6670d13eeae" providerId="LiveId" clId="{E35A8166-5CDE-4C59-AD93-7D4341A0EC57}" dt="2025-05-06T20:26:22.328" v="107" actId="26606"/>
          <ac:picMkLst>
            <pc:docMk/>
            <pc:sldMk cId="450333796" sldId="256"/>
            <ac:picMk id="8" creationId="{7AD5E7AA-AD85-4E76-1B79-0146F0103918}"/>
          </ac:picMkLst>
        </pc:picChg>
      </pc:sldChg>
      <pc:sldChg chg="addSp delSp modSp mod setBg">
        <pc:chgData name="malteneiji60@gmail.com" userId="0d94a6670d13eeae" providerId="LiveId" clId="{E35A8166-5CDE-4C59-AD93-7D4341A0EC57}" dt="2025-05-06T20:26:21.775" v="106" actId="26606"/>
        <pc:sldMkLst>
          <pc:docMk/>
          <pc:sldMk cId="3187399368" sldId="258"/>
        </pc:sldMkLst>
        <pc:spChg chg="mod">
          <ac:chgData name="malteneiji60@gmail.com" userId="0d94a6670d13eeae" providerId="LiveId" clId="{E35A8166-5CDE-4C59-AD93-7D4341A0EC57}" dt="2025-05-06T20:26:21.775" v="106" actId="26606"/>
          <ac:spMkLst>
            <pc:docMk/>
            <pc:sldMk cId="3187399368" sldId="258"/>
            <ac:spMk id="3" creationId="{99BAD5B4-D34A-86D6-27DF-82DA086F167A}"/>
          </ac:spMkLst>
        </pc:spChg>
        <pc:spChg chg="mod">
          <ac:chgData name="malteneiji60@gmail.com" userId="0d94a6670d13eeae" providerId="LiveId" clId="{E35A8166-5CDE-4C59-AD93-7D4341A0EC57}" dt="2025-05-06T20:26:21.775" v="106" actId="26606"/>
          <ac:spMkLst>
            <pc:docMk/>
            <pc:sldMk cId="3187399368" sldId="258"/>
            <ac:spMk id="5" creationId="{8A55B99E-75A3-8714-1DDF-E958C1FE45E6}"/>
          </ac:spMkLst>
        </pc:spChg>
        <pc:spChg chg="add del">
          <ac:chgData name="malteneiji60@gmail.com" userId="0d94a6670d13eeae" providerId="LiveId" clId="{E35A8166-5CDE-4C59-AD93-7D4341A0EC57}" dt="2025-05-06T20:26:21.775" v="106" actId="26606"/>
          <ac:spMkLst>
            <pc:docMk/>
            <pc:sldMk cId="3187399368" sldId="258"/>
            <ac:spMk id="10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26:21.775" v="106" actId="26606"/>
          <ac:spMkLst>
            <pc:docMk/>
            <pc:sldMk cId="3187399368" sldId="258"/>
            <ac:spMk id="12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26:21.775" v="106" actId="26606"/>
          <ac:spMkLst>
            <pc:docMk/>
            <pc:sldMk cId="3187399368" sldId="258"/>
            <ac:spMk id="14" creationId="{081E4A58-353D-44AE-B2FC-2A74E2E400F7}"/>
          </ac:spMkLst>
        </pc:spChg>
      </pc:sldChg>
      <pc:sldChg chg="addSp delSp modSp mod setBg">
        <pc:chgData name="malteneiji60@gmail.com" userId="0d94a6670d13eeae" providerId="LiveId" clId="{E35A8166-5CDE-4C59-AD93-7D4341A0EC57}" dt="2025-05-06T20:37:30.923" v="186" actId="26606"/>
        <pc:sldMkLst>
          <pc:docMk/>
          <pc:sldMk cId="3749891990" sldId="269"/>
        </pc:sldMkLst>
        <pc:spChg chg="mo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2" creationId="{E3D0C6A8-D1F9-E08D-63F5-1069AA57CB2A}"/>
          </ac:spMkLst>
        </pc:spChg>
        <pc:spChg chg="add del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7" creationId="{A8DB9CD9-59B1-4D73-BC4C-98796A48EF9B}"/>
          </ac:spMkLst>
        </pc:spChg>
        <pc:spChg chg="add del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9" creationId="{8874A6A9-41FF-4E33-AFA8-F9F81436A59E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23" creationId="{D278ADA9-6383-4BDD-80D2-8899A402687B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25" creationId="{484B7147-B0F6-40ED-B5A2-FF72BC8198B6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27" creationId="{B36D2DE0-0628-4A9A-A59D-7BA8B5EB3022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29" creationId="{48E405C9-94BE-41DA-928C-DEC9A8550E9F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31" creationId="{D2091A72-D5BB-42AC-8FD3-F7747D90861E}"/>
          </ac:spMkLst>
        </pc:spChg>
        <pc:spChg chg="add">
          <ac:chgData name="malteneiji60@gmail.com" userId="0d94a6670d13eeae" providerId="LiveId" clId="{E35A8166-5CDE-4C59-AD93-7D4341A0EC57}" dt="2025-05-06T20:37:30.923" v="186" actId="26606"/>
          <ac:spMkLst>
            <pc:docMk/>
            <pc:sldMk cId="3749891990" sldId="269"/>
            <ac:spMk id="33" creationId="{6ED12BFC-A737-46AF-8411-481112D54B0C}"/>
          </ac:spMkLst>
        </pc:spChg>
        <pc:grpChg chg="add del">
          <ac:chgData name="malteneiji60@gmail.com" userId="0d94a6670d13eeae" providerId="LiveId" clId="{E35A8166-5CDE-4C59-AD93-7D4341A0EC57}" dt="2025-05-06T20:37:30.923" v="186" actId="26606"/>
          <ac:grpSpMkLst>
            <pc:docMk/>
            <pc:sldMk cId="3749891990" sldId="269"/>
            <ac:grpSpMk id="11" creationId="{721D730E-1F97-4071-B143-B05E6D2599BC}"/>
          </ac:grpSpMkLst>
        </pc:grpChg>
      </pc:sldChg>
      <pc:sldChg chg="addSp delSp modSp mod setBg">
        <pc:chgData name="malteneiji60@gmail.com" userId="0d94a6670d13eeae" providerId="LiveId" clId="{E35A8166-5CDE-4C59-AD93-7D4341A0EC57}" dt="2025-05-06T20:45:50.851" v="232" actId="26606"/>
        <pc:sldMkLst>
          <pc:docMk/>
          <pc:sldMk cId="2320441223" sldId="270"/>
        </pc:sldMkLst>
        <pc:spChg chg="add del mod ord">
          <ac:chgData name="malteneiji60@gmail.com" userId="0d94a6670d13eeae" providerId="LiveId" clId="{E35A8166-5CDE-4C59-AD93-7D4341A0EC57}" dt="2025-05-06T20:45:50.851" v="232" actId="26606"/>
          <ac:spMkLst>
            <pc:docMk/>
            <pc:sldMk cId="2320441223" sldId="270"/>
            <ac:spMk id="3" creationId="{DD71F3BE-B1AD-D1A2-7DA5-3F11DC063F1C}"/>
          </ac:spMkLst>
        </pc:spChg>
        <pc:spChg chg="mod">
          <ac:chgData name="malteneiji60@gmail.com" userId="0d94a6670d13eeae" providerId="LiveId" clId="{E35A8166-5CDE-4C59-AD93-7D4341A0EC57}" dt="2025-05-06T20:45:50.851" v="232" actId="26606"/>
          <ac:spMkLst>
            <pc:docMk/>
            <pc:sldMk cId="2320441223" sldId="270"/>
            <ac:spMk id="5" creationId="{86D4CBAA-71A5-D50C-5D9E-F9F33354B16A}"/>
          </ac:spMkLst>
        </pc:spChg>
        <pc:spChg chg="add del">
          <ac:chgData name="malteneiji60@gmail.com" userId="0d94a6670d13eeae" providerId="LiveId" clId="{E35A8166-5CDE-4C59-AD93-7D4341A0EC57}" dt="2025-05-06T20:45:37.213" v="230" actId="478"/>
          <ac:spMkLst>
            <pc:docMk/>
            <pc:sldMk cId="2320441223" sldId="270"/>
            <ac:spMk id="6" creationId="{B1CA8847-D90E-C461-9B4A-C391B95A5433}"/>
          </ac:spMkLst>
        </pc:spChg>
        <pc:spChg chg="add del">
          <ac:chgData name="malteneiji60@gmail.com" userId="0d94a6670d13eeae" providerId="LiveId" clId="{E35A8166-5CDE-4C59-AD93-7D4341A0EC57}" dt="2025-05-06T20:45:37.655" v="231" actId="478"/>
          <ac:spMkLst>
            <pc:docMk/>
            <pc:sldMk cId="2320441223" sldId="270"/>
            <ac:spMk id="7" creationId="{1148E15C-A968-CEBD-3861-672F128BF435}"/>
          </ac:spMkLst>
        </pc:spChg>
        <pc:spChg chg="add del">
          <ac:chgData name="malteneiji60@gmail.com" userId="0d94a6670d13eeae" providerId="LiveId" clId="{E35A8166-5CDE-4C59-AD93-7D4341A0EC57}" dt="2025-05-06T20:45:33.800" v="227" actId="26606"/>
          <ac:spMkLst>
            <pc:docMk/>
            <pc:sldMk cId="2320441223" sldId="270"/>
            <ac:spMk id="8" creationId="{2E442304-DDBD-4F7B-8017-36BCC863FB40}"/>
          </ac:spMkLst>
        </pc:spChg>
        <pc:spChg chg="add del">
          <ac:chgData name="malteneiji60@gmail.com" userId="0d94a6670d13eeae" providerId="LiveId" clId="{E35A8166-5CDE-4C59-AD93-7D4341A0EC57}" dt="2025-05-06T20:45:33.800" v="227" actId="26606"/>
          <ac:spMkLst>
            <pc:docMk/>
            <pc:sldMk cId="2320441223" sldId="270"/>
            <ac:spMk id="9" creationId="{5E107275-3853-46FD-A241-DE4355A42675}"/>
          </ac:spMkLst>
        </pc:spChg>
        <pc:spChg chg="add del">
          <ac:chgData name="malteneiji60@gmail.com" userId="0d94a6670d13eeae" providerId="LiveId" clId="{E35A8166-5CDE-4C59-AD93-7D4341A0EC57}" dt="2025-05-06T20:42:46.864" v="219" actId="26606"/>
          <ac:spMkLst>
            <pc:docMk/>
            <pc:sldMk cId="2320441223" sldId="270"/>
            <ac:spMk id="10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44:42.404" v="221" actId="26606"/>
          <ac:spMkLst>
            <pc:docMk/>
            <pc:sldMk cId="2320441223" sldId="270"/>
            <ac:spMk id="11" creationId="{2E442304-DDBD-4F7B-8017-36BCC863FB40}"/>
          </ac:spMkLst>
        </pc:spChg>
        <pc:spChg chg="add del">
          <ac:chgData name="malteneiji60@gmail.com" userId="0d94a6670d13eeae" providerId="LiveId" clId="{E35A8166-5CDE-4C59-AD93-7D4341A0EC57}" dt="2025-05-06T20:42:46.864" v="219" actId="26606"/>
          <ac:spMkLst>
            <pc:docMk/>
            <pc:sldMk cId="2320441223" sldId="270"/>
            <ac:spMk id="12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44:42.404" v="221" actId="26606"/>
          <ac:spMkLst>
            <pc:docMk/>
            <pc:sldMk cId="2320441223" sldId="270"/>
            <ac:spMk id="13" creationId="{5E107275-3853-46FD-A241-DE4355A42675}"/>
          </ac:spMkLst>
        </pc:spChg>
        <pc:spChg chg="add del">
          <ac:chgData name="malteneiji60@gmail.com" userId="0d94a6670d13eeae" providerId="LiveId" clId="{E35A8166-5CDE-4C59-AD93-7D4341A0EC57}" dt="2025-05-06T20:42:46.864" v="219" actId="26606"/>
          <ac:spMkLst>
            <pc:docMk/>
            <pc:sldMk cId="2320441223" sldId="270"/>
            <ac:spMk id="14" creationId="{081E4A58-353D-44AE-B2FC-2A74E2E400F7}"/>
          </ac:spMkLst>
        </pc:spChg>
        <pc:spChg chg="add">
          <ac:chgData name="malteneiji60@gmail.com" userId="0d94a6670d13eeae" providerId="LiveId" clId="{E35A8166-5CDE-4C59-AD93-7D4341A0EC57}" dt="2025-05-06T20:45:50.851" v="232" actId="26606"/>
          <ac:spMkLst>
            <pc:docMk/>
            <pc:sldMk cId="2320441223" sldId="270"/>
            <ac:spMk id="17" creationId="{2E442304-DDBD-4F7B-8017-36BCC863FB40}"/>
          </ac:spMkLst>
        </pc:spChg>
        <pc:spChg chg="add">
          <ac:chgData name="malteneiji60@gmail.com" userId="0d94a6670d13eeae" providerId="LiveId" clId="{E35A8166-5CDE-4C59-AD93-7D4341A0EC57}" dt="2025-05-06T20:45:50.851" v="232" actId="26606"/>
          <ac:spMkLst>
            <pc:docMk/>
            <pc:sldMk cId="2320441223" sldId="270"/>
            <ac:spMk id="18" creationId="{5E107275-3853-46FD-A241-DE4355A42675}"/>
          </ac:spMkLst>
        </pc:spChg>
        <pc:graphicFrameChg chg="add del mod">
          <ac:chgData name="malteneiji60@gmail.com" userId="0d94a6670d13eeae" providerId="LiveId" clId="{E35A8166-5CDE-4C59-AD93-7D4341A0EC57}" dt="2025-05-06T20:45:33.800" v="227" actId="26606"/>
          <ac:graphicFrameMkLst>
            <pc:docMk/>
            <pc:sldMk cId="2320441223" sldId="270"/>
            <ac:graphicFrameMk id="15" creationId="{F07F7B06-660A-F429-AB56-F91FBDC804C6}"/>
          </ac:graphicFrameMkLst>
        </pc:graphicFrameChg>
        <pc:graphicFrameChg chg="add del">
          <ac:chgData name="malteneiji60@gmail.com" userId="0d94a6670d13eeae" providerId="LiveId" clId="{E35A8166-5CDE-4C59-AD93-7D4341A0EC57}" dt="2025-05-06T20:44:42.404" v="221" actId="26606"/>
          <ac:graphicFrameMkLst>
            <pc:docMk/>
            <pc:sldMk cId="2320441223" sldId="270"/>
            <ac:graphicFrameMk id="16" creationId="{3CB53959-D059-0F66-1418-9F60624348CE}"/>
          </ac:graphicFrameMkLst>
        </pc:graphicFrameChg>
        <pc:graphicFrameChg chg="add">
          <ac:chgData name="malteneiji60@gmail.com" userId="0d94a6670d13eeae" providerId="LiveId" clId="{E35A8166-5CDE-4C59-AD93-7D4341A0EC57}" dt="2025-05-06T20:45:50.851" v="232" actId="26606"/>
          <ac:graphicFrameMkLst>
            <pc:docMk/>
            <pc:sldMk cId="2320441223" sldId="270"/>
            <ac:graphicFrameMk id="19" creationId="{70F734AB-1651-96D1-F534-6919DE2D6129}"/>
          </ac:graphicFrameMkLst>
        </pc:graphicFrameChg>
      </pc:sldChg>
      <pc:sldChg chg="new del ord">
        <pc:chgData name="malteneiji60@gmail.com" userId="0d94a6670d13eeae" providerId="LiveId" clId="{E35A8166-5CDE-4C59-AD93-7D4341A0EC57}" dt="2025-05-06T20:08:06.721" v="4" actId="47"/>
        <pc:sldMkLst>
          <pc:docMk/>
          <pc:sldMk cId="3568838509" sldId="271"/>
        </pc:sldMkLst>
      </pc:sldChg>
      <pc:sldChg chg="addSp delSp modSp add del mod setBg">
        <pc:chgData name="malteneiji60@gmail.com" userId="0d94a6670d13eeae" providerId="LiveId" clId="{E35A8166-5CDE-4C59-AD93-7D4341A0EC57}" dt="2025-05-06T20:36:15.165" v="180" actId="47"/>
        <pc:sldMkLst>
          <pc:docMk/>
          <pc:sldMk cId="3163127469" sldId="272"/>
        </pc:sldMkLst>
        <pc:spChg chg="add">
          <ac:chgData name="malteneiji60@gmail.com" userId="0d94a6670d13eeae" providerId="LiveId" clId="{E35A8166-5CDE-4C59-AD93-7D4341A0EC57}" dt="2025-05-06T20:08:47.765" v="8"/>
          <ac:spMkLst>
            <pc:docMk/>
            <pc:sldMk cId="3163127469" sldId="272"/>
            <ac:spMk id="2" creationId="{37233245-FD62-5AED-3E20-2A92D3B1BE2D}"/>
          </ac:spMkLst>
        </pc:spChg>
        <pc:spChg chg="mod ord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3" creationId="{CE58C74A-93BA-EE8A-8860-EFD5E1EC9F0E}"/>
          </ac:spMkLst>
        </pc:spChg>
        <pc:spChg chg="add">
          <ac:chgData name="malteneiji60@gmail.com" userId="0d94a6670d13eeae" providerId="LiveId" clId="{E35A8166-5CDE-4C59-AD93-7D4341A0EC57}" dt="2025-05-06T20:09:03.977" v="9"/>
          <ac:spMkLst>
            <pc:docMk/>
            <pc:sldMk cId="3163127469" sldId="272"/>
            <ac:spMk id="4" creationId="{85632D38-F886-84EC-74C3-27E79473E15F}"/>
          </ac:spMkLst>
        </pc:spChg>
        <pc:spChg chg="add">
          <ac:chgData name="malteneiji60@gmail.com" userId="0d94a6670d13eeae" providerId="LiveId" clId="{E35A8166-5CDE-4C59-AD93-7D4341A0EC57}" dt="2025-05-06T20:09:18.323" v="12"/>
          <ac:spMkLst>
            <pc:docMk/>
            <pc:sldMk cId="3163127469" sldId="272"/>
            <ac:spMk id="5" creationId="{8CBA8B9D-E7D9-183F-A975-4D0A4EDE7E12}"/>
          </ac:spMkLst>
        </pc:spChg>
        <pc:spChg chg="add mod">
          <ac:chgData name="malteneiji60@gmail.com" userId="0d94a6670d13eeae" providerId="LiveId" clId="{E35A8166-5CDE-4C59-AD93-7D4341A0EC57}" dt="2025-05-06T20:09:32.204" v="14"/>
          <ac:spMkLst>
            <pc:docMk/>
            <pc:sldMk cId="3163127469" sldId="272"/>
            <ac:spMk id="6" creationId="{FD9CE68D-F77C-B12D-DB8B-A0FA7A71B750}"/>
          </ac:spMkLst>
        </pc:spChg>
        <pc:spChg chg="del mod">
          <ac:chgData name="malteneiji60@gmail.com" userId="0d94a6670d13eeae" providerId="LiveId" clId="{E35A8166-5CDE-4C59-AD93-7D4341A0EC57}" dt="2025-05-06T20:09:36.739" v="17" actId="478"/>
          <ac:spMkLst>
            <pc:docMk/>
            <pc:sldMk cId="3163127469" sldId="272"/>
            <ac:spMk id="7" creationId="{3BC7CABF-997B-11ED-9F59-F62CE4CC9CD5}"/>
          </ac:spMkLst>
        </pc:spChg>
        <pc:spChg chg="add del mod">
          <ac:chgData name="malteneiji60@gmail.com" userId="0d94a6670d13eeae" providerId="LiveId" clId="{E35A8166-5CDE-4C59-AD93-7D4341A0EC57}" dt="2025-05-06T20:09:54.118" v="23" actId="767"/>
          <ac:spMkLst>
            <pc:docMk/>
            <pc:sldMk cId="3163127469" sldId="272"/>
            <ac:spMk id="9" creationId="{F8E97D18-DAA6-AABF-6136-ECCFB602F345}"/>
          </ac:spMkLst>
        </pc:spChg>
        <pc:spChg chg="add">
          <ac:chgData name="malteneiji60@gmail.com" userId="0d94a6670d13eeae" providerId="LiveId" clId="{E35A8166-5CDE-4C59-AD93-7D4341A0EC57}" dt="2025-05-06T20:09:44.679" v="19"/>
          <ac:spMkLst>
            <pc:docMk/>
            <pc:sldMk cId="3163127469" sldId="272"/>
            <ac:spMk id="10" creationId="{45245B84-E9A3-4178-7F47-55BA488FB73C}"/>
          </ac:spMkLst>
        </pc:spChg>
        <pc:spChg chg="add mod ord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11" creationId="{6D8A25A8-EDF9-B442-A867-74B1D9383AC2}"/>
          </ac:spMkLst>
        </pc:spChg>
        <pc:spChg chg="add del mod">
          <ac:chgData name="malteneiji60@gmail.com" userId="0d94a6670d13eeae" providerId="LiveId" clId="{E35A8166-5CDE-4C59-AD93-7D4341A0EC57}" dt="2025-05-06T20:11:19.579" v="36"/>
          <ac:spMkLst>
            <pc:docMk/>
            <pc:sldMk cId="3163127469" sldId="272"/>
            <ac:spMk id="13" creationId="{7EDAE9BA-7E2C-3398-76C8-642845ADF8D4}"/>
          </ac:spMkLst>
        </pc:spChg>
        <pc:spChg chg="add del">
          <ac:chgData name="malteneiji60@gmail.com" userId="0d94a6670d13eeae" providerId="LiveId" clId="{E35A8166-5CDE-4C59-AD93-7D4341A0EC57}" dt="2025-05-06T20:12:42.997" v="45" actId="22"/>
          <ac:spMkLst>
            <pc:docMk/>
            <pc:sldMk cId="3163127469" sldId="272"/>
            <ac:spMk id="15" creationId="{AA688064-AD79-2D56-D909-95163138554F}"/>
          </ac:spMkLst>
        </pc:spChg>
        <pc:spChg chg="add del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21" creationId="{2EB492CD-616E-47F8-933B-5E2D952A0593}"/>
          </ac:spMkLst>
        </pc:spChg>
        <pc:spChg chg="add del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23" creationId="{59383CF9-23B5-4335-9B21-1791C4CF1C75}"/>
          </ac:spMkLst>
        </pc:spChg>
        <pc:spChg chg="add del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25" creationId="{0007FE00-9498-4706-B255-6437B0252C02}"/>
          </ac:spMkLst>
        </pc:spChg>
        <pc:spChg chg="add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27" creationId="{3ECBE1F1-D69B-4AFA-ABD5-8E41720EF6DE}"/>
          </ac:spMkLst>
        </pc:spChg>
        <pc:spChg chg="add">
          <ac:chgData name="malteneiji60@gmail.com" userId="0d94a6670d13eeae" providerId="LiveId" clId="{E35A8166-5CDE-4C59-AD93-7D4341A0EC57}" dt="2025-05-06T20:31:40.806" v="157" actId="26606"/>
          <ac:spMkLst>
            <pc:docMk/>
            <pc:sldMk cId="3163127469" sldId="272"/>
            <ac:spMk id="28" creationId="{603A6265-E10C-4B85-9C20-E75FCAF9CC63}"/>
          </ac:spMkLst>
        </pc:spChg>
        <pc:spChg chg="add del">
          <ac:chgData name="malteneiji60@gmail.com" userId="0d94a6670d13eeae" providerId="LiveId" clId="{E35A8166-5CDE-4C59-AD93-7D4341A0EC57}" dt="2025-05-06T20:30:27.687" v="146" actId="26606"/>
          <ac:spMkLst>
            <pc:docMk/>
            <pc:sldMk cId="3163127469" sldId="272"/>
            <ac:spMk id="30" creationId="{A440A548-C0D4-4418-940E-EDC2F1D9A599}"/>
          </ac:spMkLst>
        </pc:spChg>
        <pc:spChg chg="add del">
          <ac:chgData name="malteneiji60@gmail.com" userId="0d94a6670d13eeae" providerId="LiveId" clId="{E35A8166-5CDE-4C59-AD93-7D4341A0EC57}" dt="2025-05-06T20:30:27.687" v="146" actId="26606"/>
          <ac:spMkLst>
            <pc:docMk/>
            <pc:sldMk cId="3163127469" sldId="272"/>
            <ac:spMk id="32" creationId="{E708B267-8CD2-4684-A57B-9F1070769203}"/>
          </ac:spMkLst>
        </pc:spChg>
        <pc:spChg chg="add del">
          <ac:chgData name="malteneiji60@gmail.com" userId="0d94a6670d13eeae" providerId="LiveId" clId="{E35A8166-5CDE-4C59-AD93-7D4341A0EC57}" dt="2025-05-06T20:30:48.726" v="156" actId="26606"/>
          <ac:spMkLst>
            <pc:docMk/>
            <pc:sldMk cId="3163127469" sldId="272"/>
            <ac:spMk id="39" creationId="{D1942232-83D0-49E2-AF9B-1F97E3C1EF8E}"/>
          </ac:spMkLst>
        </pc:spChg>
        <pc:spChg chg="add del">
          <ac:chgData name="malteneiji60@gmail.com" userId="0d94a6670d13eeae" providerId="LiveId" clId="{E35A8166-5CDE-4C59-AD93-7D4341A0EC57}" dt="2025-05-06T20:30:48.726" v="156" actId="26606"/>
          <ac:spMkLst>
            <pc:docMk/>
            <pc:sldMk cId="3163127469" sldId="272"/>
            <ac:spMk id="45" creationId="{E9E70D72-6E23-4015-A4A6-85C120C19167}"/>
          </ac:spMkLst>
        </pc:spChg>
        <pc:grpChg chg="add del">
          <ac:chgData name="malteneiji60@gmail.com" userId="0d94a6670d13eeae" providerId="LiveId" clId="{E35A8166-5CDE-4C59-AD93-7D4341A0EC57}" dt="2025-05-06T20:30:27.687" v="146" actId="26606"/>
          <ac:grpSpMkLst>
            <pc:docMk/>
            <pc:sldMk cId="3163127469" sldId="272"/>
            <ac:grpSpMk id="34" creationId="{41E5AB36-9328-47E9-95AD-E38AC1C0E18D}"/>
          </ac:grpSpMkLst>
        </pc:grpChg>
        <pc:grpChg chg="add del">
          <ac:chgData name="malteneiji60@gmail.com" userId="0d94a6670d13eeae" providerId="LiveId" clId="{E35A8166-5CDE-4C59-AD93-7D4341A0EC57}" dt="2025-05-06T20:30:48.726" v="156" actId="26606"/>
          <ac:grpSpMkLst>
            <pc:docMk/>
            <pc:sldMk cId="3163127469" sldId="272"/>
            <ac:grpSpMk id="40" creationId="{C78D9229-E61D-4FEE-8321-2F8B64A8CADF}"/>
          </ac:grpSpMkLst>
        </pc:grpChg>
        <pc:grpChg chg="add del">
          <ac:chgData name="malteneiji60@gmail.com" userId="0d94a6670d13eeae" providerId="LiveId" clId="{E35A8166-5CDE-4C59-AD93-7D4341A0EC57}" dt="2025-05-06T20:30:48.726" v="156" actId="26606"/>
          <ac:grpSpMkLst>
            <pc:docMk/>
            <pc:sldMk cId="3163127469" sldId="272"/>
            <ac:grpSpMk id="46" creationId="{C28A977F-B603-4D81-B0FC-C8DE048A7931}"/>
          </ac:grpSpMkLst>
        </pc:grpChg>
        <pc:picChg chg="add del">
          <ac:chgData name="malteneiji60@gmail.com" userId="0d94a6670d13eeae" providerId="LiveId" clId="{E35A8166-5CDE-4C59-AD93-7D4341A0EC57}" dt="2025-05-06T20:09:33.917" v="16" actId="478"/>
          <ac:picMkLst>
            <pc:docMk/>
            <pc:sldMk cId="3163127469" sldId="272"/>
            <ac:picMk id="8" creationId="{CB3D344A-5B5A-7E8C-2242-9726DB189B32}"/>
          </ac:picMkLst>
        </pc:picChg>
        <pc:picChg chg="add mod">
          <ac:chgData name="malteneiji60@gmail.com" userId="0d94a6670d13eeae" providerId="LiveId" clId="{E35A8166-5CDE-4C59-AD93-7D4341A0EC57}" dt="2025-05-06T20:31:40.806" v="157" actId="26606"/>
          <ac:picMkLst>
            <pc:docMk/>
            <pc:sldMk cId="3163127469" sldId="272"/>
            <ac:picMk id="16" creationId="{AA0EFAC3-B1A4-73AD-BB67-026FC9D05CDA}"/>
          </ac:picMkLst>
        </pc:picChg>
      </pc:sldChg>
      <pc:sldChg chg="addSp delSp modSp add mod setBg">
        <pc:chgData name="malteneiji60@gmail.com" userId="0d94a6670d13eeae" providerId="LiveId" clId="{E35A8166-5CDE-4C59-AD93-7D4341A0EC57}" dt="2025-05-06T20:47:46.158" v="237" actId="404"/>
        <pc:sldMkLst>
          <pc:docMk/>
          <pc:sldMk cId="3258800950" sldId="273"/>
        </pc:sldMkLst>
        <pc:spChg chg="add del">
          <ac:chgData name="malteneiji60@gmail.com" userId="0d94a6670d13eeae" providerId="LiveId" clId="{E35A8166-5CDE-4C59-AD93-7D4341A0EC57}" dt="2025-05-06T20:13:16.343" v="50" actId="478"/>
          <ac:spMkLst>
            <pc:docMk/>
            <pc:sldMk cId="3258800950" sldId="273"/>
            <ac:spMk id="2" creationId="{BA01CA71-6807-FADF-2838-80443AE1818C}"/>
          </ac:spMkLst>
        </pc:spChg>
        <pc:spChg chg="mod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3" creationId="{F643ED43-62DA-7C71-5E2C-762F90958B9E}"/>
          </ac:spMkLst>
        </pc:spChg>
        <pc:spChg chg="add mod">
          <ac:chgData name="malteneiji60@gmail.com" userId="0d94a6670d13eeae" providerId="LiveId" clId="{E35A8166-5CDE-4C59-AD93-7D4341A0EC57}" dt="2025-05-06T20:47:46.158" v="237" actId="404"/>
          <ac:spMkLst>
            <pc:docMk/>
            <pc:sldMk cId="3258800950" sldId="273"/>
            <ac:spMk id="4" creationId="{9A6F848E-DADE-6663-3FC6-FFDC14BC5C09}"/>
          </ac:spMkLst>
        </pc:spChg>
        <pc:spChg chg="add del">
          <ac:chgData name="malteneiji60@gmail.com" userId="0d94a6670d13eeae" providerId="LiveId" clId="{E35A8166-5CDE-4C59-AD93-7D4341A0EC57}" dt="2025-05-06T20:26:49.938" v="108" actId="26606"/>
          <ac:spMkLst>
            <pc:docMk/>
            <pc:sldMk cId="3258800950" sldId="273"/>
            <ac:spMk id="6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26:49.938" v="108" actId="26606"/>
          <ac:spMkLst>
            <pc:docMk/>
            <pc:sldMk cId="3258800950" sldId="273"/>
            <ac:spMk id="9" creationId="{907EF6B7-1338-4443-8C46-6A318D952DFD}"/>
          </ac:spMkLst>
        </pc:spChg>
        <pc:spChg chg="del">
          <ac:chgData name="malteneiji60@gmail.com" userId="0d94a6670d13eeae" providerId="LiveId" clId="{E35A8166-5CDE-4C59-AD93-7D4341A0EC57}" dt="2025-05-06T20:13:16.343" v="50" actId="478"/>
          <ac:spMkLst>
            <pc:docMk/>
            <pc:sldMk cId="3258800950" sldId="273"/>
            <ac:spMk id="11" creationId="{D8CEE59B-3757-950B-92A6-01A53FC1D56A}"/>
          </ac:spMkLst>
        </pc:spChg>
        <pc:spChg chg="add del">
          <ac:chgData name="malteneiji60@gmail.com" userId="0d94a6670d13eeae" providerId="LiveId" clId="{E35A8166-5CDE-4C59-AD93-7D4341A0EC57}" dt="2025-05-06T20:26:49.938" v="108" actId="26606"/>
          <ac:spMkLst>
            <pc:docMk/>
            <pc:sldMk cId="3258800950" sldId="273"/>
            <ac:spMk id="13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7:54.037" v="112" actId="26606"/>
          <ac:spMkLst>
            <pc:docMk/>
            <pc:sldMk cId="3258800950" sldId="273"/>
            <ac:spMk id="18" creationId="{1BB867FF-FC45-48F7-8104-F89BE54909F1}"/>
          </ac:spMkLst>
        </pc:spChg>
        <pc:spChg chg="add del">
          <ac:chgData name="malteneiji60@gmail.com" userId="0d94a6670d13eeae" providerId="LiveId" clId="{E35A8166-5CDE-4C59-AD93-7D4341A0EC57}" dt="2025-05-06T20:27:54.037" v="112" actId="26606"/>
          <ac:spMkLst>
            <pc:docMk/>
            <pc:sldMk cId="3258800950" sldId="273"/>
            <ac:spMk id="20" creationId="{8BB56887-D0D5-4F0C-9E19-7247EB83C8B7}"/>
          </ac:spMkLst>
        </pc:spChg>
        <pc:spChg chg="add del">
          <ac:chgData name="malteneiji60@gmail.com" userId="0d94a6670d13eeae" providerId="LiveId" clId="{E35A8166-5CDE-4C59-AD93-7D4341A0EC57}" dt="2025-05-06T20:27:54.037" v="112" actId="26606"/>
          <ac:spMkLst>
            <pc:docMk/>
            <pc:sldMk cId="3258800950" sldId="273"/>
            <ac:spMk id="22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7:54.021" v="111" actId="26606"/>
          <ac:spMkLst>
            <pc:docMk/>
            <pc:sldMk cId="3258800950" sldId="273"/>
            <ac:spMk id="27" creationId="{100EDD19-6802-4EC3-95CE-CFFAB042CFD6}"/>
          </ac:spMkLst>
        </pc:spChg>
        <pc:spChg chg="add del">
          <ac:chgData name="malteneiji60@gmail.com" userId="0d94a6670d13eeae" providerId="LiveId" clId="{E35A8166-5CDE-4C59-AD93-7D4341A0EC57}" dt="2025-05-06T20:27:54.021" v="111" actId="26606"/>
          <ac:spMkLst>
            <pc:docMk/>
            <pc:sldMk cId="3258800950" sldId="273"/>
            <ac:spMk id="29" creationId="{DB17E863-922E-4C26-BD64-E8FD41D28661}"/>
          </ac:spMkLst>
        </pc:spChg>
        <pc:spChg chg="add del">
          <ac:chgData name="malteneiji60@gmail.com" userId="0d94a6670d13eeae" providerId="LiveId" clId="{E35A8166-5CDE-4C59-AD93-7D4341A0EC57}" dt="2025-05-06T20:29:37.954" v="144" actId="26606"/>
          <ac:spMkLst>
            <pc:docMk/>
            <pc:sldMk cId="3258800950" sldId="273"/>
            <ac:spMk id="31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9:37.954" v="144" actId="26606"/>
          <ac:spMkLst>
            <pc:docMk/>
            <pc:sldMk cId="3258800950" sldId="273"/>
            <ac:spMk id="32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29:37.954" v="144" actId="26606"/>
          <ac:spMkLst>
            <pc:docMk/>
            <pc:sldMk cId="3258800950" sldId="273"/>
            <ac:spMk id="33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36:49.553" v="182" actId="26606"/>
          <ac:spMkLst>
            <pc:docMk/>
            <pc:sldMk cId="3258800950" sldId="273"/>
            <ac:spMk id="38" creationId="{18873D23-2DCF-4B31-A009-95721C06E8E1}"/>
          </ac:spMkLst>
        </pc:spChg>
        <pc:spChg chg="add del">
          <ac:chgData name="malteneiji60@gmail.com" userId="0d94a6670d13eeae" providerId="LiveId" clId="{E35A8166-5CDE-4C59-AD93-7D4341A0EC57}" dt="2025-05-06T20:36:49.553" v="182" actId="26606"/>
          <ac:spMkLst>
            <pc:docMk/>
            <pc:sldMk cId="3258800950" sldId="273"/>
            <ac:spMk id="40" creationId="{C13EF075-D4EF-4929-ADBC-91B27DA19955}"/>
          </ac:spMkLst>
        </pc:spChg>
        <pc:spChg chg="add del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51" creationId="{1BB867FF-FC45-48F7-8104-F89BE54909F1}"/>
          </ac:spMkLst>
        </pc:spChg>
        <pc:spChg chg="add del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53" creationId="{8BB56887-D0D5-4F0C-9E19-7247EB83C8B7}"/>
          </ac:spMkLst>
        </pc:spChg>
        <pc:spChg chg="add del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55" creationId="{081E4A58-353D-44AE-B2FC-2A74E2E400F7}"/>
          </ac:spMkLst>
        </pc:spChg>
        <pc:spChg chg="add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60" creationId="{907EF6B7-1338-4443-8C46-6A318D952DFD}"/>
          </ac:spMkLst>
        </pc:spChg>
        <pc:spChg chg="add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62" creationId="{DAAE4CDD-124C-4DCF-9584-B6033B545DD5}"/>
          </ac:spMkLst>
        </pc:spChg>
        <pc:spChg chg="add">
          <ac:chgData name="malteneiji60@gmail.com" userId="0d94a6670d13eeae" providerId="LiveId" clId="{E35A8166-5CDE-4C59-AD93-7D4341A0EC57}" dt="2025-05-06T20:37:06.418" v="184" actId="26606"/>
          <ac:spMkLst>
            <pc:docMk/>
            <pc:sldMk cId="3258800950" sldId="273"/>
            <ac:spMk id="64" creationId="{081E4A58-353D-44AE-B2FC-2A74E2E400F7}"/>
          </ac:spMkLst>
        </pc:spChg>
        <pc:grpChg chg="add del">
          <ac:chgData name="malteneiji60@gmail.com" userId="0d94a6670d13eeae" providerId="LiveId" clId="{E35A8166-5CDE-4C59-AD93-7D4341A0EC57}" dt="2025-05-06T20:36:49.553" v="182" actId="26606"/>
          <ac:grpSpMkLst>
            <pc:docMk/>
            <pc:sldMk cId="3258800950" sldId="273"/>
            <ac:grpSpMk id="42" creationId="{DAA26DFA-AAB2-4973-9C17-16D587C7B198}"/>
          </ac:grpSpMkLst>
        </pc:grpChg>
      </pc:sldChg>
      <pc:sldChg chg="addSp delSp modSp add mod setBg">
        <pc:chgData name="malteneiji60@gmail.com" userId="0d94a6670d13eeae" providerId="LiveId" clId="{E35A8166-5CDE-4C59-AD93-7D4341A0EC57}" dt="2025-05-06T20:47:52.797" v="238" actId="404"/>
        <pc:sldMkLst>
          <pc:docMk/>
          <pc:sldMk cId="3538170674" sldId="274"/>
        </pc:sldMkLst>
        <pc:spChg chg="add mod">
          <ac:chgData name="malteneiji60@gmail.com" userId="0d94a6670d13eeae" providerId="LiveId" clId="{E35A8166-5CDE-4C59-AD93-7D4341A0EC57}" dt="2025-05-06T20:47:52.797" v="238" actId="404"/>
          <ac:spMkLst>
            <pc:docMk/>
            <pc:sldMk cId="3538170674" sldId="274"/>
            <ac:spMk id="2" creationId="{483C5595-8923-93DC-D7D1-BA011E3C2ADB}"/>
          </ac:spMkLst>
        </pc:spChg>
        <pc:spChg chg="mod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3" creationId="{A7478256-962A-00A8-01F0-B1AD122DC5D4}"/>
          </ac:spMkLst>
        </pc:spChg>
        <pc:spChg chg="del">
          <ac:chgData name="malteneiji60@gmail.com" userId="0d94a6670d13eeae" providerId="LiveId" clId="{E35A8166-5CDE-4C59-AD93-7D4341A0EC57}" dt="2025-05-06T20:15:34.713" v="66" actId="478"/>
          <ac:spMkLst>
            <pc:docMk/>
            <pc:sldMk cId="3538170674" sldId="274"/>
            <ac:spMk id="4" creationId="{4ADB3FCB-731E-607A-840E-93A0C7BAE77D}"/>
          </ac:spMkLst>
        </pc:spChg>
        <pc:spChg chg="add del">
          <ac:chgData name="malteneiji60@gmail.com" userId="0d94a6670d13eeae" providerId="LiveId" clId="{E35A8166-5CDE-4C59-AD93-7D4341A0EC57}" dt="2025-05-06T20:26:54.546" v="109" actId="26606"/>
          <ac:spMkLst>
            <pc:docMk/>
            <pc:sldMk cId="3538170674" sldId="274"/>
            <ac:spMk id="5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26:54.546" v="109" actId="26606"/>
          <ac:spMkLst>
            <pc:docMk/>
            <pc:sldMk cId="3538170674" sldId="274"/>
            <ac:spMk id="6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26:54.546" v="109" actId="26606"/>
          <ac:spMkLst>
            <pc:docMk/>
            <pc:sldMk cId="3538170674" sldId="274"/>
            <ac:spMk id="7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4:27.557" v="102" actId="26606"/>
          <ac:spMkLst>
            <pc:docMk/>
            <pc:sldMk cId="3538170674" sldId="274"/>
            <ac:spMk id="8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27:57.659" v="113" actId="26606"/>
          <ac:spMkLst>
            <pc:docMk/>
            <pc:sldMk cId="3538170674" sldId="274"/>
            <ac:spMk id="9" creationId="{1BB867FF-FC45-48F7-8104-F89BE54909F1}"/>
          </ac:spMkLst>
        </pc:spChg>
        <pc:spChg chg="add del">
          <ac:chgData name="malteneiji60@gmail.com" userId="0d94a6670d13eeae" providerId="LiveId" clId="{E35A8166-5CDE-4C59-AD93-7D4341A0EC57}" dt="2025-05-06T20:24:27.557" v="102" actId="26606"/>
          <ac:spMkLst>
            <pc:docMk/>
            <pc:sldMk cId="3538170674" sldId="274"/>
            <ac:spMk id="10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24:27.557" v="102" actId="26606"/>
          <ac:spMkLst>
            <pc:docMk/>
            <pc:sldMk cId="3538170674" sldId="274"/>
            <ac:spMk id="12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7:57.659" v="113" actId="26606"/>
          <ac:spMkLst>
            <pc:docMk/>
            <pc:sldMk cId="3538170674" sldId="274"/>
            <ac:spMk id="14" creationId="{8BB56887-D0D5-4F0C-9E19-7247EB83C8B7}"/>
          </ac:spMkLst>
        </pc:spChg>
        <pc:spChg chg="add del">
          <ac:chgData name="malteneiji60@gmail.com" userId="0d94a6670d13eeae" providerId="LiveId" clId="{E35A8166-5CDE-4C59-AD93-7D4341A0EC57}" dt="2025-05-06T20:27:57.659" v="113" actId="26606"/>
          <ac:spMkLst>
            <pc:docMk/>
            <pc:sldMk cId="3538170674" sldId="274"/>
            <ac:spMk id="16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29:18.784" v="143" actId="26606"/>
          <ac:spMkLst>
            <pc:docMk/>
            <pc:sldMk cId="3538170674" sldId="274"/>
            <ac:spMk id="21" creationId="{907EF6B7-1338-4443-8C46-6A318D952DFD}"/>
          </ac:spMkLst>
        </pc:spChg>
        <pc:spChg chg="add del">
          <ac:chgData name="malteneiji60@gmail.com" userId="0d94a6670d13eeae" providerId="LiveId" clId="{E35A8166-5CDE-4C59-AD93-7D4341A0EC57}" dt="2025-05-06T20:29:18.784" v="143" actId="26606"/>
          <ac:spMkLst>
            <pc:docMk/>
            <pc:sldMk cId="3538170674" sldId="274"/>
            <ac:spMk id="23" creationId="{DAAE4CDD-124C-4DCF-9584-B6033B545DD5}"/>
          </ac:spMkLst>
        </pc:spChg>
        <pc:spChg chg="add del">
          <ac:chgData name="malteneiji60@gmail.com" userId="0d94a6670d13eeae" providerId="LiveId" clId="{E35A8166-5CDE-4C59-AD93-7D4341A0EC57}" dt="2025-05-06T20:29:18.784" v="143" actId="26606"/>
          <ac:spMkLst>
            <pc:docMk/>
            <pc:sldMk cId="3538170674" sldId="274"/>
            <ac:spMk id="25" creationId="{081E4A58-353D-44AE-B2FC-2A74E2E400F7}"/>
          </ac:spMkLst>
        </pc:spChg>
        <pc:spChg chg="add del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30" creationId="{18873D23-2DCF-4B31-A009-95721C06E8E1}"/>
          </ac:spMkLst>
        </pc:spChg>
        <pc:spChg chg="add del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32" creationId="{C13EF075-D4EF-4929-ADBC-91B27DA19955}"/>
          </ac:spMkLst>
        </pc:spChg>
        <pc:spChg chg="add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43" creationId="{907EF6B7-1338-4443-8C46-6A318D952DFD}"/>
          </ac:spMkLst>
        </pc:spChg>
        <pc:spChg chg="add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45" creationId="{DAAE4CDD-124C-4DCF-9584-B6033B545DD5}"/>
          </ac:spMkLst>
        </pc:spChg>
        <pc:spChg chg="add">
          <ac:chgData name="malteneiji60@gmail.com" userId="0d94a6670d13eeae" providerId="LiveId" clId="{E35A8166-5CDE-4C59-AD93-7D4341A0EC57}" dt="2025-05-06T20:37:02.294" v="183" actId="26606"/>
          <ac:spMkLst>
            <pc:docMk/>
            <pc:sldMk cId="3538170674" sldId="274"/>
            <ac:spMk id="47" creationId="{081E4A58-353D-44AE-B2FC-2A74E2E400F7}"/>
          </ac:spMkLst>
        </pc:spChg>
        <pc:grpChg chg="add del">
          <ac:chgData name="malteneiji60@gmail.com" userId="0d94a6670d13eeae" providerId="LiveId" clId="{E35A8166-5CDE-4C59-AD93-7D4341A0EC57}" dt="2025-05-06T20:37:02.294" v="183" actId="26606"/>
          <ac:grpSpMkLst>
            <pc:docMk/>
            <pc:sldMk cId="3538170674" sldId="274"/>
            <ac:grpSpMk id="34" creationId="{DAA26DFA-AAB2-4973-9C17-16D587C7B198}"/>
          </ac:grpSpMkLst>
        </pc:grpChg>
      </pc:sldChg>
      <pc:sldChg chg="addSp delSp modSp new mod ord setBg addAnim delAnim">
        <pc:chgData name="malteneiji60@gmail.com" userId="0d94a6670d13eeae" providerId="LiveId" clId="{E35A8166-5CDE-4C59-AD93-7D4341A0EC57}" dt="2025-05-06T20:39:51.527" v="207" actId="26606"/>
        <pc:sldMkLst>
          <pc:docMk/>
          <pc:sldMk cId="2775409832" sldId="275"/>
        </pc:sldMkLst>
        <pc:spChg chg="add mod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2" creationId="{4ABADFDA-6010-8453-B2D5-3791F9ECB01C}"/>
          </ac:spMkLst>
        </pc:spChg>
        <pc:spChg chg="add del">
          <ac:chgData name="malteneiji60@gmail.com" userId="0d94a6670d13eeae" providerId="LiveId" clId="{E35A8166-5CDE-4C59-AD93-7D4341A0EC57}" dt="2025-05-06T20:29:04.808" v="141" actId="26606"/>
          <ac:spMkLst>
            <pc:docMk/>
            <pc:sldMk cId="2775409832" sldId="275"/>
            <ac:spMk id="7" creationId="{4E1BEB12-92AF-4445-98AD-4C7756E7C93B}"/>
          </ac:spMkLst>
        </pc:spChg>
        <pc:spChg chg="add del">
          <ac:chgData name="malteneiji60@gmail.com" userId="0d94a6670d13eeae" providerId="LiveId" clId="{E35A8166-5CDE-4C59-AD93-7D4341A0EC57}" dt="2025-05-06T20:29:04.808" v="141" actId="26606"/>
          <ac:spMkLst>
            <pc:docMk/>
            <pc:sldMk cId="2775409832" sldId="275"/>
            <ac:spMk id="9" creationId="{D0522C2C-7B5C-48A7-A969-03941E5D2E76}"/>
          </ac:spMkLst>
        </pc:spChg>
        <pc:spChg chg="add del">
          <ac:chgData name="malteneiji60@gmail.com" userId="0d94a6670d13eeae" providerId="LiveId" clId="{E35A8166-5CDE-4C59-AD93-7D4341A0EC57}" dt="2025-05-06T20:29:04.808" v="141" actId="26606"/>
          <ac:spMkLst>
            <pc:docMk/>
            <pc:sldMk cId="2775409832" sldId="275"/>
            <ac:spMk id="11" creationId="{9C682A1A-5B2D-4111-BBD6-620165633E5B}"/>
          </ac:spMkLst>
        </pc:spChg>
        <pc:spChg chg="add del">
          <ac:chgData name="malteneiji60@gmail.com" userId="0d94a6670d13eeae" providerId="LiveId" clId="{E35A8166-5CDE-4C59-AD93-7D4341A0EC57}" dt="2025-05-06T20:29:04.808" v="141" actId="26606"/>
          <ac:spMkLst>
            <pc:docMk/>
            <pc:sldMk cId="2775409832" sldId="275"/>
            <ac:spMk id="13" creationId="{D6EE29F2-D77F-4BD0-A20B-334D316A1C9D}"/>
          </ac:spMkLst>
        </pc:spChg>
        <pc:spChg chg="add del">
          <ac:chgData name="malteneiji60@gmail.com" userId="0d94a6670d13eeae" providerId="LiveId" clId="{E35A8166-5CDE-4C59-AD93-7D4341A0EC57}" dt="2025-05-06T20:29:04.808" v="141" actId="26606"/>
          <ac:spMkLst>
            <pc:docMk/>
            <pc:sldMk cId="2775409832" sldId="275"/>
            <ac:spMk id="15" creationId="{22D09ED2-868F-42C6-866E-F92E0CEF314F}"/>
          </ac:spMkLst>
        </pc:spChg>
        <pc:spChg chg="add del">
          <ac:chgData name="malteneiji60@gmail.com" userId="0d94a6670d13eeae" providerId="LiveId" clId="{E35A8166-5CDE-4C59-AD93-7D4341A0EC57}" dt="2025-05-06T20:35:43.206" v="179" actId="26606"/>
          <ac:spMkLst>
            <pc:docMk/>
            <pc:sldMk cId="2775409832" sldId="275"/>
            <ac:spMk id="22" creationId="{A3363022-C969-41E9-8EB2-E4C94908C1FA}"/>
          </ac:spMkLst>
        </pc:spChg>
        <pc:spChg chg="add del">
          <ac:chgData name="malteneiji60@gmail.com" userId="0d94a6670d13eeae" providerId="LiveId" clId="{E35A8166-5CDE-4C59-AD93-7D4341A0EC57}" dt="2025-05-06T20:35:43.206" v="179" actId="26606"/>
          <ac:spMkLst>
            <pc:docMk/>
            <pc:sldMk cId="2775409832" sldId="275"/>
            <ac:spMk id="24" creationId="{8D1AD6B3-BE88-4CEB-BA17-790657CC4729}"/>
          </ac:spMkLst>
        </pc:spChg>
        <pc:spChg chg="add del">
          <ac:chgData name="malteneiji60@gmail.com" userId="0d94a6670d13eeae" providerId="LiveId" clId="{E35A8166-5CDE-4C59-AD93-7D4341A0EC57}" dt="2025-05-06T20:37:21.479" v="185" actId="26606"/>
          <ac:spMkLst>
            <pc:docMk/>
            <pc:sldMk cId="2775409832" sldId="275"/>
            <ac:spMk id="34" creationId="{BEBFA723-5A7B-472D-ABD7-1526B8D3A38B}"/>
          </ac:spMkLst>
        </pc:spChg>
        <pc:spChg chg="add del">
          <ac:chgData name="malteneiji60@gmail.com" userId="0d94a6670d13eeae" providerId="LiveId" clId="{E35A8166-5CDE-4C59-AD93-7D4341A0EC57}" dt="2025-05-06T20:37:21.479" v="185" actId="26606"/>
          <ac:spMkLst>
            <pc:docMk/>
            <pc:sldMk cId="2775409832" sldId="275"/>
            <ac:spMk id="36" creationId="{A6B27065-399A-4CF7-BF70-CF79B9848FC1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46" creationId="{3301E07F-4F79-4B58-8698-EF24DC1ECDBF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48" creationId="{E58B2195-5055-402F-A3E7-53FF0E4980C3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50" creationId="{9EE6F773-742A-491A-9A00-A2A150DF500A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52" creationId="{BCC81228-CEA3-402B-B8E5-688F5BFA7876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53" creationId="{BC0916B8-FF7A-4ECB-9FD7-C7668658D9B4}"/>
          </ac:spMkLst>
        </pc:spChg>
        <pc:spChg chg="add del">
          <ac:chgData name="malteneiji60@gmail.com" userId="0d94a6670d13eeae" providerId="LiveId" clId="{E35A8166-5CDE-4C59-AD93-7D4341A0EC57}" dt="2025-05-06T20:39:51.527" v="207" actId="26606"/>
          <ac:spMkLst>
            <pc:docMk/>
            <pc:sldMk cId="2775409832" sldId="275"/>
            <ac:spMk id="54" creationId="{9DC011D4-C95F-4B2E-9A3C-A46DCDE956DC}"/>
          </ac:spMkLst>
        </pc:spChg>
        <pc:spChg chg="add del">
          <ac:chgData name="malteneiji60@gmail.com" userId="0d94a6670d13eeae" providerId="LiveId" clId="{E35A8166-5CDE-4C59-AD93-7D4341A0EC57}" dt="2025-05-06T20:39:12.783" v="200" actId="26606"/>
          <ac:spMkLst>
            <pc:docMk/>
            <pc:sldMk cId="2775409832" sldId="275"/>
            <ac:spMk id="55" creationId="{BEBFA723-5A7B-472D-ABD7-1526B8D3A38B}"/>
          </ac:spMkLst>
        </pc:spChg>
        <pc:spChg chg="add del">
          <ac:chgData name="malteneiji60@gmail.com" userId="0d94a6670d13eeae" providerId="LiveId" clId="{E35A8166-5CDE-4C59-AD93-7D4341A0EC57}" dt="2025-05-06T20:39:12.783" v="200" actId="26606"/>
          <ac:spMkLst>
            <pc:docMk/>
            <pc:sldMk cId="2775409832" sldId="275"/>
            <ac:spMk id="57" creationId="{A6B27065-399A-4CF7-BF70-CF79B9848FC1}"/>
          </ac:spMkLst>
        </pc:spChg>
        <pc:grpChg chg="add del">
          <ac:chgData name="malteneiji60@gmail.com" userId="0d94a6670d13eeae" providerId="LiveId" clId="{E35A8166-5CDE-4C59-AD93-7D4341A0EC57}" dt="2025-05-06T20:35:43.206" v="179" actId="26606"/>
          <ac:grpSpMkLst>
            <pc:docMk/>
            <pc:sldMk cId="2775409832" sldId="275"/>
            <ac:grpSpMk id="26" creationId="{89D1390B-7E13-4B4F-9CB2-391063412E54}"/>
          </ac:grpSpMkLst>
        </pc:grpChg>
        <pc:grpChg chg="add del">
          <ac:chgData name="malteneiji60@gmail.com" userId="0d94a6670d13eeae" providerId="LiveId" clId="{E35A8166-5CDE-4C59-AD93-7D4341A0EC57}" dt="2025-05-06T20:37:21.479" v="185" actId="26606"/>
          <ac:grpSpMkLst>
            <pc:docMk/>
            <pc:sldMk cId="2775409832" sldId="275"/>
            <ac:grpSpMk id="38" creationId="{CF22986C-DDF7-4109-9D6A-006800D6B041}"/>
          </ac:grpSpMkLst>
        </pc:grpChg>
        <pc:grpChg chg="add del">
          <ac:chgData name="malteneiji60@gmail.com" userId="0d94a6670d13eeae" providerId="LiveId" clId="{E35A8166-5CDE-4C59-AD93-7D4341A0EC57}" dt="2025-05-06T20:39:12.783" v="200" actId="26606"/>
          <ac:grpSpMkLst>
            <pc:docMk/>
            <pc:sldMk cId="2775409832" sldId="275"/>
            <ac:grpSpMk id="59" creationId="{CF22986C-DDF7-4109-9D6A-006800D6B041}"/>
          </ac:grpSpMkLst>
        </pc:grpChg>
        <pc:picChg chg="add mod">
          <ac:chgData name="malteneiji60@gmail.com" userId="0d94a6670d13eeae" providerId="LiveId" clId="{E35A8166-5CDE-4C59-AD93-7D4341A0EC57}" dt="2025-05-06T20:39:51.527" v="207" actId="26606"/>
          <ac:picMkLst>
            <pc:docMk/>
            <pc:sldMk cId="2775409832" sldId="275"/>
            <ac:picMk id="3" creationId="{AB61D315-F39D-0E9B-F023-99079119DC92}"/>
          </ac:picMkLst>
        </pc:picChg>
        <pc:picChg chg="add del mod">
          <ac:chgData name="malteneiji60@gmail.com" userId="0d94a6670d13eeae" providerId="LiveId" clId="{E35A8166-5CDE-4C59-AD93-7D4341A0EC57}" dt="2025-05-06T20:39:08.857" v="197" actId="478"/>
          <ac:picMkLst>
            <pc:docMk/>
            <pc:sldMk cId="2775409832" sldId="275"/>
            <ac:picMk id="19" creationId="{FBFE7AF0-21F6-A1E4-0B40-11142E62C1AF}"/>
          </ac:picMkLst>
        </pc:picChg>
      </pc:sldChg>
      <pc:sldChg chg="addSp delSp modSp add del mod setBg delDesignElem">
        <pc:chgData name="malteneiji60@gmail.com" userId="0d94a6670d13eeae" providerId="LiveId" clId="{E35A8166-5CDE-4C59-AD93-7D4341A0EC57}" dt="2025-05-06T20:40:09.343" v="208" actId="47"/>
        <pc:sldMkLst>
          <pc:docMk/>
          <pc:sldMk cId="1869278003" sldId="276"/>
        </pc:sldMkLst>
        <pc:spChg chg="del mod">
          <ac:chgData name="malteneiji60@gmail.com" userId="0d94a6670d13eeae" providerId="LiveId" clId="{E35A8166-5CDE-4C59-AD93-7D4341A0EC57}" dt="2025-05-06T20:33:13.023" v="162" actId="478"/>
          <ac:spMkLst>
            <pc:docMk/>
            <pc:sldMk cId="1869278003" sldId="276"/>
            <ac:spMk id="2" creationId="{BFC66EF9-5424-D5CB-570A-CD1424AF8968}"/>
          </ac:spMkLst>
        </pc:spChg>
        <pc:spChg chg="add del">
          <ac:chgData name="malteneiji60@gmail.com" userId="0d94a6670d13eeae" providerId="LiveId" clId="{E35A8166-5CDE-4C59-AD93-7D4341A0EC57}" dt="2025-05-06T20:35:17.448" v="178" actId="26606"/>
          <ac:spMkLst>
            <pc:docMk/>
            <pc:sldMk cId="1869278003" sldId="276"/>
            <ac:spMk id="4" creationId="{54A6836E-C603-43CB-9DA7-89D8E3FA3838}"/>
          </ac:spMkLst>
        </pc:spChg>
        <pc:spChg chg="add del">
          <ac:chgData name="malteneiji60@gmail.com" userId="0d94a6670d13eeae" providerId="LiveId" clId="{E35A8166-5CDE-4C59-AD93-7D4341A0EC57}" dt="2025-05-06T20:35:17.448" v="178" actId="26606"/>
          <ac:spMkLst>
            <pc:docMk/>
            <pc:sldMk cId="1869278003" sldId="276"/>
            <ac:spMk id="5" creationId="{296007DD-F9BF-4F0F-B8C6-C514B2841971}"/>
          </ac:spMkLst>
        </pc:spChg>
        <pc:spChg chg="del">
          <ac:chgData name="malteneiji60@gmail.com" userId="0d94a6670d13eeae" providerId="LiveId" clId="{E35A8166-5CDE-4C59-AD93-7D4341A0EC57}" dt="2025-05-06T20:32:45.137" v="160"/>
          <ac:spMkLst>
            <pc:docMk/>
            <pc:sldMk cId="1869278003" sldId="276"/>
            <ac:spMk id="7" creationId="{3FCB20C4-F4FA-1A1C-D50D-459B6C26A384}"/>
          </ac:spMkLst>
        </pc:spChg>
        <pc:spChg chg="add mod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8" creationId="{4CDAFCE6-EB47-62EB-8107-392A90CA4F93}"/>
          </ac:spMkLst>
        </pc:spChg>
        <pc:spChg chg="del">
          <ac:chgData name="malteneiji60@gmail.com" userId="0d94a6670d13eeae" providerId="LiveId" clId="{E35A8166-5CDE-4C59-AD93-7D4341A0EC57}" dt="2025-05-06T20:32:45.137" v="160"/>
          <ac:spMkLst>
            <pc:docMk/>
            <pc:sldMk cId="1869278003" sldId="276"/>
            <ac:spMk id="9" creationId="{E149DBCE-FD62-228D-F0BC-E6B570E523E6}"/>
          </ac:spMkLst>
        </pc:spChg>
        <pc:spChg chg="add del mod">
          <ac:chgData name="malteneiji60@gmail.com" userId="0d94a6670d13eeae" providerId="LiveId" clId="{E35A8166-5CDE-4C59-AD93-7D4341A0EC57}" dt="2025-05-06T20:34:47.883" v="172" actId="478"/>
          <ac:spMkLst>
            <pc:docMk/>
            <pc:sldMk cId="1869278003" sldId="276"/>
            <ac:spMk id="10" creationId="{B78D8193-9FB2-ED1E-A8A9-91390B8A4D44}"/>
          </ac:spMkLst>
        </pc:spChg>
        <pc:spChg chg="add del">
          <ac:chgData name="malteneiji60@gmail.com" userId="0d94a6670d13eeae" providerId="LiveId" clId="{E35A8166-5CDE-4C59-AD93-7D4341A0EC57}" dt="2025-05-06T20:35:14.655" v="175" actId="26606"/>
          <ac:spMkLst>
            <pc:docMk/>
            <pc:sldMk cId="1869278003" sldId="276"/>
            <ac:spMk id="26" creationId="{BEBFA723-5A7B-472D-ABD7-1526B8D3A38B}"/>
          </ac:spMkLst>
        </pc:spChg>
        <pc:spChg chg="add del">
          <ac:chgData name="malteneiji60@gmail.com" userId="0d94a6670d13eeae" providerId="LiveId" clId="{E35A8166-5CDE-4C59-AD93-7D4341A0EC57}" dt="2025-05-06T20:35:14.655" v="175" actId="26606"/>
          <ac:spMkLst>
            <pc:docMk/>
            <pc:sldMk cId="1869278003" sldId="276"/>
            <ac:spMk id="28" creationId="{A6B27065-399A-4CF7-BF70-CF79B9848FC1}"/>
          </ac:spMkLst>
        </pc:spChg>
        <pc:spChg chg="add del">
          <ac:chgData name="malteneiji60@gmail.com" userId="0d94a6670d13eeae" providerId="LiveId" clId="{E35A8166-5CDE-4C59-AD93-7D4341A0EC57}" dt="2025-05-06T20:35:17.432" v="177" actId="26606"/>
          <ac:spMkLst>
            <pc:docMk/>
            <pc:sldMk cId="1869278003" sldId="276"/>
            <ac:spMk id="36" creationId="{18AC8E79-ECD6-4F34-BE5A-9F5E850E850A}"/>
          </ac:spMkLst>
        </pc:spChg>
        <pc:spChg chg="add del">
          <ac:chgData name="malteneiji60@gmail.com" userId="0d94a6670d13eeae" providerId="LiveId" clId="{E35A8166-5CDE-4C59-AD93-7D4341A0EC57}" dt="2025-05-06T20:35:17.432" v="177" actId="26606"/>
          <ac:spMkLst>
            <pc:docMk/>
            <pc:sldMk cId="1869278003" sldId="276"/>
            <ac:spMk id="37" creationId="{7D2BE1BB-2AB2-4D7E-9E27-8D245181B513}"/>
          </ac:spMkLst>
        </pc:spChg>
        <pc:spChg chg="add del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43" creationId="{BEBFA723-5A7B-472D-ABD7-1526B8D3A38B}"/>
          </ac:spMkLst>
        </pc:spChg>
        <pc:spChg chg="add del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44" creationId="{A6B27065-399A-4CF7-BF70-CF79B9848FC1}"/>
          </ac:spMkLst>
        </pc:spChg>
        <pc:spChg chg="add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50" creationId="{47942995-B07F-4636-9A06-C6A104B260A8}"/>
          </ac:spMkLst>
        </pc:spChg>
        <pc:spChg chg="add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57" creationId="{B81933D1-5615-42C7-9C0B-4EB7105CCE2D}"/>
          </ac:spMkLst>
        </pc:spChg>
        <pc:spChg chg="add">
          <ac:chgData name="malteneiji60@gmail.com" userId="0d94a6670d13eeae" providerId="LiveId" clId="{E35A8166-5CDE-4C59-AD93-7D4341A0EC57}" dt="2025-05-06T20:36:39.113" v="181" actId="26606"/>
          <ac:spMkLst>
            <pc:docMk/>
            <pc:sldMk cId="1869278003" sldId="276"/>
            <ac:spMk id="59" creationId="{19C9EAEA-39D0-4B0E-A0EB-51E7B26740B1}"/>
          </ac:spMkLst>
        </pc:spChg>
        <pc:grpChg chg="add del">
          <ac:chgData name="malteneiji60@gmail.com" userId="0d94a6670d13eeae" providerId="LiveId" clId="{E35A8166-5CDE-4C59-AD93-7D4341A0EC57}" dt="2025-05-06T20:35:17.448" v="178" actId="26606"/>
          <ac:grpSpMkLst>
            <pc:docMk/>
            <pc:sldMk cId="1869278003" sldId="276"/>
            <ac:grpSpMk id="6" creationId="{8A0FAFCA-5C96-453B-83B7-A9AEF7F18960}"/>
          </ac:grpSpMkLst>
        </pc:grpChg>
        <pc:grpChg chg="del">
          <ac:chgData name="malteneiji60@gmail.com" userId="0d94a6670d13eeae" providerId="LiveId" clId="{E35A8166-5CDE-4C59-AD93-7D4341A0EC57}" dt="2025-05-06T20:32:45.137" v="160"/>
          <ac:grpSpMkLst>
            <pc:docMk/>
            <pc:sldMk cId="1869278003" sldId="276"/>
            <ac:grpSpMk id="11" creationId="{22EBF291-2C9B-E324-960F-A3364B2EAA85}"/>
          </ac:grpSpMkLst>
        </pc:grpChg>
        <pc:grpChg chg="add del">
          <ac:chgData name="malteneiji60@gmail.com" userId="0d94a6670d13eeae" providerId="LiveId" clId="{E35A8166-5CDE-4C59-AD93-7D4341A0EC57}" dt="2025-05-06T20:35:17.448" v="178" actId="26606"/>
          <ac:grpSpMkLst>
            <pc:docMk/>
            <pc:sldMk cId="1869278003" sldId="276"/>
            <ac:grpSpMk id="17" creationId="{CD0398DD-AD75-4E2B-A3C6-35073082A8B4}"/>
          </ac:grpSpMkLst>
        </pc:grpChg>
        <pc:grpChg chg="add del">
          <ac:chgData name="malteneiji60@gmail.com" userId="0d94a6670d13eeae" providerId="LiveId" clId="{E35A8166-5CDE-4C59-AD93-7D4341A0EC57}" dt="2025-05-06T20:35:14.655" v="175" actId="26606"/>
          <ac:grpSpMkLst>
            <pc:docMk/>
            <pc:sldMk cId="1869278003" sldId="276"/>
            <ac:grpSpMk id="30" creationId="{CF22986C-DDF7-4109-9D6A-006800D6B041}"/>
          </ac:grpSpMkLst>
        </pc:grpChg>
        <pc:grpChg chg="add del">
          <ac:chgData name="malteneiji60@gmail.com" userId="0d94a6670d13eeae" providerId="LiveId" clId="{E35A8166-5CDE-4C59-AD93-7D4341A0EC57}" dt="2025-05-06T20:35:17.432" v="177" actId="26606"/>
          <ac:grpSpMkLst>
            <pc:docMk/>
            <pc:sldMk cId="1869278003" sldId="276"/>
            <ac:grpSpMk id="38" creationId="{22A1615C-2156-4B15-BF3E-39794B37905E}"/>
          </ac:grpSpMkLst>
        </pc:grpChg>
        <pc:grpChg chg="add del">
          <ac:chgData name="malteneiji60@gmail.com" userId="0d94a6670d13eeae" providerId="LiveId" clId="{E35A8166-5CDE-4C59-AD93-7D4341A0EC57}" dt="2025-05-06T20:36:39.113" v="181" actId="26606"/>
          <ac:grpSpMkLst>
            <pc:docMk/>
            <pc:sldMk cId="1869278003" sldId="276"/>
            <ac:grpSpMk id="45" creationId="{CF22986C-DDF7-4109-9D6A-006800D6B041}"/>
          </ac:grpSpMkLst>
        </pc:grpChg>
        <pc:grpChg chg="add">
          <ac:chgData name="malteneiji60@gmail.com" userId="0d94a6670d13eeae" providerId="LiveId" clId="{E35A8166-5CDE-4C59-AD93-7D4341A0EC57}" dt="2025-05-06T20:36:39.113" v="181" actId="26606"/>
          <ac:grpSpMkLst>
            <pc:docMk/>
            <pc:sldMk cId="1869278003" sldId="276"/>
            <ac:grpSpMk id="52" creationId="{032D8612-31EB-44CF-A1D0-14FD4C705424}"/>
          </ac:grpSpMkLst>
        </pc:grpChg>
        <pc:picChg chg="add mod ord">
          <ac:chgData name="malteneiji60@gmail.com" userId="0d94a6670d13eeae" providerId="LiveId" clId="{E35A8166-5CDE-4C59-AD93-7D4341A0EC57}" dt="2025-05-06T20:36:39.113" v="181" actId="26606"/>
          <ac:picMkLst>
            <pc:docMk/>
            <pc:sldMk cId="1869278003" sldId="276"/>
            <ac:picMk id="3" creationId="{A18EC329-3D38-F9DF-0136-3BE03093F863}"/>
          </ac:picMkLst>
        </pc:picChg>
      </pc:sldChg>
      <pc:sldChg chg="delSp add del setBg delDesignElem">
        <pc:chgData name="malteneiji60@gmail.com" userId="0d94a6670d13eeae" providerId="LiveId" clId="{E35A8166-5CDE-4C59-AD93-7D4341A0EC57}" dt="2025-05-06T20:38:38.246" v="189" actId="47"/>
        <pc:sldMkLst>
          <pc:docMk/>
          <pc:sldMk cId="195457903" sldId="277"/>
        </pc:sldMkLst>
        <pc:spChg chg="del">
          <ac:chgData name="malteneiji60@gmail.com" userId="0d94a6670d13eeae" providerId="LiveId" clId="{E35A8166-5CDE-4C59-AD93-7D4341A0EC57}" dt="2025-05-06T20:38:33.924" v="188"/>
          <ac:spMkLst>
            <pc:docMk/>
            <pc:sldMk cId="195457903" sldId="277"/>
            <ac:spMk id="46" creationId="{9A7A7B3E-F00D-B9AF-FB84-D34F0E218893}"/>
          </ac:spMkLst>
        </pc:spChg>
        <pc:spChg chg="del">
          <ac:chgData name="malteneiji60@gmail.com" userId="0d94a6670d13eeae" providerId="LiveId" clId="{E35A8166-5CDE-4C59-AD93-7D4341A0EC57}" dt="2025-05-06T20:38:33.924" v="188"/>
          <ac:spMkLst>
            <pc:docMk/>
            <pc:sldMk cId="195457903" sldId="277"/>
            <ac:spMk id="48" creationId="{3166D8B0-326D-D072-FE63-EB5026FD54D7}"/>
          </ac:spMkLst>
        </pc:spChg>
        <pc:spChg chg="del">
          <ac:chgData name="malteneiji60@gmail.com" userId="0d94a6670d13eeae" providerId="LiveId" clId="{E35A8166-5CDE-4C59-AD93-7D4341A0EC57}" dt="2025-05-06T20:38:33.924" v="188"/>
          <ac:spMkLst>
            <pc:docMk/>
            <pc:sldMk cId="195457903" sldId="277"/>
            <ac:spMk id="50" creationId="{F72CD8E4-B5EB-D60E-B17F-BE68CB51310F}"/>
          </ac:spMkLst>
        </pc:spChg>
      </pc:sldChg>
      <pc:sldChg chg="add">
        <pc:chgData name="malteneiji60@gmail.com" userId="0d94a6670d13eeae" providerId="LiveId" clId="{E35A8166-5CDE-4C59-AD93-7D4341A0EC57}" dt="2025-05-06T20:38:44.081" v="190" actId="2890"/>
        <pc:sldMkLst>
          <pc:docMk/>
          <pc:sldMk cId="1735496909" sldId="277"/>
        </pc:sldMkLst>
      </pc:sldChg>
      <pc:sldChg chg="addSp delSp modSp add mod setBg">
        <pc:chgData name="malteneiji60@gmail.com" userId="0d94a6670d13eeae" providerId="LiveId" clId="{E35A8166-5CDE-4C59-AD93-7D4341A0EC57}" dt="2025-05-06T20:42:07.857" v="215" actId="26606"/>
        <pc:sldMkLst>
          <pc:docMk/>
          <pc:sldMk cId="1531137180" sldId="278"/>
        </pc:sldMkLst>
        <pc:spChg chg="del mod">
          <ac:chgData name="malteneiji60@gmail.com" userId="0d94a6670d13eeae" providerId="LiveId" clId="{E35A8166-5CDE-4C59-AD93-7D4341A0EC57}" dt="2025-05-06T20:41:49.452" v="213" actId="478"/>
          <ac:spMkLst>
            <pc:docMk/>
            <pc:sldMk cId="1531137180" sldId="278"/>
            <ac:spMk id="3" creationId="{23CF5D38-09FF-A3B7-1D84-EC47DD677D67}"/>
          </ac:spMkLst>
        </pc:spChg>
        <pc:spChg chg="del">
          <ac:chgData name="malteneiji60@gmail.com" userId="0d94a6670d13eeae" providerId="LiveId" clId="{E35A8166-5CDE-4C59-AD93-7D4341A0EC57}" dt="2025-05-06T20:41:52.726" v="214" actId="478"/>
          <ac:spMkLst>
            <pc:docMk/>
            <pc:sldMk cId="1531137180" sldId="278"/>
            <ac:spMk id="5" creationId="{73488987-C7D1-150D-5683-31AC8F039E43}"/>
          </ac:spMkLst>
        </pc:spChg>
        <pc:spChg chg="mod">
          <ac:chgData name="malteneiji60@gmail.com" userId="0d94a6670d13eeae" providerId="LiveId" clId="{E35A8166-5CDE-4C59-AD93-7D4341A0EC57}" dt="2025-05-06T20:42:07.857" v="215" actId="26606"/>
          <ac:spMkLst>
            <pc:docMk/>
            <pc:sldMk cId="1531137180" sldId="278"/>
            <ac:spMk id="6" creationId="{37FCD6B4-AA31-3908-6086-099CB9D1929F}"/>
          </ac:spMkLst>
        </pc:spChg>
        <pc:spChg chg="mod">
          <ac:chgData name="malteneiji60@gmail.com" userId="0d94a6670d13eeae" providerId="LiveId" clId="{E35A8166-5CDE-4C59-AD93-7D4341A0EC57}" dt="2025-05-06T20:42:07.857" v="215" actId="26606"/>
          <ac:spMkLst>
            <pc:docMk/>
            <pc:sldMk cId="1531137180" sldId="278"/>
            <ac:spMk id="7" creationId="{89F58F12-A3ED-97ED-2544-8478C19A4CB3}"/>
          </ac:spMkLst>
        </pc:spChg>
        <pc:spChg chg="add">
          <ac:chgData name="malteneiji60@gmail.com" userId="0d94a6670d13eeae" providerId="LiveId" clId="{E35A8166-5CDE-4C59-AD93-7D4341A0EC57}" dt="2025-05-06T20:42:07.857" v="215" actId="26606"/>
          <ac:spMkLst>
            <pc:docMk/>
            <pc:sldMk cId="1531137180" sldId="278"/>
            <ac:spMk id="12" creationId="{907EF6B7-1338-4443-8C46-6A318D952DFD}"/>
          </ac:spMkLst>
        </pc:spChg>
        <pc:spChg chg="add">
          <ac:chgData name="malteneiji60@gmail.com" userId="0d94a6670d13eeae" providerId="LiveId" clId="{E35A8166-5CDE-4C59-AD93-7D4341A0EC57}" dt="2025-05-06T20:42:07.857" v="215" actId="26606"/>
          <ac:spMkLst>
            <pc:docMk/>
            <pc:sldMk cId="1531137180" sldId="278"/>
            <ac:spMk id="14" creationId="{DAAE4CDD-124C-4DCF-9584-B6033B545DD5}"/>
          </ac:spMkLst>
        </pc:spChg>
        <pc:spChg chg="add">
          <ac:chgData name="malteneiji60@gmail.com" userId="0d94a6670d13eeae" providerId="LiveId" clId="{E35A8166-5CDE-4C59-AD93-7D4341A0EC57}" dt="2025-05-06T20:42:07.857" v="215" actId="26606"/>
          <ac:spMkLst>
            <pc:docMk/>
            <pc:sldMk cId="1531137180" sldId="278"/>
            <ac:spMk id="16" creationId="{081E4A58-353D-44AE-B2FC-2A74E2E400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A4D1A-DE9C-432A-869E-41EEEE07A0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1EA815-34A8-4587-957A-B4057AD9075B}">
      <dgm:prSet/>
      <dgm:spPr/>
      <dgm:t>
        <a:bodyPr/>
        <a:lstStyle/>
        <a:p>
          <a:r>
            <a:rPr lang="en-US"/>
            <a:t>Combined satellite, sensor, and mobility data using geohashing.</a:t>
          </a:r>
        </a:p>
      </dgm:t>
    </dgm:pt>
    <dgm:pt modelId="{3DAA2A3E-8031-4283-A233-E3C832AF1627}" type="parTrans" cxnId="{336D4E2E-D1C7-4712-A6D1-72A16C47E83E}">
      <dgm:prSet/>
      <dgm:spPr/>
      <dgm:t>
        <a:bodyPr/>
        <a:lstStyle/>
        <a:p>
          <a:endParaRPr lang="en-US"/>
        </a:p>
      </dgm:t>
    </dgm:pt>
    <dgm:pt modelId="{9A38AF8A-692F-4595-9A6D-9B7E82851394}" type="sibTrans" cxnId="{336D4E2E-D1C7-4712-A6D1-72A16C47E83E}">
      <dgm:prSet/>
      <dgm:spPr/>
      <dgm:t>
        <a:bodyPr/>
        <a:lstStyle/>
        <a:p>
          <a:endParaRPr lang="en-US"/>
        </a:p>
      </dgm:t>
    </dgm:pt>
    <dgm:pt modelId="{B8A8CF24-EAC8-451B-8835-D858C0923FEA}">
      <dgm:prSet/>
      <dgm:spPr/>
      <dgm:t>
        <a:bodyPr/>
        <a:lstStyle/>
        <a:p>
          <a:r>
            <a:rPr lang="en-US"/>
            <a:t>Found clear link between traffic and NO₂, with exceptions in industrial zones.</a:t>
          </a:r>
        </a:p>
      </dgm:t>
    </dgm:pt>
    <dgm:pt modelId="{378FA2C4-0EB0-44D7-A158-8811E85AA5F3}" type="parTrans" cxnId="{6807B7FE-3E62-4865-98EF-79E3836F4E8A}">
      <dgm:prSet/>
      <dgm:spPr/>
      <dgm:t>
        <a:bodyPr/>
        <a:lstStyle/>
        <a:p>
          <a:endParaRPr lang="en-US"/>
        </a:p>
      </dgm:t>
    </dgm:pt>
    <dgm:pt modelId="{9F941501-9ADD-490F-A30E-6ED3C3AE4B14}" type="sibTrans" cxnId="{6807B7FE-3E62-4865-98EF-79E3836F4E8A}">
      <dgm:prSet/>
      <dgm:spPr/>
      <dgm:t>
        <a:bodyPr/>
        <a:lstStyle/>
        <a:p>
          <a:endParaRPr lang="en-US"/>
        </a:p>
      </dgm:t>
    </dgm:pt>
    <dgm:pt modelId="{32F392FB-5892-4B55-B374-714EAFC7C0C6}">
      <dgm:prSet/>
      <dgm:spPr/>
      <dgm:t>
        <a:bodyPr/>
        <a:lstStyle/>
        <a:p>
          <a:r>
            <a:rPr lang="en-US"/>
            <a:t>Population density emerged as the strongest predictor of pollution.</a:t>
          </a:r>
        </a:p>
      </dgm:t>
    </dgm:pt>
    <dgm:pt modelId="{3AAF610D-79CA-4E55-B32C-3DBF484E32C8}" type="parTrans" cxnId="{9B57D57E-1AC2-4D76-B66E-ECA95F1D5DC7}">
      <dgm:prSet/>
      <dgm:spPr/>
      <dgm:t>
        <a:bodyPr/>
        <a:lstStyle/>
        <a:p>
          <a:endParaRPr lang="en-US"/>
        </a:p>
      </dgm:t>
    </dgm:pt>
    <dgm:pt modelId="{E0AAB3BA-E760-4DF1-8D18-65DBDAE88661}" type="sibTrans" cxnId="{9B57D57E-1AC2-4D76-B66E-ECA95F1D5DC7}">
      <dgm:prSet/>
      <dgm:spPr/>
      <dgm:t>
        <a:bodyPr/>
        <a:lstStyle/>
        <a:p>
          <a:endParaRPr lang="en-US"/>
        </a:p>
      </dgm:t>
    </dgm:pt>
    <dgm:pt modelId="{85FA0496-4139-44A1-9431-9F13BB651AFC}">
      <dgm:prSet/>
      <dgm:spPr/>
      <dgm:t>
        <a:bodyPr/>
        <a:lstStyle/>
        <a:p>
          <a:r>
            <a:rPr lang="en-US"/>
            <a:t>Gradient Boosting models outperformed linear models in detecting patterns.</a:t>
          </a:r>
        </a:p>
      </dgm:t>
    </dgm:pt>
    <dgm:pt modelId="{CAD58263-0340-44AE-99CC-6CCF5663E00F}" type="parTrans" cxnId="{231EF0E6-ADED-4F2F-8610-EB5108F38BED}">
      <dgm:prSet/>
      <dgm:spPr/>
      <dgm:t>
        <a:bodyPr/>
        <a:lstStyle/>
        <a:p>
          <a:endParaRPr lang="en-US"/>
        </a:p>
      </dgm:t>
    </dgm:pt>
    <dgm:pt modelId="{35AD34AD-4721-4BE8-A546-C86089833CE3}" type="sibTrans" cxnId="{231EF0E6-ADED-4F2F-8610-EB5108F38BED}">
      <dgm:prSet/>
      <dgm:spPr/>
      <dgm:t>
        <a:bodyPr/>
        <a:lstStyle/>
        <a:p>
          <a:endParaRPr lang="en-US"/>
        </a:p>
      </dgm:t>
    </dgm:pt>
    <dgm:pt modelId="{78F6314D-BF87-48B3-B628-2FE4EFC99137}">
      <dgm:prSet/>
      <dgm:spPr/>
      <dgm:t>
        <a:bodyPr/>
        <a:lstStyle/>
        <a:p>
          <a:r>
            <a:rPr lang="en-US"/>
            <a:t>Framework supports both historical analysis and future scenario planning.</a:t>
          </a:r>
        </a:p>
      </dgm:t>
    </dgm:pt>
    <dgm:pt modelId="{C409D456-3DB0-4156-AEC9-58854F14E3DE}" type="parTrans" cxnId="{91F5BF5E-C294-4F98-8884-5D67F4469E89}">
      <dgm:prSet/>
      <dgm:spPr/>
      <dgm:t>
        <a:bodyPr/>
        <a:lstStyle/>
        <a:p>
          <a:endParaRPr lang="en-US"/>
        </a:p>
      </dgm:t>
    </dgm:pt>
    <dgm:pt modelId="{8CFF641A-825E-4F84-8A85-79E336328159}" type="sibTrans" cxnId="{91F5BF5E-C294-4F98-8884-5D67F4469E89}">
      <dgm:prSet/>
      <dgm:spPr/>
      <dgm:t>
        <a:bodyPr/>
        <a:lstStyle/>
        <a:p>
          <a:endParaRPr lang="en-US"/>
        </a:p>
      </dgm:t>
    </dgm:pt>
    <dgm:pt modelId="{1D8954D4-FB5F-4035-A3F9-05E56E0A598C}" type="pres">
      <dgm:prSet presAssocID="{AA3A4D1A-DE9C-432A-869E-41EEEE07A029}" presName="linear" presStyleCnt="0">
        <dgm:presLayoutVars>
          <dgm:animLvl val="lvl"/>
          <dgm:resizeHandles val="exact"/>
        </dgm:presLayoutVars>
      </dgm:prSet>
      <dgm:spPr/>
    </dgm:pt>
    <dgm:pt modelId="{A7726557-71A1-4B5C-ABCB-0D568D4042E4}" type="pres">
      <dgm:prSet presAssocID="{141EA815-34A8-4587-957A-B4057AD9075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27A9CEA-78EA-4AA0-9315-BDB9E3FAD295}" type="pres">
      <dgm:prSet presAssocID="{9A38AF8A-692F-4595-9A6D-9B7E82851394}" presName="spacer" presStyleCnt="0"/>
      <dgm:spPr/>
    </dgm:pt>
    <dgm:pt modelId="{BE7252D7-24AF-4CE3-B2AC-F22B5BC4F439}" type="pres">
      <dgm:prSet presAssocID="{B8A8CF24-EAC8-451B-8835-D858C0923F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E4E56D7-3286-4056-BDB0-F78E5D827694}" type="pres">
      <dgm:prSet presAssocID="{9F941501-9ADD-490F-A30E-6ED3C3AE4B14}" presName="spacer" presStyleCnt="0"/>
      <dgm:spPr/>
    </dgm:pt>
    <dgm:pt modelId="{21C1ABC7-0D47-48C9-826F-FC2BB2ED2E97}" type="pres">
      <dgm:prSet presAssocID="{32F392FB-5892-4B55-B374-714EAFC7C0C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3E8A26-D01C-4AB2-893C-6276829C80DE}" type="pres">
      <dgm:prSet presAssocID="{E0AAB3BA-E760-4DF1-8D18-65DBDAE88661}" presName="spacer" presStyleCnt="0"/>
      <dgm:spPr/>
    </dgm:pt>
    <dgm:pt modelId="{9F37647C-554B-463C-B394-92F955935808}" type="pres">
      <dgm:prSet presAssocID="{85FA0496-4139-44A1-9431-9F13BB651AF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9DD4C3E-EFC8-46A7-A4B8-AF9B5B3B85C7}" type="pres">
      <dgm:prSet presAssocID="{35AD34AD-4721-4BE8-A546-C86089833CE3}" presName="spacer" presStyleCnt="0"/>
      <dgm:spPr/>
    </dgm:pt>
    <dgm:pt modelId="{6AE69FDF-6185-4F0B-A459-D461D380B270}" type="pres">
      <dgm:prSet presAssocID="{78F6314D-BF87-48B3-B628-2FE4EFC9913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5571B2A-19CC-4871-8EC7-FE72431FF178}" type="presOf" srcId="{141EA815-34A8-4587-957A-B4057AD9075B}" destId="{A7726557-71A1-4B5C-ABCB-0D568D4042E4}" srcOrd="0" destOrd="0" presId="urn:microsoft.com/office/officeart/2005/8/layout/vList2"/>
    <dgm:cxn modelId="{336D4E2E-D1C7-4712-A6D1-72A16C47E83E}" srcId="{AA3A4D1A-DE9C-432A-869E-41EEEE07A029}" destId="{141EA815-34A8-4587-957A-B4057AD9075B}" srcOrd="0" destOrd="0" parTransId="{3DAA2A3E-8031-4283-A233-E3C832AF1627}" sibTransId="{9A38AF8A-692F-4595-9A6D-9B7E82851394}"/>
    <dgm:cxn modelId="{3B1C0E31-9CA8-4566-96C6-59D1A2A865B6}" type="presOf" srcId="{AA3A4D1A-DE9C-432A-869E-41EEEE07A029}" destId="{1D8954D4-FB5F-4035-A3F9-05E56E0A598C}" srcOrd="0" destOrd="0" presId="urn:microsoft.com/office/officeart/2005/8/layout/vList2"/>
    <dgm:cxn modelId="{91F5BF5E-C294-4F98-8884-5D67F4469E89}" srcId="{AA3A4D1A-DE9C-432A-869E-41EEEE07A029}" destId="{78F6314D-BF87-48B3-B628-2FE4EFC99137}" srcOrd="4" destOrd="0" parTransId="{C409D456-3DB0-4156-AEC9-58854F14E3DE}" sibTransId="{8CFF641A-825E-4F84-8A85-79E336328159}"/>
    <dgm:cxn modelId="{3131BB68-64F9-4297-AF9B-8ADF955AD85C}" type="presOf" srcId="{B8A8CF24-EAC8-451B-8835-D858C0923FEA}" destId="{BE7252D7-24AF-4CE3-B2AC-F22B5BC4F439}" srcOrd="0" destOrd="0" presId="urn:microsoft.com/office/officeart/2005/8/layout/vList2"/>
    <dgm:cxn modelId="{25C85473-950B-41DD-9BFA-95387364C5A0}" type="presOf" srcId="{85FA0496-4139-44A1-9431-9F13BB651AFC}" destId="{9F37647C-554B-463C-B394-92F955935808}" srcOrd="0" destOrd="0" presId="urn:microsoft.com/office/officeart/2005/8/layout/vList2"/>
    <dgm:cxn modelId="{9B57D57E-1AC2-4D76-B66E-ECA95F1D5DC7}" srcId="{AA3A4D1A-DE9C-432A-869E-41EEEE07A029}" destId="{32F392FB-5892-4B55-B374-714EAFC7C0C6}" srcOrd="2" destOrd="0" parTransId="{3AAF610D-79CA-4E55-B32C-3DBF484E32C8}" sibTransId="{E0AAB3BA-E760-4DF1-8D18-65DBDAE88661}"/>
    <dgm:cxn modelId="{3EDE1D93-8B1F-4F7A-AB56-08E0248E4C34}" type="presOf" srcId="{32F392FB-5892-4B55-B374-714EAFC7C0C6}" destId="{21C1ABC7-0D47-48C9-826F-FC2BB2ED2E97}" srcOrd="0" destOrd="0" presId="urn:microsoft.com/office/officeart/2005/8/layout/vList2"/>
    <dgm:cxn modelId="{4976CB94-B8B5-46AA-A3DC-6C331465CA52}" type="presOf" srcId="{78F6314D-BF87-48B3-B628-2FE4EFC99137}" destId="{6AE69FDF-6185-4F0B-A459-D461D380B270}" srcOrd="0" destOrd="0" presId="urn:microsoft.com/office/officeart/2005/8/layout/vList2"/>
    <dgm:cxn modelId="{231EF0E6-ADED-4F2F-8610-EB5108F38BED}" srcId="{AA3A4D1A-DE9C-432A-869E-41EEEE07A029}" destId="{85FA0496-4139-44A1-9431-9F13BB651AFC}" srcOrd="3" destOrd="0" parTransId="{CAD58263-0340-44AE-99CC-6CCF5663E00F}" sibTransId="{35AD34AD-4721-4BE8-A546-C86089833CE3}"/>
    <dgm:cxn modelId="{6807B7FE-3E62-4865-98EF-79E3836F4E8A}" srcId="{AA3A4D1A-DE9C-432A-869E-41EEEE07A029}" destId="{B8A8CF24-EAC8-451B-8835-D858C0923FEA}" srcOrd="1" destOrd="0" parTransId="{378FA2C4-0EB0-44D7-A158-8811E85AA5F3}" sibTransId="{9F941501-9ADD-490F-A30E-6ED3C3AE4B14}"/>
    <dgm:cxn modelId="{2BADEBAC-9C8F-40E2-BB9D-C391446F182A}" type="presParOf" srcId="{1D8954D4-FB5F-4035-A3F9-05E56E0A598C}" destId="{A7726557-71A1-4B5C-ABCB-0D568D4042E4}" srcOrd="0" destOrd="0" presId="urn:microsoft.com/office/officeart/2005/8/layout/vList2"/>
    <dgm:cxn modelId="{C4214BC0-DD9B-45BC-9F7A-EEBC23BE14D7}" type="presParOf" srcId="{1D8954D4-FB5F-4035-A3F9-05E56E0A598C}" destId="{427A9CEA-78EA-4AA0-9315-BDB9E3FAD295}" srcOrd="1" destOrd="0" presId="urn:microsoft.com/office/officeart/2005/8/layout/vList2"/>
    <dgm:cxn modelId="{2774AFD4-FBA9-44BC-9DAA-2AAF2552D4F5}" type="presParOf" srcId="{1D8954D4-FB5F-4035-A3F9-05E56E0A598C}" destId="{BE7252D7-24AF-4CE3-B2AC-F22B5BC4F439}" srcOrd="2" destOrd="0" presId="urn:microsoft.com/office/officeart/2005/8/layout/vList2"/>
    <dgm:cxn modelId="{7D1D4227-7FDC-4907-B31B-2ECC10F2AC3E}" type="presParOf" srcId="{1D8954D4-FB5F-4035-A3F9-05E56E0A598C}" destId="{4E4E56D7-3286-4056-BDB0-F78E5D827694}" srcOrd="3" destOrd="0" presId="urn:microsoft.com/office/officeart/2005/8/layout/vList2"/>
    <dgm:cxn modelId="{6E792EC2-A0D2-42C5-A3F8-C0210A0E92DB}" type="presParOf" srcId="{1D8954D4-FB5F-4035-A3F9-05E56E0A598C}" destId="{21C1ABC7-0D47-48C9-826F-FC2BB2ED2E97}" srcOrd="4" destOrd="0" presId="urn:microsoft.com/office/officeart/2005/8/layout/vList2"/>
    <dgm:cxn modelId="{AEE50869-B2BD-4183-BDC6-7BC2443A540A}" type="presParOf" srcId="{1D8954D4-FB5F-4035-A3F9-05E56E0A598C}" destId="{573E8A26-D01C-4AB2-893C-6276829C80DE}" srcOrd="5" destOrd="0" presId="urn:microsoft.com/office/officeart/2005/8/layout/vList2"/>
    <dgm:cxn modelId="{9A3CC11A-A2AE-4C64-AE4F-85179D870E8E}" type="presParOf" srcId="{1D8954D4-FB5F-4035-A3F9-05E56E0A598C}" destId="{9F37647C-554B-463C-B394-92F955935808}" srcOrd="6" destOrd="0" presId="urn:microsoft.com/office/officeart/2005/8/layout/vList2"/>
    <dgm:cxn modelId="{59D88A84-DA36-473C-AEE1-0BF4AC6DEA2C}" type="presParOf" srcId="{1D8954D4-FB5F-4035-A3F9-05E56E0A598C}" destId="{29DD4C3E-EFC8-46A7-A4B8-AF9B5B3B85C7}" srcOrd="7" destOrd="0" presId="urn:microsoft.com/office/officeart/2005/8/layout/vList2"/>
    <dgm:cxn modelId="{06A0111B-2367-4A3E-8E66-E6DDE54F068D}" type="presParOf" srcId="{1D8954D4-FB5F-4035-A3F9-05E56E0A598C}" destId="{6AE69FDF-6185-4F0B-A459-D461D380B2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26557-71A1-4B5C-ABCB-0D568D4042E4}">
      <dsp:nvSpPr>
        <dsp:cNvPr id="0" name=""/>
        <dsp:cNvSpPr/>
      </dsp:nvSpPr>
      <dsp:spPr>
        <a:xfrm>
          <a:off x="0" y="32610"/>
          <a:ext cx="6900512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Combined satellite, sensor, and mobility data using geohashing.</a:t>
          </a:r>
        </a:p>
      </dsp:txBody>
      <dsp:txXfrm>
        <a:off x="50489" y="83099"/>
        <a:ext cx="6799534" cy="933302"/>
      </dsp:txXfrm>
    </dsp:sp>
    <dsp:sp modelId="{BE7252D7-24AF-4CE3-B2AC-F22B5BC4F439}">
      <dsp:nvSpPr>
        <dsp:cNvPr id="0" name=""/>
        <dsp:cNvSpPr/>
      </dsp:nvSpPr>
      <dsp:spPr>
        <a:xfrm>
          <a:off x="0" y="1141770"/>
          <a:ext cx="6900512" cy="1034280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Found clear link between traffic and NO₂, with exceptions in industrial zones.</a:t>
          </a:r>
        </a:p>
      </dsp:txBody>
      <dsp:txXfrm>
        <a:off x="50489" y="1192259"/>
        <a:ext cx="6799534" cy="933302"/>
      </dsp:txXfrm>
    </dsp:sp>
    <dsp:sp modelId="{21C1ABC7-0D47-48C9-826F-FC2BB2ED2E97}">
      <dsp:nvSpPr>
        <dsp:cNvPr id="0" name=""/>
        <dsp:cNvSpPr/>
      </dsp:nvSpPr>
      <dsp:spPr>
        <a:xfrm>
          <a:off x="0" y="2250930"/>
          <a:ext cx="6900512" cy="10342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Population density emerged as the strongest predictor of pollution.</a:t>
          </a:r>
        </a:p>
      </dsp:txBody>
      <dsp:txXfrm>
        <a:off x="50489" y="2301419"/>
        <a:ext cx="6799534" cy="933302"/>
      </dsp:txXfrm>
    </dsp:sp>
    <dsp:sp modelId="{9F37647C-554B-463C-B394-92F955935808}">
      <dsp:nvSpPr>
        <dsp:cNvPr id="0" name=""/>
        <dsp:cNvSpPr/>
      </dsp:nvSpPr>
      <dsp:spPr>
        <a:xfrm>
          <a:off x="0" y="3360090"/>
          <a:ext cx="6900512" cy="1034280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Gradient Boosting models outperformed linear models in detecting patterns.</a:t>
          </a:r>
        </a:p>
      </dsp:txBody>
      <dsp:txXfrm>
        <a:off x="50489" y="3410579"/>
        <a:ext cx="6799534" cy="933302"/>
      </dsp:txXfrm>
    </dsp:sp>
    <dsp:sp modelId="{6AE69FDF-6185-4F0B-A459-D461D380B270}">
      <dsp:nvSpPr>
        <dsp:cNvPr id="0" name=""/>
        <dsp:cNvSpPr/>
      </dsp:nvSpPr>
      <dsp:spPr>
        <a:xfrm>
          <a:off x="0" y="4469250"/>
          <a:ext cx="6900512" cy="1034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Framework supports both historical analysis and future scenario planning.</a:t>
          </a:r>
        </a:p>
      </dsp:txBody>
      <dsp:txXfrm>
        <a:off x="50489" y="4519739"/>
        <a:ext cx="6799534" cy="933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116B-C65B-A4EC-EA66-68E00CD01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95FB-5E95-87E2-7F43-3E49D234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816BC-DE93-FD47-7B2E-1820D8423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DC3EE-62C7-E5AB-28A0-0133838C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42E04-356D-5B83-5412-5A55C78F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0887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2CE1F-011C-AF0F-1094-2876213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60E92-F519-0F10-CEA4-1EEC29793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B8B-97B8-2A14-4729-4355B409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EAD70-7F8E-6344-9099-BB888E2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2B55-9D47-D9AB-39E5-2C05048C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5283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F293A5-8555-0395-684A-23D57D862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B1468-6DF8-E196-04BA-D8EBCE3D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2E726-C801-92E2-B10B-61284CDF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3EDA1-7289-C225-12B4-448BEDB6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E6A3E-C0D3-BC6A-70C5-8F73F863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2203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ADA25-0AEC-BEF3-A57C-6AA557A3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CA69-756B-B96A-5186-8701BAC8D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691C-DB8B-63FE-7AF3-2C9BCF88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57C00-6052-2C13-ECF9-21423EE8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63986-242D-1C88-06A0-38D227B8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868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72D1-6036-BC97-A948-FBE37484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04E3-0A9D-4AD4-CF30-83F915FF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36CF4-39B5-086C-6B2C-E28A6DC7C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0A23-FE3A-9490-36FD-3AFB677C8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D7F3B-05B6-FB82-1759-B0FD0FAA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6304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160F-7FEE-96CC-067F-EA13CD9C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6A61D-82E2-DB8C-1D68-D6F54CAA1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69516-A2ED-1C2A-15FC-B8403042E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C49BD-15AF-A156-A7C3-3FABBC121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611C1-83CE-EE94-1ACA-A413A8A1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39065-842F-4CB9-0894-F4780438D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8775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6298-1F56-5E27-AE77-67AF663D6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26C43-67E9-CBC9-0649-04815CD24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9D283-5956-B804-DC51-2E9200680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105B-1DC8-DF78-DC62-73B7072B9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E1F3D-B1C3-9390-7024-7F503F313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7A17E-447D-209F-3780-7914C230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3CAAC-5AD7-A521-7C39-F22D97DD2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026D1-51D1-C234-2C5F-D1F6ECD7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968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F916-D89F-1512-B791-BB00F31DF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12D706-08EC-E8AE-9D08-9C88CF73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E30F1-DA22-7883-9B97-338926AD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6B1FF-B3D5-8DD7-8BE2-4AC0EC1B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2409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01186-EDED-1B26-3AEE-DF321974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844E18-23F2-3A59-545A-801504C7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16DB2-06B2-F19E-4049-D8CEABFD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244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106AE-B194-245A-AB6D-873EF2C1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C601D-F586-FF40-4B5B-A4C08CEFF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FBDDD-397B-DF01-A3DD-3D1116197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DAE72F-8E86-F67E-1BA7-A44AF77E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98D7B2-CF2A-AA9C-1F7B-C1FCEEF3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09704-7668-AAE2-2BD0-21E85CDD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4461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8992-07C7-99BC-1DF2-4889AA44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72E40A-5DC3-1B81-CD9A-C8C51AA16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AFB7D-09F8-25B0-E3E6-59F0E6B74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CAE00-88AA-B582-0DA1-83D9E5B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F3BA5-563B-DBED-EBBF-D748D49F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3F7C-A28F-3BCF-79BF-9C043BE9B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054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5FB9AE-BC97-7AD6-92D0-0476FD53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E466-EA73-4E30-F76B-7D248EAD4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C02C-7944-E254-F172-A554401EC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EEFD1-5B5C-4AAA-87A1-B57A5AF42277}" type="datetimeFigureOut">
              <a:rPr lang="en-AE" smtClean="0"/>
              <a:t>07/05/2025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3506-8F87-75E6-6769-A1A5933D6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D21D-07AB-9224-98B1-732A3AC0D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6346A-8CC4-4B31-B42E-F07A070086F4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8250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ADFDA-6010-8453-B2D5-3791F9ECB01C}"/>
              </a:ext>
            </a:extLst>
          </p:cNvPr>
          <p:cNvSpPr txBox="1"/>
          <p:nvPr/>
        </p:nvSpPr>
        <p:spPr>
          <a:xfrm>
            <a:off x="838200" y="647593"/>
            <a:ext cx="4467792" cy="306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Methodology Overview</a:t>
            </a:r>
            <a:endParaRPr lang="en-US" sz="6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diagram of a model&#10;&#10;AI-generated content may be incorrect.">
            <a:extLst>
              <a:ext uri="{FF2B5EF4-FFF2-40B4-BE49-F238E27FC236}">
                <a16:creationId xmlns:a16="http://schemas.microsoft.com/office/drawing/2014/main" id="{AB61D315-F39D-0E9B-F023-99079119D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" b="11163"/>
          <a:stretch/>
        </p:blipFill>
        <p:spPr bwMode="auto">
          <a:xfrm>
            <a:off x="6375484" y="1026631"/>
            <a:ext cx="3790434" cy="4804738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7540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BAD5B4-D34A-86D6-27DF-82DA086F167A}"/>
              </a:ext>
            </a:extLst>
          </p:cNvPr>
          <p:cNvSpPr txBox="1"/>
          <p:nvPr/>
        </p:nvSpPr>
        <p:spPr>
          <a:xfrm>
            <a:off x="245808" y="513427"/>
            <a:ext cx="10166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3. Beyond Mobility – Fixed Pollution Sources and Industrial Risks</a:t>
            </a:r>
            <a:endParaRPr lang="en-AE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5B99E-75A3-8714-1DDF-E958C1FE45E6}"/>
              </a:ext>
            </a:extLst>
          </p:cNvPr>
          <p:cNvSpPr txBox="1"/>
          <p:nvPr/>
        </p:nvSpPr>
        <p:spPr>
          <a:xfrm>
            <a:off x="806245" y="1659285"/>
            <a:ext cx="108548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/>
              <a:t>SO₂ pollution doesn't follow mobility trends.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/>
              <a:t>Hotspots in industrial areas: </a:t>
            </a:r>
            <a:r>
              <a:rPr lang="en-US" sz="2800">
                <a:solidFill>
                  <a:srgbClr val="C00000"/>
                </a:solidFill>
              </a:rPr>
              <a:t>Abu Dhabi (Ruwais), Sharjah industrial belt.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/>
              <a:t>Likely sources: refineries, ports, construction, and cement plants.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/>
              <a:t>Proposals: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Stricter industrial SO₂ regulations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Satellite + ground monitoring (TROPOMI, Sentinel-5P)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Zoning policies to buffer emissions from residential zones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Mandatory audits for high-output industries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39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851CB-4ABF-0CE3-5135-C6628B02F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F427BD-917F-1408-C88D-54E6310FDC3F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8CFE2F7-299D-ACFF-429E-44FD0673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936424"/>
            <a:ext cx="8849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A: High Mobility – Low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B: Low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C: High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D: Low Mobility – Low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D9E39C-AC33-3568-D3D5-86526DDF2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34" y="3183193"/>
            <a:ext cx="4521200" cy="2980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407762-5517-300D-D186-241D41D1F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419" y="3249173"/>
            <a:ext cx="4343400" cy="29368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553EBF-9DB4-5D39-7A23-7777C6770B2C}"/>
              </a:ext>
            </a:extLst>
          </p:cNvPr>
          <p:cNvSpPr txBox="1"/>
          <p:nvPr/>
        </p:nvSpPr>
        <p:spPr>
          <a:xfrm>
            <a:off x="6764594" y="6186048"/>
            <a:ext cx="6096000" cy="280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W: Elbow Method for Joint Mobility + Pollution Clustering. </a:t>
            </a:r>
            <a:endParaRPr lang="en-AE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58B7F7-2052-7F13-3E99-D5CC51F89042}"/>
              </a:ext>
            </a:extLst>
          </p:cNvPr>
          <p:cNvSpPr txBox="1"/>
          <p:nvPr/>
        </p:nvSpPr>
        <p:spPr>
          <a:xfrm>
            <a:off x="1072534" y="6163248"/>
            <a:ext cx="6346722" cy="27661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C: Elbow Method for Optimal k using mobility scores. </a:t>
            </a:r>
          </a:p>
        </p:txBody>
      </p:sp>
    </p:spTree>
    <p:extLst>
      <p:ext uri="{BB962C8B-B14F-4D97-AF65-F5344CB8AC3E}">
        <p14:creationId xmlns:p14="http://schemas.microsoft.com/office/powerpoint/2010/main" val="5603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CC3D-C90D-6E40-2F28-E07591490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17AD2-D67B-DE78-8E1B-56E42E781216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2EB0D60-264C-9B70-4FE8-7A55A812D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732077"/>
            <a:ext cx="88490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 Mobility – Low Pollution 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Mobility – High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5781EA-78A0-97E6-1B5F-06BB8D9F8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300" y="2300595"/>
            <a:ext cx="5030975" cy="3911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3FFFA-62CB-B3A4-DB03-3E19053DAD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72" y="2398461"/>
            <a:ext cx="4996062" cy="388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F35D8-D5B4-357C-1532-A889AEE79B1C}"/>
              </a:ext>
            </a:extLst>
          </p:cNvPr>
          <p:cNvSpPr txBox="1"/>
          <p:nvPr/>
        </p:nvSpPr>
        <p:spPr>
          <a:xfrm>
            <a:off x="5820697" y="1407314"/>
            <a:ext cx="60960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C: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High Pollution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7030A0"/>
                </a:solidFill>
                <a:latin typeface="Arial" panose="020B0604020202020204" pitchFamily="34" charset="0"/>
              </a:rPr>
              <a:t>Type 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 Mobility – Low Pollution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0EAFE-CD81-3928-3E25-813E49BE3D84}"/>
              </a:ext>
            </a:extLst>
          </p:cNvPr>
          <p:cNvSpPr txBox="1"/>
          <p:nvPr/>
        </p:nvSpPr>
        <p:spPr>
          <a:xfrm>
            <a:off x="275303" y="6212182"/>
            <a:ext cx="5545394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Y: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Spatial distribution of mobility clusters (</a:t>
            </a:r>
            <a:r>
              <a:rPr lang="en-AE" sz="12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 = 3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overlaid on NO₂/SO₂/Aerosol Composite (2020–2022). Zones are color-coded by mobility cluster label.</a:t>
            </a:r>
            <a:endParaRPr lang="en-A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3DAC96-98C8-B311-53DB-3218B1B837A4}"/>
              </a:ext>
            </a:extLst>
          </p:cNvPr>
          <p:cNvSpPr txBox="1"/>
          <p:nvPr/>
        </p:nvSpPr>
        <p:spPr>
          <a:xfrm>
            <a:off x="6448688" y="6186820"/>
            <a:ext cx="5468009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R: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Spatial clustering of geohash zones by population-weighted absolute mobility drop. Darker zones reflect higher impact reductions.</a:t>
            </a:r>
            <a:endParaRPr lang="en-AE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420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18E05-413B-CE0C-C77B-18AEAE592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190032-9160-A43D-FD10-361C288E7703}"/>
              </a:ext>
            </a:extLst>
          </p:cNvPr>
          <p:cNvSpPr txBox="1"/>
          <p:nvPr/>
        </p:nvSpPr>
        <p:spPr>
          <a:xfrm>
            <a:off x="275303" y="333601"/>
            <a:ext cx="10943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4. </a:t>
            </a:r>
            <a:r>
              <a:rPr lang="fr-FR" sz="2800" b="1" dirty="0" err="1"/>
              <a:t>Mobility</a:t>
            </a:r>
            <a:r>
              <a:rPr lang="fr-FR" sz="2800" b="1" dirty="0"/>
              <a:t>–Pollution Clustering &amp; Zone Typologies</a:t>
            </a:r>
            <a:endParaRPr lang="en-AE" sz="2800" b="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F0F8E19-60A5-C4D9-5273-BE232C7DA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03" y="936424"/>
            <a:ext cx="884903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 (optimal k=3) based on mobility &amp; pollution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Zones categorized into 4 types: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A: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Low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B: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C: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Mobility – High Pollution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Type D: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Mobility – Low Pollution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B5F23-FFDE-8B6A-AA60-EC6642037935}"/>
              </a:ext>
            </a:extLst>
          </p:cNvPr>
          <p:cNvSpPr txBox="1"/>
          <p:nvPr/>
        </p:nvSpPr>
        <p:spPr>
          <a:xfrm>
            <a:off x="6967541" y="6176076"/>
            <a:ext cx="4949156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T: Scatterplot of zones clustered by both mobility change and average pollution composite.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63993-1FFD-B3EC-8E91-F12B72BF17B4}"/>
              </a:ext>
            </a:extLst>
          </p:cNvPr>
          <p:cNvSpPr txBox="1"/>
          <p:nvPr/>
        </p:nvSpPr>
        <p:spPr>
          <a:xfrm>
            <a:off x="275303" y="6217821"/>
            <a:ext cx="5653549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U: Geographic distribution of joint mobility–pollution clusters (2020–2022) overlaid on composite pollution raster.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07C3-73F4-96F5-BB00-618CCB756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7541" y="1518934"/>
            <a:ext cx="4698410" cy="450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6C64F0-4D96-84BF-D73C-54C09481E3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49" y="2973151"/>
            <a:ext cx="4173770" cy="324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FD92-E37A-9204-C099-BC552964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3F9010-166A-4E3F-A0A9-022610091A6E}"/>
              </a:ext>
            </a:extLst>
          </p:cNvPr>
          <p:cNvSpPr txBox="1"/>
          <p:nvPr/>
        </p:nvSpPr>
        <p:spPr>
          <a:xfrm>
            <a:off x="331545" y="636609"/>
            <a:ext cx="71136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5. Predictive Modeling of NO₂ Concentrations</a:t>
            </a:r>
            <a:endParaRPr lang="en-AE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A4988-BEEA-6EFD-39AC-DFFDF53E4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700" y="120134"/>
            <a:ext cx="4618990" cy="2865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F92C38-C003-FB86-2A59-A750BCF86DDE}"/>
              </a:ext>
            </a:extLst>
          </p:cNvPr>
          <p:cNvSpPr txBox="1"/>
          <p:nvPr/>
        </p:nvSpPr>
        <p:spPr>
          <a:xfrm>
            <a:off x="8524568" y="2973748"/>
            <a:ext cx="3185651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P</a:t>
            </a: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Feature importance from the initial Gradient Boosting model. </a:t>
            </a:r>
            <a:endParaRPr lang="en-AE" sz="1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007E20-78C4-18E8-9654-3C1247EBE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327" y="3471300"/>
            <a:ext cx="4419253" cy="27408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92E09E-FE1B-4375-D975-A648B75C18E5}"/>
              </a:ext>
            </a:extLst>
          </p:cNvPr>
          <p:cNvSpPr txBox="1"/>
          <p:nvPr/>
        </p:nvSpPr>
        <p:spPr>
          <a:xfrm>
            <a:off x="8819535" y="6126956"/>
            <a:ext cx="3229549" cy="4742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07000"/>
              </a:lnSpc>
              <a:spcAft>
                <a:spcPts val="800"/>
              </a:spcAft>
              <a:defRPr sz="1200" b="1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r>
              <a:rPr lang="en-AE" dirty="0"/>
              <a:t>Figure O: </a:t>
            </a:r>
            <a:r>
              <a:rPr lang="en-AE" dirty="0">
                <a:solidFill>
                  <a:schemeClr val="tx1"/>
                </a:solidFill>
              </a:rPr>
              <a:t>Feature importance from the improved Gradient Boosting model. 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984F915-628D-D45F-3E2B-34D2805D8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058" y="1626211"/>
            <a:ext cx="7290616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 vs. Random Forest models (2020–2022)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R² &gt; 0.7; Linear model underperforms in nonlinear zones.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Population density is the strongest predictor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P).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model adds engineered features (mobility/density ratio) for better balance </a:t>
            </a: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(Figure O).</a:t>
            </a:r>
          </a:p>
        </p:txBody>
      </p:sp>
    </p:spTree>
    <p:extLst>
      <p:ext uri="{BB962C8B-B14F-4D97-AF65-F5344CB8AC3E}">
        <p14:creationId xmlns:p14="http://schemas.microsoft.com/office/powerpoint/2010/main" val="106424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278B6-03FA-A168-A51E-2A5B49F3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C2D3E-1AA9-8AA6-9FBE-9C11A810A1DB}"/>
              </a:ext>
            </a:extLst>
          </p:cNvPr>
          <p:cNvSpPr txBox="1"/>
          <p:nvPr/>
        </p:nvSpPr>
        <p:spPr>
          <a:xfrm>
            <a:off x="294968" y="21845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6. Forecasting &amp; Policy Recommendations (2023–2025)</a:t>
            </a:r>
            <a:endParaRPr lang="en-AE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8FDCD7-1D80-E70A-C8D8-2A408101F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891" y="3429000"/>
            <a:ext cx="4312141" cy="29842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4C5642-39C2-9C39-510C-4A7467E63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8" y="94150"/>
            <a:ext cx="4857134" cy="3012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684F3-DF47-3100-5E90-AA4406BC70B7}"/>
              </a:ext>
            </a:extLst>
          </p:cNvPr>
          <p:cNvSpPr txBox="1"/>
          <p:nvPr/>
        </p:nvSpPr>
        <p:spPr>
          <a:xfrm>
            <a:off x="7179376" y="3028338"/>
            <a:ext cx="4778477" cy="477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AE" sz="12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Z</a:t>
            </a:r>
            <a:r>
              <a:rPr lang="en-AE" sz="1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AE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Linear-trend forecast of average UAE mobility and NO₂ levels from 2020 to 2025. </a:t>
            </a:r>
            <a:endParaRPr lang="en-A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5762A2C-A8D3-2F2A-F821-09267F09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47" y="1347479"/>
            <a:ext cx="668111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Mobility expected to rise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2025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Z),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levels remain flat without 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Forecasted pollution hotspots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persist in coastal urban centers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(Figure B).</a:t>
            </a:r>
            <a:endParaRPr lang="en-US" altLang="en-US" sz="2000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C zones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(high mobility, high pollution):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 electric public transport, congestion control.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 B zones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(low mobility, high pollution):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 strict industrial regulation, zoning reform.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corridors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 + ground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twin simulations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Shift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urban air quality management using data-driven tools.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B5FD1-AA24-B0D3-9F43-15FE693EFE35}"/>
              </a:ext>
            </a:extLst>
          </p:cNvPr>
          <p:cNvSpPr txBox="1"/>
          <p:nvPr/>
        </p:nvSpPr>
        <p:spPr>
          <a:xfrm>
            <a:off x="7413523" y="6302185"/>
            <a:ext cx="4778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12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B</a:t>
            </a:r>
            <a:r>
              <a:rPr lang="en-AE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Projected NO₂, SO₂, and aerosol index distribution in the UAE (2023–2025). </a:t>
            </a:r>
            <a:endParaRPr lang="en-AE" sz="1200" dirty="0"/>
          </a:p>
        </p:txBody>
      </p:sp>
    </p:spTree>
    <p:extLst>
      <p:ext uri="{BB962C8B-B14F-4D97-AF65-F5344CB8AC3E}">
        <p14:creationId xmlns:p14="http://schemas.microsoft.com/office/powerpoint/2010/main" val="142382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D0C6A8-D1F9-E08D-63F5-1069AA57CB2A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ADD RESULTS OF PHASE 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9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D4CBAA-71A5-D50C-5D9E-F9F33354B16A}"/>
              </a:ext>
            </a:extLst>
          </p:cNvPr>
          <p:cNvSpPr txBox="1"/>
          <p:nvPr/>
        </p:nvSpPr>
        <p:spPr>
          <a:xfrm>
            <a:off x="635000" y="640823"/>
            <a:ext cx="3418659" cy="5583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Conclusion: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extBox 2">
            <a:extLst>
              <a:ext uri="{FF2B5EF4-FFF2-40B4-BE49-F238E27FC236}">
                <a16:creationId xmlns:a16="http://schemas.microsoft.com/office/drawing/2014/main" id="{70F734AB-1651-96D1-F534-6919DE2D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63580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0441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D5ABB-D9C4-B5AF-47D8-E6E02FFF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CD6B4-AA31-3908-6086-099CB9D1929F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work: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F58F12-A3ED-97ED-2544-8478C19A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Add weather, topography, and wind data for better accuracy.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Track more pollutants: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PM2.5, CO, O₃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Use time-based models (LSTM, TCNs) for better forecasting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Map emissions with zoning data for policy checks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Build real-time dashboards for monitoring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Simulate green policy impacts: EV adoption, traffic controls.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Expand analysis to GCC countries for regional insights.</a:t>
            </a:r>
          </a:p>
        </p:txBody>
      </p:sp>
    </p:spTree>
    <p:extLst>
      <p:ext uri="{BB962C8B-B14F-4D97-AF65-F5344CB8AC3E}">
        <p14:creationId xmlns:p14="http://schemas.microsoft.com/office/powerpoint/2010/main" val="153113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556683-F5C8-BE29-61EB-CBA1BAA1A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3ED43-62DA-7C71-5E2C-762F90958B9E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1 – Historical Analysis (2020–2022)</a:t>
            </a:r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A6F848E-DADE-6663-3FC6-FFDC14BC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Data Processing</a:t>
            </a:r>
            <a:r>
              <a:rPr lang="en-US" sz="2000" dirty="0"/>
              <a:t>: Standardized and </a:t>
            </a:r>
            <a:r>
              <a:rPr lang="en-US" sz="2000" dirty="0" err="1"/>
              <a:t>geohashed</a:t>
            </a:r>
            <a:r>
              <a:rPr lang="en-US" sz="2000" dirty="0"/>
              <a:t> datasets (mobility + pollution)</a:t>
            </a:r>
          </a:p>
          <a:p>
            <a:pPr marL="34290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b="1" dirty="0"/>
              <a:t>Raster Validation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Standardized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geohashed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datasets (m: MAD &amp; MAXD to compare NO₂, SO₂, aerosol layers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Clustering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K-Means clustering with Elbow Method → hotspot zones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OLS modeling of NO₂ vs workplace mobility</a:t>
            </a:r>
          </a:p>
          <a:p>
            <a:pPr marL="80010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Simulation Scenarios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Proportional shifts (±10–30%)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Spatial perturbations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Population-weighted variations</a:t>
            </a:r>
          </a:p>
          <a:p>
            <a:pPr marL="34290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Boosting techniques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modeled non-linear urban dynamics</a:t>
            </a:r>
          </a:p>
        </p:txBody>
      </p:sp>
    </p:spTree>
    <p:extLst>
      <p:ext uri="{BB962C8B-B14F-4D97-AF65-F5344CB8AC3E}">
        <p14:creationId xmlns:p14="http://schemas.microsoft.com/office/powerpoint/2010/main" val="325880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782CBB-5729-76AA-70EC-BA286A31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478256-962A-00A8-01F0-B1AD122DC5D4}"/>
              </a:ext>
            </a:extLst>
          </p:cNvPr>
          <p:cNvSpPr txBox="1"/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2 – Forecast Scenario (2023–2025)</a:t>
            </a:r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3C5595-8923-93DC-D7D1-BA011E3C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Forecast Data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Ericsson mobility + projected Sentinel-5P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</a:rPr>
              <a:t>rasters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 Forecast data joined to Phase 1 geohash zones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Change Quantification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MAD, MAXD, and standard deviation (σ) across forecast years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Visual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Time series, raster maps, σ-spread maps, cluster overlays</a:t>
            </a:r>
          </a:p>
          <a:p>
            <a:pPr marL="28575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</a:rPr>
              <a:t>Risk 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Combined mobility growth, pollution increase, and variability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• Identified high-risk geohashes for future intervention</a:t>
            </a:r>
          </a:p>
        </p:txBody>
      </p:sp>
    </p:spTree>
    <p:extLst>
      <p:ext uri="{BB962C8B-B14F-4D97-AF65-F5344CB8AC3E}">
        <p14:creationId xmlns:p14="http://schemas.microsoft.com/office/powerpoint/2010/main" val="353817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6987A-2838-AFB4-44A0-A928A73D5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76D988A-3220-4263-8F29-B9EE55F58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F5C57986-FF62-D1BC-F305-D9615F70B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1B8F1C8-04CD-4EC9-C4E7-5A674A26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C268F-34D5-1289-ACCF-1B0751C360D9}"/>
              </a:ext>
            </a:extLst>
          </p:cNvPr>
          <p:cNvSpPr txBox="1"/>
          <p:nvPr/>
        </p:nvSpPr>
        <p:spPr>
          <a:xfrm>
            <a:off x="838200" y="647593"/>
            <a:ext cx="4467792" cy="30605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Phase One Results</a:t>
            </a:r>
          </a:p>
        </p:txBody>
      </p:sp>
      <p:pic>
        <p:nvPicPr>
          <p:cNvPr id="19" name="Graphic 18" descr="Questionnaire">
            <a:extLst>
              <a:ext uri="{FF2B5EF4-FFF2-40B4-BE49-F238E27FC236}">
                <a16:creationId xmlns:a16="http://schemas.microsoft.com/office/drawing/2014/main" id="{399C33CA-DD78-B9EF-898C-4E6CFE914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354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AFD2FB-5284-53DB-D229-C03B77E5D726}"/>
              </a:ext>
            </a:extLst>
          </p:cNvPr>
          <p:cNvSpPr txBox="1"/>
          <p:nvPr/>
        </p:nvSpPr>
        <p:spPr>
          <a:xfrm>
            <a:off x="314631" y="375773"/>
            <a:ext cx="8259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1. Urban Air Quality and Mobility Trends (2020–2022)</a:t>
            </a:r>
            <a:endParaRPr lang="en-A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983FF-2A98-B5C3-3152-81FAAA99C32E}"/>
              </a:ext>
            </a:extLst>
          </p:cNvPr>
          <p:cNvSpPr txBox="1"/>
          <p:nvPr/>
        </p:nvSpPr>
        <p:spPr>
          <a:xfrm>
            <a:off x="314631" y="996559"/>
            <a:ext cx="10599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aggregated by 5-character geohash (~3 km² resolution).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Retail &amp; recreation mobility dropped sharply in 2020 due to lockdowns.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Abu Dhabi and Dubai showed the strongest post-lockdown recovery.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Composite mobility score = average of workplace + transit data from Google.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5E7AA-AD85-4E76-1B79-0146F010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795" y="2566219"/>
            <a:ext cx="9414862" cy="41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3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26569-3DE5-0B5D-E43E-0089F01B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EC7A32-86E4-02A9-4BDC-4B2568EB7EB3}"/>
              </a:ext>
            </a:extLst>
          </p:cNvPr>
          <p:cNvSpPr txBox="1"/>
          <p:nvPr/>
        </p:nvSpPr>
        <p:spPr>
          <a:xfrm>
            <a:off x="314631" y="375773"/>
            <a:ext cx="82590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1. Urban Air Quality and Mobility Trends (2020–2022)</a:t>
            </a:r>
            <a:endParaRPr lang="en-AE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FA94F8-2682-958C-6413-BD107AC47EE8}"/>
              </a:ext>
            </a:extLst>
          </p:cNvPr>
          <p:cNvSpPr txBox="1"/>
          <p:nvPr/>
        </p:nvSpPr>
        <p:spPr>
          <a:xfrm>
            <a:off x="314631" y="996559"/>
            <a:ext cx="105991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Data aggregated by 5-character geohash (~3 km² resolution).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Retail &amp; recreation mobility dropped sharply in 2020 due to lockdowns.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Abu Dhabi and Dubai showed the strongest post-lockdown recovery.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Composite mobility score = average of workplace + transit data from Google.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925FBB-9FC8-2C3B-DE9C-BF7EC117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988399"/>
              </p:ext>
            </p:extLst>
          </p:nvPr>
        </p:nvGraphicFramePr>
        <p:xfrm>
          <a:off x="673239" y="3526971"/>
          <a:ext cx="10653520" cy="2723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0704">
                  <a:extLst>
                    <a:ext uri="{9D8B030D-6E8A-4147-A177-3AD203B41FA5}">
                      <a16:colId xmlns:a16="http://schemas.microsoft.com/office/drawing/2014/main" val="1260506668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1334218767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3519859312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2355037443"/>
                    </a:ext>
                  </a:extLst>
                </a:gridCol>
                <a:gridCol w="2130704">
                  <a:extLst>
                    <a:ext uri="{9D8B030D-6E8A-4147-A177-3AD203B41FA5}">
                      <a16:colId xmlns:a16="http://schemas.microsoft.com/office/drawing/2014/main" val="2060996660"/>
                    </a:ext>
                  </a:extLst>
                </a:gridCol>
              </a:tblGrid>
              <a:tr h="9663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Geohash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 dirty="0">
                          <a:effectLst/>
                        </a:rPr>
                        <a:t>NO₂ (µg/m³)</a:t>
                      </a:r>
                      <a:endParaRPr lang="en-A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PM₁₀ (µg/m³)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SO₂ (µg/m³)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Mobility Score (%)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48038114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thqf4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76.8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94.6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12.5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12.10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8114643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thqfb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31.1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87.1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11.0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-11.81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9180016"/>
                  </a:ext>
                </a:extLst>
              </a:tr>
              <a:tr h="5856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thr97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19.2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67.2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>
                          <a:effectLst/>
                        </a:rPr>
                        <a:t>10.4</a:t>
                      </a:r>
                      <a:endParaRPr lang="en-AE" sz="20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AE" sz="2000" kern="100" dirty="0">
                          <a:effectLst/>
                        </a:rPr>
                        <a:t>-13.07</a:t>
                      </a:r>
                      <a:endParaRPr lang="en-AE" sz="20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9189477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E3FFA-6FAE-8186-DF42-2F4BF96D5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14" y="3090446"/>
            <a:ext cx="118773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1: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Preview of the combined dataset showing pollution concentrations and mobility scores for selected UAE geohash zones (2020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2022). </a:t>
            </a:r>
            <a:endParaRPr kumimoji="0" lang="en-US" alt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024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9FA3775-6A95-789D-1D02-85E8D32C24A1}"/>
              </a:ext>
            </a:extLst>
          </p:cNvPr>
          <p:cNvSpPr/>
          <p:nvPr/>
        </p:nvSpPr>
        <p:spPr>
          <a:xfrm>
            <a:off x="206476" y="4974852"/>
            <a:ext cx="5242693" cy="1209368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194A1-A469-E7AB-8A90-EB14D4385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654" y="2094272"/>
            <a:ext cx="6516689" cy="45110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FA31C-AA3F-BB1C-5505-D83ACE0DE0AD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185A9F-11DC-171B-4B98-0DF058EAB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78" y="1306144"/>
            <a:ext cx="6965108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 Dhabi/Dubai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traffic + industrial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C226B-ADBC-05DB-03D3-7AA7972F2AE8}"/>
              </a:ext>
            </a:extLst>
          </p:cNvPr>
          <p:cNvSpPr txBox="1"/>
          <p:nvPr/>
        </p:nvSpPr>
        <p:spPr>
          <a:xfrm>
            <a:off x="275302" y="5096134"/>
            <a:ext cx="5447074" cy="966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Figure A</a:t>
            </a:r>
            <a:r>
              <a:rPr lang="en-A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Geospatial distribution of NO₂, SO₂, and Aerosol concentrations in the UAE (2020–2022). Brighter </a:t>
            </a:r>
            <a:r>
              <a:rPr lang="en-AE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colors</a:t>
            </a:r>
            <a:r>
              <a:rPr lang="en-AE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indicate higher pollutant levels.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0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40CF-044E-0398-DB77-95D67F02A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1BE9C9-7DA4-165F-36C2-385147FA7BAF}"/>
              </a:ext>
            </a:extLst>
          </p:cNvPr>
          <p:cNvSpPr/>
          <p:nvPr/>
        </p:nvSpPr>
        <p:spPr>
          <a:xfrm>
            <a:off x="206476" y="4660491"/>
            <a:ext cx="5242693" cy="1861066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3636D-9D55-FF41-C3E0-6EDF49C910C0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3D1B4C-15CC-86C2-0D24-BA8710FAE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78" y="1306144"/>
            <a:ext cx="6965108" cy="281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Abu Dhabi/Dubai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traffic + industrial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8B56E3-2A5C-B41B-5C57-A88DF9945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377" y="2467784"/>
            <a:ext cx="6341806" cy="4212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143E89-581D-1FF7-9F77-560FA90BD0F9}"/>
              </a:ext>
            </a:extLst>
          </p:cNvPr>
          <p:cNvSpPr txBox="1"/>
          <p:nvPr/>
        </p:nvSpPr>
        <p:spPr>
          <a:xfrm>
            <a:off x="275302" y="4763319"/>
            <a:ext cx="4522840" cy="1758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7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X</a:t>
            </a:r>
            <a:r>
              <a:rPr lang="en-AE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r>
              <a:rPr lang="en-AE" sz="17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AE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NO₂ concentrations plotted against mobility score across UAE urban zones. The red dashed line indicates the WHO recommended limit (40 µg/m³). Zone thqf4 appears as a significant outlier with high NO₂ despite positive mobility.</a:t>
            </a:r>
            <a:endParaRPr lang="en-AE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44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CAC0D-1281-4F01-C130-8BCA0968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010965-A686-21C2-9920-8C4469E2D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5" y="1733068"/>
            <a:ext cx="5618080" cy="4788489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FA2BE7A-CAAA-DB0F-1DDA-73327EC8EDD0}"/>
              </a:ext>
            </a:extLst>
          </p:cNvPr>
          <p:cNvSpPr/>
          <p:nvPr/>
        </p:nvSpPr>
        <p:spPr>
          <a:xfrm>
            <a:off x="206476" y="4620892"/>
            <a:ext cx="5889524" cy="1760244"/>
          </a:xfrm>
          <a:prstGeom prst="homePlat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750F5-D7EC-5432-9C9D-B790AC9D3D87}"/>
              </a:ext>
            </a:extLst>
          </p:cNvPr>
          <p:cNvSpPr txBox="1"/>
          <p:nvPr/>
        </p:nvSpPr>
        <p:spPr>
          <a:xfrm>
            <a:off x="275302" y="336443"/>
            <a:ext cx="9261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2. Pollution Patterns and Correlations</a:t>
            </a:r>
            <a:endParaRPr lang="en-AE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2EA5B5-6E5B-9A5C-E96D-732BD76BC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88" y="1072050"/>
            <a:ext cx="5358581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NO₂ and PM₁₀ highest in Abu Dhabi/Dubai (traffic + industrial).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SO₂ hotspots more scattered — likely from oil/gas and power plants.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NO₂ limit = 40 µg/m³; 3 geohash zones exceeded this 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highlights: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NO₂–PM₁₀: moderate positive (r = 0.52)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SO₂–Mobility: strong positive (r = 0.84)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PM₁₀–SO₂: weak/negative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13B8E-362A-04D6-107C-7C781748FC3E}"/>
              </a:ext>
            </a:extLst>
          </p:cNvPr>
          <p:cNvSpPr txBox="1"/>
          <p:nvPr/>
        </p:nvSpPr>
        <p:spPr>
          <a:xfrm>
            <a:off x="481778" y="4710168"/>
            <a:ext cx="5004621" cy="155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Figure </a:t>
            </a:r>
            <a:r>
              <a:rPr lang="en-AE" sz="1800" kern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AE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 Correlation heatmap showing relationships among NO₂, PM₁₀, SO₂ concentrations and mobility scores in overlapping geohash zones. Stronger correlations are shown in darker red or blue depending on direction.</a:t>
            </a:r>
            <a:endParaRPr lang="en-AE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36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1473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Mariam Kh</dc:creator>
  <cp:lastModifiedBy>malteneiji60@gmail.com</cp:lastModifiedBy>
  <cp:revision>7</cp:revision>
  <dcterms:created xsi:type="dcterms:W3CDTF">2025-05-06T12:52:29Z</dcterms:created>
  <dcterms:modified xsi:type="dcterms:W3CDTF">2025-05-06T20:47:54Z</dcterms:modified>
</cp:coreProperties>
</file>