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1_Office Theme</vt:lpstr>
      <vt:lpstr>title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16</cp:revision>
  <dcterms:created xsi:type="dcterms:W3CDTF">2017-10-14T20:35:56Z</dcterms:created>
  <dcterms:modified xsi:type="dcterms:W3CDTF">2022-03-16T20:45:18Z</dcterms:modified>
</cp:coreProperties>
</file>