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euclid.psych.yorku.ca/www/psy6135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.</a:t>
            </a:r>
            <a:r>
              <a:rPr lang="en-US" dirty="0" err="1"/>
              <a:t>Rmd</a:t>
            </a:r>
            <a:r>
              <a:rPr lang="en-US" dirty="0"/>
              <a:t> 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code chunks 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Ctrl-Shift-K or tap the </a:t>
            </a:r>
            <a:r>
              <a:rPr lang="en-US" dirty="0">
                <a:solidFill>
                  <a:srgbClr val="FF000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7613" y="5483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http://euclid.psych.yorku.ca/www/psy6135/R/install-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 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"C:/Dropbox/Documents/6135"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 separate folder for each project</a:t>
            </a:r>
          </a:p>
          <a:p>
            <a:r>
              <a:rPr lang="en-US" dirty="0"/>
              <a:t>Use sub-folders for various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1072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37</cp:revision>
  <dcterms:created xsi:type="dcterms:W3CDTF">2017-10-14T20:35:56Z</dcterms:created>
  <dcterms:modified xsi:type="dcterms:W3CDTF">2022-03-13T23:12:16Z</dcterms:modified>
</cp:coreProperties>
</file>