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6" r:id="rId5"/>
    <p:sldId id="267" r:id="rId6"/>
    <p:sldId id="265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Truong" initials="MT" lastIdx="1" clrIdx="0">
    <p:extLst>
      <p:ext uri="{19B8F6BF-5375-455C-9EA6-DF929625EA0E}">
        <p15:presenceInfo xmlns:p15="http://schemas.microsoft.com/office/powerpoint/2012/main" userId="f7c773a4610850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1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84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93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797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4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7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1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7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8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4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60CBB7B-4E95-4C09-82D0-97D910CB9776}" type="datetimeFigureOut">
              <a:rPr lang="en-CA" smtClean="0"/>
              <a:t>2021-06-05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ACA7E40-8F0E-42C0-A11F-5E086A113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816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furrr" TargetMode="External"/><Relationship Id="rId2" Type="http://schemas.openxmlformats.org/officeDocument/2006/relationships/hyperlink" Target="https://cran.r-project.org/package=purr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9113-AC34-47BB-BCE1-69C3A6911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functions to lists and Parallelism in 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C363-94BF-43F1-A61B-1FF155D52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quick tour of </a:t>
            </a:r>
            <a:r>
              <a:rPr lang="en-US" dirty="0" err="1"/>
              <a:t>purrr</a:t>
            </a:r>
            <a:r>
              <a:rPr lang="en-US" dirty="0"/>
              <a:t>, </a:t>
            </a:r>
            <a:r>
              <a:rPr lang="en-US" dirty="0" err="1"/>
              <a:t>expand.grid</a:t>
            </a:r>
            <a:r>
              <a:rPr lang="en-US" dirty="0"/>
              <a:t>(), and </a:t>
            </a:r>
            <a:r>
              <a:rPr lang="en-US" dirty="0" err="1"/>
              <a:t>furrr</a:t>
            </a:r>
            <a:endParaRPr lang="en-US" dirty="0"/>
          </a:p>
          <a:p>
            <a:r>
              <a:rPr lang="en-US" dirty="0"/>
              <a:t>PSYC6135</a:t>
            </a:r>
          </a:p>
          <a:p>
            <a:r>
              <a:rPr lang="en-US" dirty="0"/>
              <a:t>Michael Truong</a:t>
            </a:r>
          </a:p>
          <a:p>
            <a:r>
              <a:rPr lang="en-CA" dirty="0"/>
              <a:t>June 8/2021</a:t>
            </a:r>
          </a:p>
        </p:txBody>
      </p:sp>
    </p:spTree>
    <p:extLst>
      <p:ext uri="{BB962C8B-B14F-4D97-AF65-F5344CB8AC3E}">
        <p14:creationId xmlns:p14="http://schemas.microsoft.com/office/powerpoint/2010/main" val="65540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656F-FA8A-48E1-9C15-94FF04A9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8D2F-369C-4ACF-A554-743C4CBE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in PowerPoint</a:t>
            </a:r>
          </a:p>
          <a:p>
            <a:r>
              <a:rPr lang="en-US" dirty="0"/>
              <a:t>Quick R markdown tutorial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901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7E6D20-479A-4FAB-99FD-CB9355D6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3897BD-3FEE-4148-905C-EFBE4781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08BD3-67C7-4273-9EA7-07733AA5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98272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39DD5-B9DF-437B-9396-8CE71942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411988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The data</a:t>
            </a:r>
            <a:endParaRPr lang="en-US" sz="6000" spc="1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30092F-F110-4A3C-A5BA-262D4A098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4571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23823-D03B-4A79-B043-F80CD56AE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843" y="1272214"/>
            <a:ext cx="4042514" cy="16271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36B355D-681C-4477-ACD2-2C2DF3508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616626"/>
            <a:ext cx="4158191" cy="31826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ABC95-B9E7-41F7-86B9-4A70DD31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56" y="1272214"/>
            <a:ext cx="4058601" cy="16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4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FCEA-A91F-42BE-82C5-1928C91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need to apply the same function many times. How?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7A0F-DF49-42DE-82E9-EF8F133A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purrr</a:t>
            </a:r>
            <a:r>
              <a:rPr lang="en-US" dirty="0"/>
              <a:t>::map() </a:t>
            </a:r>
          </a:p>
          <a:p>
            <a:r>
              <a:rPr lang="en-US" dirty="0"/>
              <a:t>Compare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i="1" dirty="0"/>
              <a:t>Note: The apply family of functions can do the same, but I think </a:t>
            </a:r>
            <a:r>
              <a:rPr lang="en-CA" i="1" dirty="0" err="1"/>
              <a:t>purrr’s</a:t>
            </a:r>
            <a:r>
              <a:rPr lang="en-CA" i="1" dirty="0"/>
              <a:t> syntax is more elegant.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63B5E-037F-4709-AFD7-B998FF9C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12" y="2919983"/>
            <a:ext cx="5639587" cy="924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0D5CE-8334-4AFA-8542-750C02A0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12" y="4206951"/>
            <a:ext cx="5153744" cy="724001"/>
          </a:xfrm>
          <a:prstGeom prst="rect">
            <a:avLst/>
          </a:prstGeom>
        </p:spPr>
      </p:pic>
      <p:pic>
        <p:nvPicPr>
          <p:cNvPr id="2050" name="Picture 2" descr="Tidyverse">
            <a:extLst>
              <a:ext uri="{FF2B5EF4-FFF2-40B4-BE49-F238E27FC236}">
                <a16:creationId xmlns:a16="http://schemas.microsoft.com/office/drawing/2014/main" id="{B4CD2CF3-D49D-4E03-A37E-655335F29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09" y="1880655"/>
            <a:ext cx="2785557" cy="322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4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2212-A162-4ED8-9125-A6C78FFF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need to apply the same function many times, but slightly different each time. How?</a:t>
            </a:r>
            <a:endParaRPr lang="en-CA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AA706DC-A809-4E5F-9673-8125AE34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1"/>
            <a:ext cx="5840266" cy="1229738"/>
          </a:xfrm>
        </p:spPr>
        <p:txBody>
          <a:bodyPr/>
          <a:lstStyle/>
          <a:p>
            <a:r>
              <a:rPr lang="en-US" dirty="0" err="1"/>
              <a:t>expand.grid</a:t>
            </a:r>
            <a:r>
              <a:rPr lang="en-US" dirty="0"/>
              <a:t>() and </a:t>
            </a:r>
            <a:r>
              <a:rPr lang="en-US" dirty="0" err="1"/>
              <a:t>purrr</a:t>
            </a:r>
            <a:r>
              <a:rPr lang="en-US" dirty="0"/>
              <a:t>::</a:t>
            </a:r>
            <a:r>
              <a:rPr lang="en-US" dirty="0" err="1"/>
              <a:t>pmap</a:t>
            </a:r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3610C9-649B-4C8F-B5DD-F7F8878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35" y="3241418"/>
            <a:ext cx="5734850" cy="11336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831F23-2FB9-4B3C-A933-6966F8730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69" y="2626550"/>
            <a:ext cx="4602331" cy="28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C382-B922-491E-965C-4511AFE7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Purrr &amp; expand.grid() Applied</a:t>
            </a:r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B75981A-6835-4C71-BD50-61BDA9492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417" y="1941025"/>
            <a:ext cx="1917113" cy="4206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0F346-765F-4404-A162-FFB5F8347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80" y="3429000"/>
            <a:ext cx="5077534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BE7E-E788-4701-9B0F-32D266C1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do that </a:t>
            </a:r>
            <a:r>
              <a:rPr lang="en-US"/>
              <a:t>in parallel.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4DA1-3C7C-4046-A1B3-88C28276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&amp; </a:t>
            </a:r>
            <a:r>
              <a:rPr lang="en-US" dirty="0" err="1"/>
              <a:t>furrr</a:t>
            </a:r>
            <a:r>
              <a:rPr lang="en-US" dirty="0"/>
              <a:t>: a drop-in replacement</a:t>
            </a:r>
          </a:p>
          <a:p>
            <a:r>
              <a:rPr lang="en-US" dirty="0"/>
              <a:t>However: Not everything runs faster in parallel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462DF-F0C9-45FD-8E93-F5B57B93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69" y="3429000"/>
            <a:ext cx="6049219" cy="190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E1580-DBFB-4974-B13A-9984A80A8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69" y="4365562"/>
            <a:ext cx="7468642" cy="228632"/>
          </a:xfrm>
          <a:prstGeom prst="rect">
            <a:avLst/>
          </a:prstGeom>
        </p:spPr>
      </p:pic>
      <p:pic>
        <p:nvPicPr>
          <p:cNvPr id="1026" name="Picture 2" descr="New furrr hex sticker.">
            <a:extLst>
              <a:ext uri="{FF2B5EF4-FFF2-40B4-BE49-F238E27FC236}">
                <a16:creationId xmlns:a16="http://schemas.microsoft.com/office/drawing/2014/main" id="{41681776-6C46-48DA-824E-73069D30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011" y="1838325"/>
            <a:ext cx="27432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9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93C9-933E-4F8D-AFFD-2F5CA7FA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Further Reading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371C-DA67-4531-A0F5-593A9845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Henry, L., &amp; Wickham, H. (2020). </a:t>
            </a:r>
            <a:r>
              <a:rPr lang="en-US" i="1" dirty="0" err="1">
                <a:effectLst/>
              </a:rPr>
              <a:t>purrr</a:t>
            </a:r>
            <a:r>
              <a:rPr lang="en-US" i="1" dirty="0">
                <a:effectLst/>
              </a:rPr>
              <a:t>: Functional Programming Tools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2"/>
              </a:rPr>
              <a:t>https://CRAN.R-project.org/package=purrr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Vaughan, D., &amp; </a:t>
            </a:r>
            <a:r>
              <a:rPr lang="en-US" dirty="0" err="1">
                <a:effectLst/>
              </a:rPr>
              <a:t>Dancho</a:t>
            </a:r>
            <a:r>
              <a:rPr lang="en-US" dirty="0">
                <a:effectLst/>
              </a:rPr>
              <a:t>, M. (2021). </a:t>
            </a:r>
            <a:r>
              <a:rPr lang="en-US" i="1" dirty="0" err="1">
                <a:effectLst/>
              </a:rPr>
              <a:t>furrr</a:t>
            </a:r>
            <a:r>
              <a:rPr lang="en-US" i="1" dirty="0">
                <a:effectLst/>
              </a:rPr>
              <a:t>: Apply Mapping Functions in Parallel using Futures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3"/>
              </a:rPr>
              <a:t>https://CRAN.R-project.org/package=furrr</a:t>
            </a:r>
            <a:endParaRPr lang="en-US" dirty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9723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303</TotalTime>
  <Words>197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Banded</vt:lpstr>
      <vt:lpstr>Applying functions to lists and Parallelism in R</vt:lpstr>
      <vt:lpstr>Today’s Plan</vt:lpstr>
      <vt:lpstr>The data</vt:lpstr>
      <vt:lpstr>I need to apply the same function many times. How?</vt:lpstr>
      <vt:lpstr>I need to apply the same function many times, but slightly different each time. How?</vt:lpstr>
      <vt:lpstr>Purrr &amp; expand.grid() Applied</vt:lpstr>
      <vt:lpstr>I want to do that in parallel.</vt:lpstr>
      <vt:lpstr>References &amp;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Truong</dc:creator>
  <cp:lastModifiedBy>Michael Truong</cp:lastModifiedBy>
  <cp:revision>10</cp:revision>
  <dcterms:created xsi:type="dcterms:W3CDTF">2021-06-03T19:01:53Z</dcterms:created>
  <dcterms:modified xsi:type="dcterms:W3CDTF">2021-06-06T01:38:45Z</dcterms:modified>
</cp:coreProperties>
</file>