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Visualization: Psychology?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Friendly</a:t>
            </a:r>
          </a:p>
          <a:p>
            <a:r>
              <a:rPr lang="en-US" dirty="0" smtClean="0"/>
              <a:t>Psych 6135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Where’s the psychology?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Perceptual</a:t>
            </a:r>
          </a:p>
          <a:p>
            <a:pPr lvl="1"/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Strengths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32" y="4191000"/>
            <a:ext cx="1870476" cy="135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Speed of locomotion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Strength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Overcome these with:</a:t>
            </a:r>
          </a:p>
          <a:p>
            <a:r>
              <a:rPr lang="en-US" dirty="0" smtClean="0"/>
              <a:t>Wheel &amp; axle</a:t>
            </a:r>
          </a:p>
          <a:p>
            <a:r>
              <a:rPr lang="en-US" dirty="0" smtClean="0"/>
              <a:t>Horse &amp; buggy</a:t>
            </a:r>
          </a:p>
          <a:p>
            <a:r>
              <a:rPr lang="en-US" dirty="0" smtClean="0"/>
              <a:t>Steam engine</a:t>
            </a:r>
          </a:p>
          <a:p>
            <a:r>
              <a:rPr lang="en-US" dirty="0" smtClean="0"/>
              <a:t>Automobile</a:t>
            </a:r>
          </a:p>
          <a:p>
            <a:r>
              <a:rPr lang="en-US" dirty="0" smtClean="0"/>
              <a:t>Rocket</a:t>
            </a:r>
          </a:p>
          <a:p>
            <a:endParaRPr lang="en-US" dirty="0"/>
          </a:p>
          <a:p>
            <a:r>
              <a:rPr lang="en-US" dirty="0" smtClean="0"/>
              <a:t>Inclined plane</a:t>
            </a:r>
          </a:p>
          <a:p>
            <a:r>
              <a:rPr lang="en-US" dirty="0" smtClean="0"/>
              <a:t>Pulley</a:t>
            </a:r>
          </a:p>
          <a:p>
            <a:r>
              <a:rPr lang="en-US" dirty="0" smtClean="0"/>
              <a:t>Lever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19600"/>
            <a:ext cx="2766667" cy="1423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1752600"/>
            <a:ext cx="2667000" cy="2000250"/>
          </a:xfrm>
          <a:prstGeom prst="rect">
            <a:avLst/>
          </a:prstGeom>
        </p:spPr>
      </p:pic>
      <p:pic>
        <p:nvPicPr>
          <p:cNvPr id="1026" name="Picture 2" descr="Image result for bicy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0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95600"/>
            <a:ext cx="1276350" cy="79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43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&amp; cognitive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  <a:p>
            <a:pPr lvl="1"/>
            <a:r>
              <a:rPr lang="en-US" dirty="0" smtClean="0"/>
              <a:t>~ 1-4 items</a:t>
            </a:r>
          </a:p>
          <a:p>
            <a:pPr lvl="1"/>
            <a:r>
              <a:rPr lang="en-US" dirty="0" smtClean="0"/>
              <a:t>some hard-wired processes</a:t>
            </a:r>
          </a:p>
          <a:p>
            <a:r>
              <a:rPr lang="en-US" dirty="0" smtClean="0"/>
              <a:t>Working memory</a:t>
            </a:r>
          </a:p>
          <a:p>
            <a:pPr lvl="1"/>
            <a:r>
              <a:rPr lang="en-US" dirty="0" smtClean="0"/>
              <a:t>~ 4-7 items</a:t>
            </a:r>
          </a:p>
          <a:p>
            <a:pPr lvl="1"/>
            <a:r>
              <a:rPr lang="en-US" dirty="0" smtClean="0"/>
              <a:t>Uses attention, encoding</a:t>
            </a:r>
          </a:p>
          <a:p>
            <a:r>
              <a:rPr lang="en-US" dirty="0" smtClean="0"/>
              <a:t>Long-term memory</a:t>
            </a:r>
          </a:p>
          <a:p>
            <a:pPr lvl="1"/>
            <a:r>
              <a:rPr lang="en-US" dirty="0" smtClean="0"/>
              <a:t>Unlimited, but often reconstructed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Rote for simple tasks (5x7=?)</a:t>
            </a:r>
          </a:p>
          <a:p>
            <a:pPr lvl="1"/>
            <a:r>
              <a:rPr lang="en-US" dirty="0" smtClean="0"/>
              <a:t>Rudimentary otherwise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Overcome some of these with:</a:t>
            </a:r>
          </a:p>
          <a:p>
            <a:r>
              <a:rPr lang="en-US" dirty="0" smtClean="0"/>
              <a:t>Writing systems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Books, histories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Computational aids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590800" cy="67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95600"/>
            <a:ext cx="143741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76800"/>
            <a:ext cx="2203295" cy="1478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17" y="4973148"/>
            <a:ext cx="1066980" cy="12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2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6489"/>
            <a:ext cx="4038600" cy="5105400"/>
          </a:xfrm>
        </p:spPr>
        <p:txBody>
          <a:bodyPr/>
          <a:lstStyle/>
          <a:p>
            <a:r>
              <a:rPr lang="en-US" dirty="0" smtClean="0"/>
              <a:t>Edge detection – neural hardware to detect edges in visual scenes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Detecting anomalies in visual scenes: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dirty="0" smtClean="0"/>
              <a:t>, </a:t>
            </a:r>
            <a:r>
              <a:rPr lang="en-US" sz="3200" dirty="0" smtClean="0"/>
              <a:t>size</a:t>
            </a:r>
            <a:r>
              <a:rPr lang="en-US" dirty="0" smtClean="0"/>
              <a:t>, </a:t>
            </a:r>
            <a:r>
              <a:rPr lang="en-US" dirty="0" smtClean="0">
                <a:latin typeface="Algerian" pitchFamily="82" charset="0"/>
              </a:rPr>
              <a:t>shape</a:t>
            </a:r>
            <a:r>
              <a:rPr lang="en-US" dirty="0" smtClean="0"/>
              <a:t>,                                   -- </a:t>
            </a:r>
            <a:r>
              <a:rPr lang="en-US" dirty="0" err="1" smtClean="0"/>
              <a:t>preattentive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9420"/>
            <a:ext cx="3238500" cy="19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24003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200000">
            <a:off x="2384000" y="42334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122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Data Visualization: Psychology?</vt:lpstr>
      <vt:lpstr>Where’s the psychology?</vt:lpstr>
      <vt:lpstr>Physical limitations</vt:lpstr>
      <vt:lpstr>Perceptual &amp; cognitive limitations</vt:lpstr>
      <vt:lpstr>Perceptual strengths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Friendly</cp:lastModifiedBy>
  <cp:revision>15</cp:revision>
  <dcterms:created xsi:type="dcterms:W3CDTF">2017-10-14T20:35:56Z</dcterms:created>
  <dcterms:modified xsi:type="dcterms:W3CDTF">2017-12-10T00:28:21Z</dcterms:modified>
</cp:coreProperties>
</file>