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7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38F2-C904-4F41-AED7-997BCB8426B5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017B-792B-4E14-A629-80A19138B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9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38F2-C904-4F41-AED7-997BCB8426B5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017B-792B-4E14-A629-80A19138B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6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38F2-C904-4F41-AED7-997BCB8426B5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017B-792B-4E14-A629-80A19138B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8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38F2-C904-4F41-AED7-997BCB8426B5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017B-792B-4E14-A629-80A19138B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0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38F2-C904-4F41-AED7-997BCB8426B5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017B-792B-4E14-A629-80A19138B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38F2-C904-4F41-AED7-997BCB8426B5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017B-792B-4E14-A629-80A19138B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38F2-C904-4F41-AED7-997BCB8426B5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017B-792B-4E14-A629-80A19138B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38F2-C904-4F41-AED7-997BCB8426B5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017B-792B-4E14-A629-80A19138B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5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38F2-C904-4F41-AED7-997BCB8426B5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017B-792B-4E14-A629-80A19138B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1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38F2-C904-4F41-AED7-997BCB8426B5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017B-792B-4E14-A629-80A19138B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3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38F2-C904-4F41-AED7-997BCB8426B5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017B-792B-4E14-A629-80A19138B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0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538F2-C904-4F41-AED7-997BCB8426B5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8017B-792B-4E14-A629-80A19138B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7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60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4638"/>
            <a:ext cx="9144000" cy="21887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200" y="1779165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idea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1779165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code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781800" y="177916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graph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7595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YORK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Friendly</dc:creator>
  <cp:lastModifiedBy>Michael Friendly</cp:lastModifiedBy>
  <cp:revision>1</cp:revision>
  <dcterms:created xsi:type="dcterms:W3CDTF">2019-08-09T19:12:17Z</dcterms:created>
  <dcterms:modified xsi:type="dcterms:W3CDTF">2019-08-09T19:20:12Z</dcterms:modified>
</cp:coreProperties>
</file>