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6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uclid.psych.yorku.ca/www/psy613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7849"/>
            <a:ext cx="7772400" cy="1470025"/>
          </a:xfrm>
        </p:spPr>
        <p:txBody>
          <a:bodyPr/>
          <a:lstStyle/>
          <a:p>
            <a:r>
              <a:rPr lang="en-US" dirty="0"/>
              <a:t>Your Turn: Feedback?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http://euclid.psych.yorku.ca/www/psy6135/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E3908EC-7680-4EBC-852B-C75F53392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64" y="457199"/>
            <a:ext cx="4343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you like best about 6135?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topics were the most interesting?</a:t>
            </a:r>
          </a:p>
          <a:p>
            <a:r>
              <a:rPr lang="en-US" dirty="0"/>
              <a:t>What did you learn most from?</a:t>
            </a:r>
          </a:p>
          <a:p>
            <a:r>
              <a:rPr lang="en-US" dirty="0"/>
              <a:t>How does this relate to your own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could have been done better or differently?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X?</a:t>
            </a:r>
          </a:p>
          <a:p>
            <a:r>
              <a:rPr lang="en-US" dirty="0"/>
              <a:t>Less of Y?</a:t>
            </a:r>
          </a:p>
          <a:p>
            <a:r>
              <a:rPr lang="en-US" dirty="0"/>
              <a:t>Hands on stuff?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of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are important or hot topics for the future?</a:t>
            </a:r>
          </a:p>
          <a:p>
            <a:r>
              <a:rPr lang="en-US" dirty="0"/>
              <a:t>Areas of application?</a:t>
            </a:r>
          </a:p>
          <a:p>
            <a:r>
              <a:rPr lang="en-US"/>
              <a:t>New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C:\Dropbox\Documents\6135\_site\images\thank-you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58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104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 Theme</vt:lpstr>
      <vt:lpstr>Your Turn: Feedback?</vt:lpstr>
      <vt:lpstr>What did you like best about 6135?</vt:lpstr>
      <vt:lpstr>What could have been done better or differently?</vt:lpstr>
      <vt:lpstr>Future of data visualization?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19</cp:revision>
  <dcterms:created xsi:type="dcterms:W3CDTF">2017-10-14T20:35:56Z</dcterms:created>
  <dcterms:modified xsi:type="dcterms:W3CDTF">2021-05-23T20:40:10Z</dcterms:modified>
</cp:coreProperties>
</file>