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99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1A2E7A-5A2B-4B0B-8CCE-970B76F2E9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55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8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8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uggernautco/sets/7215760721003617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Miscellaneous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journalism: Hurricane Andrew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343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Aug. 1992, a category 5 hurricane hit Miami-Dade county</a:t>
            </a:r>
          </a:p>
          <a:p>
            <a:r>
              <a:rPr lang="en-US" dirty="0" smtClean="0"/>
              <a:t>Huge numbers of houses were destroyed, but this varied by neighborhood</a:t>
            </a:r>
          </a:p>
          <a:p>
            <a:r>
              <a:rPr lang="en-US" dirty="0" smtClean="0"/>
              <a:t>Investigative reporters at the Miami Herald discovered why:</a:t>
            </a:r>
          </a:p>
          <a:p>
            <a:r>
              <a:rPr lang="en-US" dirty="0" smtClean="0"/>
              <a:t>Building codes and inspection became lax after 1980. Older homes survived.</a:t>
            </a:r>
          </a:p>
          <a:p>
            <a:r>
              <a:rPr lang="en-US" dirty="0" smtClean="0"/>
              <a:t>This report won the Pulitzer Prize in 1993.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346" y="1143000"/>
            <a:ext cx="3298308" cy="5105400"/>
          </a:xfrm>
        </p:spPr>
      </p:pic>
      <p:sp>
        <p:nvSpPr>
          <p:cNvPr id="8" name="TextBox 7"/>
          <p:cNvSpPr txBox="1"/>
          <p:nvPr/>
        </p:nvSpPr>
        <p:spPr>
          <a:xfrm>
            <a:off x="533400" y="6400800"/>
            <a:ext cx="800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>
                <a:hlinkClick r:id="rId3"/>
              </a:rPr>
              <a:t>https://www.flickr.com/photos/juggernautco/sets/72157607210036175/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429000" y="57150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undamaged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0" y="5334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destroyed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4724400" y="5884277"/>
            <a:ext cx="1524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6248400" y="3581400"/>
            <a:ext cx="1676400" cy="19218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5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journalism: Hurricane Andrew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report in the Miami Herald contained many detailed analysis maps</a:t>
            </a:r>
          </a:p>
          <a:p>
            <a:r>
              <a:rPr lang="en-US" dirty="0" smtClean="0"/>
              <a:t>There was compelling evidence for the cause of destruction.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48552"/>
            <a:ext cx="4038600" cy="34942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670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Miscellaneous slides</vt:lpstr>
      <vt:lpstr>Data journalism: Hurricane Andrew</vt:lpstr>
      <vt:lpstr>Data journalism: Hurricane Andrew</vt:lpstr>
    </vt:vector>
  </TitlesOfParts>
  <Company>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Miscellaneous slides</dc:title>
  <dc:creator>Michael Friendly</dc:creator>
  <cp:lastModifiedBy>Michael Friendly</cp:lastModifiedBy>
  <cp:revision>4</cp:revision>
  <dcterms:created xsi:type="dcterms:W3CDTF">2017-11-01T20:38:12Z</dcterms:created>
  <dcterms:modified xsi:type="dcterms:W3CDTF">2017-11-02T14:40:07Z</dcterms:modified>
</cp:coreProperties>
</file>