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106" d="100"/>
          <a:sy n="106" d="100"/>
        </p:scale>
        <p:origin x="1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F7C4-1F6F-41E2-815A-52BADA033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922A8-CC59-48DD-8A32-A719486D4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30577-927F-4B48-A84F-7F31E7BB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214A-1E16-4B20-B034-D3EEFB07373F}" type="datetimeFigureOut">
              <a:rPr lang="en-AU" smtClean="0"/>
              <a:t>18/07/2021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CADF0-6775-49C0-84CE-892DAA132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A4329-CE76-4807-9C80-B1F98785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3484-054C-47E4-A474-C26F0C2D0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925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0E84-62E2-48EA-A2E5-0B691B0A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11FF0-0EFB-4E3F-9F86-4E157D4E1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1FAC8-C067-4748-BD1B-AA69FAD2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214A-1E16-4B20-B034-D3EEFB07373F}" type="datetimeFigureOut">
              <a:rPr lang="en-AU" smtClean="0"/>
              <a:t>18/07/2021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B7020-A617-48BA-85F7-90A801C2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35FD2-B653-4FB2-93A6-1EAA33C0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3484-054C-47E4-A474-C26F0C2D0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261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53E4C4-EFA3-4D6A-B6FB-CF8E924DF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D1032-48EA-4A72-B0E2-3B167385A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0FF6D-2BD9-46EB-8B46-75643D6D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214A-1E16-4B20-B034-D3EEFB07373F}" type="datetimeFigureOut">
              <a:rPr lang="en-AU" smtClean="0"/>
              <a:t>18/07/2021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7B30B-64B4-467A-BCDC-AA4DF684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4D3B4-A93F-49C6-8858-4A60C1D3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3484-054C-47E4-A474-C26F0C2D0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466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6E58-4A94-46CE-921F-0153E6D7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C81C-1346-4928-9A20-B0F3D3EFC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94641-5D08-4E98-9A57-C69303B55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214A-1E16-4B20-B034-D3EEFB07373F}" type="datetimeFigureOut">
              <a:rPr lang="en-AU" smtClean="0"/>
              <a:t>18/07/2021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CBA68-C1B0-4F23-A966-FF558FDD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70F0-63D2-41EA-A712-4103FD0B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3484-054C-47E4-A474-C26F0C2D0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589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52A8-29AF-4093-8423-E759041D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72E5A-C88E-41E2-8EA7-4971CB42A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C09C7-4CC2-4438-837E-BDE29E52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214A-1E16-4B20-B034-D3EEFB07373F}" type="datetimeFigureOut">
              <a:rPr lang="en-AU" smtClean="0"/>
              <a:t>18/07/2021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99AD5-AA6A-47DE-BC81-E73C0E6C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FB4F0-5AA8-4692-914E-B58EAA1D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3484-054C-47E4-A474-C26F0C2D0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987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4922-1B07-4EA4-AA37-A650DC44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55A2C-01C4-4324-BFD9-19533816E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C2A91-F56A-47FB-926C-EAE91433D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F2053-D4D7-4522-B2C3-E57C20AD5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214A-1E16-4B20-B034-D3EEFB07373F}" type="datetimeFigureOut">
              <a:rPr lang="en-AU" smtClean="0"/>
              <a:t>18/07/2021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C319B-D224-4B04-A7CD-34FA60123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1359E-1B4F-4FED-B082-B0230C96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3484-054C-47E4-A474-C26F0C2D0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07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C009-6AD7-4527-8828-53688DC96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E32CC-D2C9-4077-97D2-0607FD17A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CB126-82AE-455A-BD27-E52EE0EF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037C0-7CDA-4A0A-8605-0C521EC52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A2B9-20B8-4987-9049-11228F4D8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5A5292-12AF-4EC1-9E98-63110053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214A-1E16-4B20-B034-D3EEFB07373F}" type="datetimeFigureOut">
              <a:rPr lang="en-AU" smtClean="0"/>
              <a:t>18/07/2021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F3F43F-2B9B-450D-BD8D-0AB15AC0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3E1C0-9AEA-4220-99F4-656289AA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3484-054C-47E4-A474-C26F0C2D0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593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E3A7-315E-4FA9-8E19-52AC9539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D2821-6AF7-4DD2-9CAE-991190836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214A-1E16-4B20-B034-D3EEFB07373F}" type="datetimeFigureOut">
              <a:rPr lang="en-AU" smtClean="0"/>
              <a:t>18/07/2021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A5E94-0C5A-4358-85FF-EB07F6D96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5CD4D-70DD-4545-83D3-5832DE1B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3484-054C-47E4-A474-C26F0C2D0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72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FA922-8215-4EAD-B4FA-5116A3B3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214A-1E16-4B20-B034-D3EEFB07373F}" type="datetimeFigureOut">
              <a:rPr lang="en-AU" smtClean="0"/>
              <a:t>18/07/2021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49B23C-8F6C-4F42-924F-72B07A07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8320B-A2DB-468E-9B30-A178A505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3484-054C-47E4-A474-C26F0C2D0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578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3F94-7C42-48B0-8FF1-65FD6E0A4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4E84E-E118-43E7-BE4A-A7D010EB9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0DE12-C2CC-4B00-968F-551E8C967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7767-42F9-4B54-A32F-4BECEABC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214A-1E16-4B20-B034-D3EEFB07373F}" type="datetimeFigureOut">
              <a:rPr lang="en-AU" smtClean="0"/>
              <a:t>18/07/2021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9CF1F-0F3A-4468-BE9E-227A8378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7B261-9CF1-4F18-9BDD-4CE9AEDC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3484-054C-47E4-A474-C26F0C2D0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412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E3CA-F4C3-41BA-A0FD-F52CD36D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560401-D832-4E53-A0AE-106149F36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28B0E-ED60-4D8E-A877-3D1CAEFC4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3D383-AD02-46B3-A36C-B79F24EF8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214A-1E16-4B20-B034-D3EEFB07373F}" type="datetimeFigureOut">
              <a:rPr lang="en-AU" smtClean="0"/>
              <a:t>18/07/2021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5C1B0-3D58-45FF-8318-CEADE66D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DF76-A913-4A8E-A062-FAE662E1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03484-054C-47E4-A474-C26F0C2D0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161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411536-87CB-4C25-88DB-6B39DDCC0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FE1E8-14F3-44C1-BFFD-194579AE3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7D37E-A4D0-4407-A53B-59D5C09D9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0214A-1E16-4B20-B034-D3EEFB07373F}" type="datetimeFigureOut">
              <a:rPr lang="en-AU" smtClean="0"/>
              <a:t>18/07/2021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F68AA-A99C-436F-94E7-9950AEB3B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A74F1-8DD5-4F86-8FFD-DBA44A21B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03484-054C-47E4-A474-C26F0C2D0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896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5" name="Group 1014">
            <a:extLst>
              <a:ext uri="{FF2B5EF4-FFF2-40B4-BE49-F238E27FC236}">
                <a16:creationId xmlns:a16="http://schemas.microsoft.com/office/drawing/2014/main" id="{49156B50-B04D-46DF-9C8C-855AC59C3B9F}"/>
              </a:ext>
            </a:extLst>
          </p:cNvPr>
          <p:cNvGrpSpPr/>
          <p:nvPr/>
        </p:nvGrpSpPr>
        <p:grpSpPr>
          <a:xfrm>
            <a:off x="2532304" y="512133"/>
            <a:ext cx="2815208" cy="5406008"/>
            <a:chOff x="2495600" y="548680"/>
            <a:chExt cx="2815208" cy="540600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FF0C38A-FF9B-4E9C-8C58-0F086C07469C}"/>
                </a:ext>
              </a:extLst>
            </p:cNvPr>
            <p:cNvSpPr/>
            <p:nvPr/>
          </p:nvSpPr>
          <p:spPr>
            <a:xfrm>
              <a:off x="2495600" y="548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D54216F-CFDB-439A-9D31-A9FC6A683F8E}"/>
                </a:ext>
              </a:extLst>
            </p:cNvPr>
            <p:cNvSpPr/>
            <p:nvPr/>
          </p:nvSpPr>
          <p:spPr>
            <a:xfrm>
              <a:off x="2495600" y="701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337A54-E146-4667-B903-8D2B7E553811}"/>
                </a:ext>
              </a:extLst>
            </p:cNvPr>
            <p:cNvSpPr/>
            <p:nvPr/>
          </p:nvSpPr>
          <p:spPr>
            <a:xfrm>
              <a:off x="2495600" y="853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7B1DC3A-BC04-4128-A083-83A1E4448C5C}"/>
                </a:ext>
              </a:extLst>
            </p:cNvPr>
            <p:cNvSpPr/>
            <p:nvPr/>
          </p:nvSpPr>
          <p:spPr>
            <a:xfrm>
              <a:off x="2495600" y="1005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1B0C9F4-A0F0-429A-8945-9839104C34EB}"/>
                </a:ext>
              </a:extLst>
            </p:cNvPr>
            <p:cNvSpPr/>
            <p:nvPr/>
          </p:nvSpPr>
          <p:spPr>
            <a:xfrm>
              <a:off x="2495600" y="1158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B65A64A-F5D2-4F9C-97A2-457E5C3B9A9E}"/>
                </a:ext>
              </a:extLst>
            </p:cNvPr>
            <p:cNvSpPr/>
            <p:nvPr/>
          </p:nvSpPr>
          <p:spPr>
            <a:xfrm>
              <a:off x="2495600" y="1310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CCDE015-DFC6-48E3-B495-C7F1D5DB3FD5}"/>
                </a:ext>
              </a:extLst>
            </p:cNvPr>
            <p:cNvSpPr/>
            <p:nvPr/>
          </p:nvSpPr>
          <p:spPr>
            <a:xfrm>
              <a:off x="2495600" y="1463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CED0553-E56A-4D94-99FF-C9B73DEF8665}"/>
                </a:ext>
              </a:extLst>
            </p:cNvPr>
            <p:cNvSpPr/>
            <p:nvPr/>
          </p:nvSpPr>
          <p:spPr>
            <a:xfrm>
              <a:off x="2495600" y="1615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02E585A-E883-4657-AE68-69A132B6061A}"/>
                </a:ext>
              </a:extLst>
            </p:cNvPr>
            <p:cNvSpPr/>
            <p:nvPr/>
          </p:nvSpPr>
          <p:spPr>
            <a:xfrm>
              <a:off x="2495600" y="1767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D36A474-41F6-48F3-92E8-D759E41149F6}"/>
                </a:ext>
              </a:extLst>
            </p:cNvPr>
            <p:cNvSpPr/>
            <p:nvPr/>
          </p:nvSpPr>
          <p:spPr>
            <a:xfrm>
              <a:off x="2495600" y="1920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59F207C-109F-4675-9CB9-E191B77C530D}"/>
                </a:ext>
              </a:extLst>
            </p:cNvPr>
            <p:cNvSpPr/>
            <p:nvPr/>
          </p:nvSpPr>
          <p:spPr>
            <a:xfrm>
              <a:off x="2495600" y="2072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B515B3F-310A-4206-A9DD-E276F53F7635}"/>
                </a:ext>
              </a:extLst>
            </p:cNvPr>
            <p:cNvSpPr/>
            <p:nvPr/>
          </p:nvSpPr>
          <p:spPr>
            <a:xfrm>
              <a:off x="2495600" y="2225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C6B461-7BAF-44B7-A8F1-8839C0674513}"/>
                </a:ext>
              </a:extLst>
            </p:cNvPr>
            <p:cNvSpPr/>
            <p:nvPr/>
          </p:nvSpPr>
          <p:spPr>
            <a:xfrm>
              <a:off x="2495600" y="2377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16FB020-61DE-4614-8CA2-CCE4BB0BC609}"/>
                </a:ext>
              </a:extLst>
            </p:cNvPr>
            <p:cNvSpPr/>
            <p:nvPr/>
          </p:nvSpPr>
          <p:spPr>
            <a:xfrm>
              <a:off x="2495600" y="2529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1D5D045-D8FB-4C4D-9792-6CF33D14DFA4}"/>
                </a:ext>
              </a:extLst>
            </p:cNvPr>
            <p:cNvSpPr/>
            <p:nvPr/>
          </p:nvSpPr>
          <p:spPr>
            <a:xfrm>
              <a:off x="2495600" y="2682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5742D1-EF23-4CE3-BAFC-26D88C1A9DA2}"/>
                </a:ext>
              </a:extLst>
            </p:cNvPr>
            <p:cNvSpPr/>
            <p:nvPr/>
          </p:nvSpPr>
          <p:spPr>
            <a:xfrm>
              <a:off x="2495600" y="2834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2898DFA-8C27-4E20-80E1-1021B32E5BC8}"/>
                </a:ext>
              </a:extLst>
            </p:cNvPr>
            <p:cNvSpPr/>
            <p:nvPr/>
          </p:nvSpPr>
          <p:spPr>
            <a:xfrm>
              <a:off x="2495600" y="2987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93459DC-DE3E-45FC-B333-D1004C087C5A}"/>
                </a:ext>
              </a:extLst>
            </p:cNvPr>
            <p:cNvSpPr/>
            <p:nvPr/>
          </p:nvSpPr>
          <p:spPr>
            <a:xfrm>
              <a:off x="2495600" y="3139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08D39E-3ADF-477D-B578-B87FD04AD4AC}"/>
                </a:ext>
              </a:extLst>
            </p:cNvPr>
            <p:cNvSpPr/>
            <p:nvPr/>
          </p:nvSpPr>
          <p:spPr>
            <a:xfrm>
              <a:off x="2495600" y="3291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C855DA-C695-4FA9-9114-977CEE107B18}"/>
                </a:ext>
              </a:extLst>
            </p:cNvPr>
            <p:cNvSpPr/>
            <p:nvPr/>
          </p:nvSpPr>
          <p:spPr>
            <a:xfrm>
              <a:off x="2495600" y="3444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A3B3502-A8BD-4273-B33E-F8B0531D2F88}"/>
                </a:ext>
              </a:extLst>
            </p:cNvPr>
            <p:cNvSpPr/>
            <p:nvPr/>
          </p:nvSpPr>
          <p:spPr>
            <a:xfrm>
              <a:off x="2495600" y="3596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A713D31-9C52-46D4-9CDA-D8F20FA8073E}"/>
                </a:ext>
              </a:extLst>
            </p:cNvPr>
            <p:cNvSpPr/>
            <p:nvPr/>
          </p:nvSpPr>
          <p:spPr>
            <a:xfrm>
              <a:off x="2495600" y="3749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B59DEE-A271-4224-8DB4-869A1A9B99BF}"/>
                </a:ext>
              </a:extLst>
            </p:cNvPr>
            <p:cNvSpPr/>
            <p:nvPr/>
          </p:nvSpPr>
          <p:spPr>
            <a:xfrm>
              <a:off x="2495600" y="3901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CE8EF34-1BD1-4717-8AB7-5B2BBFA4EAAF}"/>
                </a:ext>
              </a:extLst>
            </p:cNvPr>
            <p:cNvSpPr/>
            <p:nvPr/>
          </p:nvSpPr>
          <p:spPr>
            <a:xfrm>
              <a:off x="2495600" y="4053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77517D6-3C93-4C00-B4E5-678309B5D030}"/>
                </a:ext>
              </a:extLst>
            </p:cNvPr>
            <p:cNvSpPr/>
            <p:nvPr/>
          </p:nvSpPr>
          <p:spPr>
            <a:xfrm>
              <a:off x="2495600" y="4206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672BEB4-BEE3-4A4C-A532-EDA720E0D233}"/>
                </a:ext>
              </a:extLst>
            </p:cNvPr>
            <p:cNvSpPr/>
            <p:nvPr/>
          </p:nvSpPr>
          <p:spPr>
            <a:xfrm>
              <a:off x="2495600" y="4358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2A2CCDD-4DD5-45AF-8BDD-F01B820055BA}"/>
                </a:ext>
              </a:extLst>
            </p:cNvPr>
            <p:cNvSpPr/>
            <p:nvPr/>
          </p:nvSpPr>
          <p:spPr>
            <a:xfrm>
              <a:off x="2495600" y="4511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74AE70E-A03B-47A7-97A8-B0934F6DCBBB}"/>
                </a:ext>
              </a:extLst>
            </p:cNvPr>
            <p:cNvSpPr/>
            <p:nvPr/>
          </p:nvSpPr>
          <p:spPr>
            <a:xfrm>
              <a:off x="2495600" y="4663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C24E2B3-5AF4-462B-9BEA-3314D7471D4F}"/>
                </a:ext>
              </a:extLst>
            </p:cNvPr>
            <p:cNvSpPr/>
            <p:nvPr/>
          </p:nvSpPr>
          <p:spPr>
            <a:xfrm>
              <a:off x="2495600" y="4815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CF648BF-E16B-4492-AA78-CD2C6D2D23E6}"/>
                </a:ext>
              </a:extLst>
            </p:cNvPr>
            <p:cNvSpPr/>
            <p:nvPr/>
          </p:nvSpPr>
          <p:spPr>
            <a:xfrm>
              <a:off x="2495600" y="4968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7FAB032-41EC-4C94-B934-02AAC700D5F4}"/>
                </a:ext>
              </a:extLst>
            </p:cNvPr>
            <p:cNvSpPr/>
            <p:nvPr/>
          </p:nvSpPr>
          <p:spPr>
            <a:xfrm>
              <a:off x="2495600" y="5120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CB3FDF5-5C77-4986-AE5F-26B155B9CEAC}"/>
                </a:ext>
              </a:extLst>
            </p:cNvPr>
            <p:cNvSpPr/>
            <p:nvPr/>
          </p:nvSpPr>
          <p:spPr>
            <a:xfrm>
              <a:off x="2495600" y="5273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D0040F9-DD87-4E7C-BCB4-44BFC3EAF83C}"/>
                </a:ext>
              </a:extLst>
            </p:cNvPr>
            <p:cNvSpPr/>
            <p:nvPr/>
          </p:nvSpPr>
          <p:spPr>
            <a:xfrm>
              <a:off x="2495600" y="5425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761322B-2BAC-4951-9BD6-4DE348EA1ADC}"/>
                </a:ext>
              </a:extLst>
            </p:cNvPr>
            <p:cNvSpPr/>
            <p:nvPr/>
          </p:nvSpPr>
          <p:spPr>
            <a:xfrm>
              <a:off x="2495600" y="5577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E91C634-AEB5-46D6-BC4D-BF2ED703AFDA}"/>
                </a:ext>
              </a:extLst>
            </p:cNvPr>
            <p:cNvSpPr/>
            <p:nvPr/>
          </p:nvSpPr>
          <p:spPr>
            <a:xfrm>
              <a:off x="2495600" y="5730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65C8E24-2F64-44E6-AEE6-83135AEE5410}"/>
                </a:ext>
              </a:extLst>
            </p:cNvPr>
            <p:cNvSpPr/>
            <p:nvPr/>
          </p:nvSpPr>
          <p:spPr>
            <a:xfrm>
              <a:off x="2495600" y="5882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8A7060A-4D99-414E-B762-33F669EB2795}"/>
                </a:ext>
              </a:extLst>
            </p:cNvPr>
            <p:cNvSpPr/>
            <p:nvPr/>
          </p:nvSpPr>
          <p:spPr>
            <a:xfrm>
              <a:off x="2648000" y="548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2B2CA12-9CA3-42EC-B71E-362D4FB0CB3B}"/>
                </a:ext>
              </a:extLst>
            </p:cNvPr>
            <p:cNvSpPr/>
            <p:nvPr/>
          </p:nvSpPr>
          <p:spPr>
            <a:xfrm>
              <a:off x="2648000" y="701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F7F9801-C881-4C88-884D-C81BCD6310B5}"/>
                </a:ext>
              </a:extLst>
            </p:cNvPr>
            <p:cNvSpPr/>
            <p:nvPr/>
          </p:nvSpPr>
          <p:spPr>
            <a:xfrm>
              <a:off x="2648000" y="853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C820740-5474-4CFC-A691-A056AB810C69}"/>
                </a:ext>
              </a:extLst>
            </p:cNvPr>
            <p:cNvSpPr/>
            <p:nvPr/>
          </p:nvSpPr>
          <p:spPr>
            <a:xfrm>
              <a:off x="2648000" y="1005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9706E1F-1BA6-4640-9148-261921F062D4}"/>
                </a:ext>
              </a:extLst>
            </p:cNvPr>
            <p:cNvSpPr/>
            <p:nvPr/>
          </p:nvSpPr>
          <p:spPr>
            <a:xfrm>
              <a:off x="2648000" y="1158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9D26F4B-7AC2-4F84-B29D-5C2870A4D9B3}"/>
                </a:ext>
              </a:extLst>
            </p:cNvPr>
            <p:cNvSpPr/>
            <p:nvPr/>
          </p:nvSpPr>
          <p:spPr>
            <a:xfrm>
              <a:off x="2648000" y="1310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2A4CDFB-FECB-45F2-926D-9D71DB999B77}"/>
                </a:ext>
              </a:extLst>
            </p:cNvPr>
            <p:cNvSpPr/>
            <p:nvPr/>
          </p:nvSpPr>
          <p:spPr>
            <a:xfrm>
              <a:off x="2648000" y="1463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7E56336-6279-433F-892C-DD8329044034}"/>
                </a:ext>
              </a:extLst>
            </p:cNvPr>
            <p:cNvSpPr/>
            <p:nvPr/>
          </p:nvSpPr>
          <p:spPr>
            <a:xfrm>
              <a:off x="2648000" y="1615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A52D62-172A-4B5E-8587-65570CDBE44E}"/>
                </a:ext>
              </a:extLst>
            </p:cNvPr>
            <p:cNvSpPr/>
            <p:nvPr/>
          </p:nvSpPr>
          <p:spPr>
            <a:xfrm>
              <a:off x="2648000" y="1767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4510B2C-0CAB-4B42-98F7-17547DE456BA}"/>
                </a:ext>
              </a:extLst>
            </p:cNvPr>
            <p:cNvSpPr/>
            <p:nvPr/>
          </p:nvSpPr>
          <p:spPr>
            <a:xfrm>
              <a:off x="2648000" y="1920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2181006-B5C4-4BC3-9800-FCD69429DE8A}"/>
                </a:ext>
              </a:extLst>
            </p:cNvPr>
            <p:cNvSpPr/>
            <p:nvPr/>
          </p:nvSpPr>
          <p:spPr>
            <a:xfrm>
              <a:off x="2648000" y="2072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946B14D-775F-4B3C-BD51-82468683D501}"/>
                </a:ext>
              </a:extLst>
            </p:cNvPr>
            <p:cNvSpPr/>
            <p:nvPr/>
          </p:nvSpPr>
          <p:spPr>
            <a:xfrm>
              <a:off x="2648000" y="2225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BC6F63D-FE32-4D3D-A81D-D111EFF2E9D2}"/>
                </a:ext>
              </a:extLst>
            </p:cNvPr>
            <p:cNvSpPr/>
            <p:nvPr/>
          </p:nvSpPr>
          <p:spPr>
            <a:xfrm>
              <a:off x="2648000" y="2377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D834770-9E17-47F3-9F16-A773B21E9865}"/>
                </a:ext>
              </a:extLst>
            </p:cNvPr>
            <p:cNvSpPr/>
            <p:nvPr/>
          </p:nvSpPr>
          <p:spPr>
            <a:xfrm>
              <a:off x="2648000" y="2529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A4AFE8E-1680-46FE-903F-D20EDF3F9265}"/>
                </a:ext>
              </a:extLst>
            </p:cNvPr>
            <p:cNvSpPr/>
            <p:nvPr/>
          </p:nvSpPr>
          <p:spPr>
            <a:xfrm>
              <a:off x="2648000" y="2682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084FAD1-59FA-4E2F-B66C-E294969213F8}"/>
                </a:ext>
              </a:extLst>
            </p:cNvPr>
            <p:cNvSpPr/>
            <p:nvPr/>
          </p:nvSpPr>
          <p:spPr>
            <a:xfrm>
              <a:off x="2648000" y="2834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8E3B622-8BCC-477F-BE91-232ADED7AA8C}"/>
                </a:ext>
              </a:extLst>
            </p:cNvPr>
            <p:cNvSpPr/>
            <p:nvPr/>
          </p:nvSpPr>
          <p:spPr>
            <a:xfrm>
              <a:off x="2648000" y="2987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D8EF211-DBB9-4B61-9BDA-4FAC2A84D5C0}"/>
                </a:ext>
              </a:extLst>
            </p:cNvPr>
            <p:cNvSpPr/>
            <p:nvPr/>
          </p:nvSpPr>
          <p:spPr>
            <a:xfrm>
              <a:off x="2648000" y="3139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D152D05-7D08-4839-B06C-A597A8A128A8}"/>
                </a:ext>
              </a:extLst>
            </p:cNvPr>
            <p:cNvSpPr/>
            <p:nvPr/>
          </p:nvSpPr>
          <p:spPr>
            <a:xfrm>
              <a:off x="2648000" y="3291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96F9548-23D9-489D-AC48-69EB1ED560AA}"/>
                </a:ext>
              </a:extLst>
            </p:cNvPr>
            <p:cNvSpPr/>
            <p:nvPr/>
          </p:nvSpPr>
          <p:spPr>
            <a:xfrm>
              <a:off x="2648000" y="3444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2333814-7359-4C0A-B634-88D30D6345F2}"/>
                </a:ext>
              </a:extLst>
            </p:cNvPr>
            <p:cNvSpPr/>
            <p:nvPr/>
          </p:nvSpPr>
          <p:spPr>
            <a:xfrm>
              <a:off x="2648000" y="3596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1F94C97-C65D-4ED8-A523-CE8D7F79C913}"/>
                </a:ext>
              </a:extLst>
            </p:cNvPr>
            <p:cNvSpPr/>
            <p:nvPr/>
          </p:nvSpPr>
          <p:spPr>
            <a:xfrm>
              <a:off x="2648000" y="3749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D03D4D7-2FFF-4EED-A2CB-9E400BAE96F3}"/>
                </a:ext>
              </a:extLst>
            </p:cNvPr>
            <p:cNvSpPr/>
            <p:nvPr/>
          </p:nvSpPr>
          <p:spPr>
            <a:xfrm>
              <a:off x="2648000" y="3901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E77B7A7-C190-4FBD-95C6-2FED9CA696BF}"/>
                </a:ext>
              </a:extLst>
            </p:cNvPr>
            <p:cNvSpPr/>
            <p:nvPr/>
          </p:nvSpPr>
          <p:spPr>
            <a:xfrm>
              <a:off x="2648000" y="4053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42AE710-0468-471B-91A0-5ADBA158AA12}"/>
                </a:ext>
              </a:extLst>
            </p:cNvPr>
            <p:cNvSpPr/>
            <p:nvPr/>
          </p:nvSpPr>
          <p:spPr>
            <a:xfrm>
              <a:off x="2648000" y="4206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28F7918-2E3E-4954-934C-AA962000BBE8}"/>
                </a:ext>
              </a:extLst>
            </p:cNvPr>
            <p:cNvSpPr/>
            <p:nvPr/>
          </p:nvSpPr>
          <p:spPr>
            <a:xfrm>
              <a:off x="2648000" y="4358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CC16B38-30E5-4B96-9582-A7FD06D45BE6}"/>
                </a:ext>
              </a:extLst>
            </p:cNvPr>
            <p:cNvSpPr/>
            <p:nvPr/>
          </p:nvSpPr>
          <p:spPr>
            <a:xfrm>
              <a:off x="2648000" y="4511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3E1ADB2-9A37-4BCB-9237-E875EACE7C86}"/>
                </a:ext>
              </a:extLst>
            </p:cNvPr>
            <p:cNvSpPr/>
            <p:nvPr/>
          </p:nvSpPr>
          <p:spPr>
            <a:xfrm>
              <a:off x="2648000" y="4663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832B004-D951-4A75-A40E-A01F0A729DB3}"/>
                </a:ext>
              </a:extLst>
            </p:cNvPr>
            <p:cNvSpPr/>
            <p:nvPr/>
          </p:nvSpPr>
          <p:spPr>
            <a:xfrm>
              <a:off x="2648000" y="4815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8FF03A6-F5E4-41AE-9077-4D6DE7FD3227}"/>
                </a:ext>
              </a:extLst>
            </p:cNvPr>
            <p:cNvSpPr/>
            <p:nvPr/>
          </p:nvSpPr>
          <p:spPr>
            <a:xfrm>
              <a:off x="2648000" y="4968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AB7575E-666B-4D37-A85F-1F1A26921BEA}"/>
                </a:ext>
              </a:extLst>
            </p:cNvPr>
            <p:cNvSpPr/>
            <p:nvPr/>
          </p:nvSpPr>
          <p:spPr>
            <a:xfrm>
              <a:off x="2648000" y="5120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1FEF65B-91A8-4892-8FF5-E797F99DB8D5}"/>
                </a:ext>
              </a:extLst>
            </p:cNvPr>
            <p:cNvSpPr/>
            <p:nvPr/>
          </p:nvSpPr>
          <p:spPr>
            <a:xfrm>
              <a:off x="2648000" y="5273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47BDBE5-62FF-4286-BAC3-530EE875C238}"/>
                </a:ext>
              </a:extLst>
            </p:cNvPr>
            <p:cNvSpPr/>
            <p:nvPr/>
          </p:nvSpPr>
          <p:spPr>
            <a:xfrm>
              <a:off x="2648000" y="5425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EBA789C-1790-4655-B492-2E9B28C0CF8C}"/>
                </a:ext>
              </a:extLst>
            </p:cNvPr>
            <p:cNvSpPr/>
            <p:nvPr/>
          </p:nvSpPr>
          <p:spPr>
            <a:xfrm>
              <a:off x="2648000" y="5577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A765059-FACB-4A6A-93C5-DEC86D482C00}"/>
                </a:ext>
              </a:extLst>
            </p:cNvPr>
            <p:cNvSpPr/>
            <p:nvPr/>
          </p:nvSpPr>
          <p:spPr>
            <a:xfrm>
              <a:off x="2648000" y="5730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5E583D9-BBA6-4A7C-BA16-7159207DB0A8}"/>
                </a:ext>
              </a:extLst>
            </p:cNvPr>
            <p:cNvSpPr/>
            <p:nvPr/>
          </p:nvSpPr>
          <p:spPr>
            <a:xfrm>
              <a:off x="2648000" y="5882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916BBC2-F1B3-4DA5-9980-294F32D792AF}"/>
                </a:ext>
              </a:extLst>
            </p:cNvPr>
            <p:cNvSpPr/>
            <p:nvPr/>
          </p:nvSpPr>
          <p:spPr>
            <a:xfrm>
              <a:off x="2800400" y="548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2628939-DC3D-4714-AA17-D2502D572A31}"/>
                </a:ext>
              </a:extLst>
            </p:cNvPr>
            <p:cNvSpPr/>
            <p:nvPr/>
          </p:nvSpPr>
          <p:spPr>
            <a:xfrm>
              <a:off x="2800400" y="701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9B4121B-EB7C-4847-A902-EFA562944C28}"/>
                </a:ext>
              </a:extLst>
            </p:cNvPr>
            <p:cNvSpPr/>
            <p:nvPr/>
          </p:nvSpPr>
          <p:spPr>
            <a:xfrm>
              <a:off x="2800400" y="853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FB35174-87EF-4D86-A08C-2EF66B0B119A}"/>
                </a:ext>
              </a:extLst>
            </p:cNvPr>
            <p:cNvSpPr/>
            <p:nvPr/>
          </p:nvSpPr>
          <p:spPr>
            <a:xfrm>
              <a:off x="2800400" y="1005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41B4F53-E67E-4D83-8F94-B94EB81D8871}"/>
                </a:ext>
              </a:extLst>
            </p:cNvPr>
            <p:cNvSpPr/>
            <p:nvPr/>
          </p:nvSpPr>
          <p:spPr>
            <a:xfrm>
              <a:off x="2800400" y="1158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C1A80E0-18B3-400D-A770-45D2083D4B37}"/>
                </a:ext>
              </a:extLst>
            </p:cNvPr>
            <p:cNvSpPr/>
            <p:nvPr/>
          </p:nvSpPr>
          <p:spPr>
            <a:xfrm>
              <a:off x="2800400" y="1310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732FDC7-CE17-4564-91E5-72456A594F06}"/>
                </a:ext>
              </a:extLst>
            </p:cNvPr>
            <p:cNvSpPr/>
            <p:nvPr/>
          </p:nvSpPr>
          <p:spPr>
            <a:xfrm>
              <a:off x="2800400" y="1463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072AFB3-4A77-4EE5-86F9-9DD106EC435A}"/>
                </a:ext>
              </a:extLst>
            </p:cNvPr>
            <p:cNvSpPr/>
            <p:nvPr/>
          </p:nvSpPr>
          <p:spPr>
            <a:xfrm>
              <a:off x="2800400" y="1615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7C05BB4-02C5-4635-B424-A6BF0851EB15}"/>
                </a:ext>
              </a:extLst>
            </p:cNvPr>
            <p:cNvSpPr/>
            <p:nvPr/>
          </p:nvSpPr>
          <p:spPr>
            <a:xfrm>
              <a:off x="2800400" y="1767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CE020EA-05AA-44CB-875B-530C2C5F4A27}"/>
                </a:ext>
              </a:extLst>
            </p:cNvPr>
            <p:cNvSpPr/>
            <p:nvPr/>
          </p:nvSpPr>
          <p:spPr>
            <a:xfrm>
              <a:off x="2800400" y="1920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E14DC3F-2A07-4BB6-A841-EE06E4CE63EF}"/>
                </a:ext>
              </a:extLst>
            </p:cNvPr>
            <p:cNvSpPr/>
            <p:nvPr/>
          </p:nvSpPr>
          <p:spPr>
            <a:xfrm>
              <a:off x="2800400" y="2072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38B2646-5FAA-49FF-855A-74646909AACE}"/>
                </a:ext>
              </a:extLst>
            </p:cNvPr>
            <p:cNvSpPr/>
            <p:nvPr/>
          </p:nvSpPr>
          <p:spPr>
            <a:xfrm>
              <a:off x="2800400" y="2225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120C2A4-35FA-471F-9A96-6DE19AF27751}"/>
                </a:ext>
              </a:extLst>
            </p:cNvPr>
            <p:cNvSpPr/>
            <p:nvPr/>
          </p:nvSpPr>
          <p:spPr>
            <a:xfrm>
              <a:off x="2800400" y="2377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4DF50DC-86A2-440D-9950-129F0B8B4A45}"/>
                </a:ext>
              </a:extLst>
            </p:cNvPr>
            <p:cNvSpPr/>
            <p:nvPr/>
          </p:nvSpPr>
          <p:spPr>
            <a:xfrm>
              <a:off x="2800400" y="2529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EC60CA7-34C3-4F95-9106-90C00C9DCC4D}"/>
                </a:ext>
              </a:extLst>
            </p:cNvPr>
            <p:cNvSpPr/>
            <p:nvPr/>
          </p:nvSpPr>
          <p:spPr>
            <a:xfrm>
              <a:off x="2800400" y="2682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A7C6045-89DD-45AF-B86B-AECD182E8E13}"/>
                </a:ext>
              </a:extLst>
            </p:cNvPr>
            <p:cNvSpPr/>
            <p:nvPr/>
          </p:nvSpPr>
          <p:spPr>
            <a:xfrm>
              <a:off x="2800400" y="2834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60AEBFA-BA13-4CB8-8BFF-1E5DA6B6DA74}"/>
                </a:ext>
              </a:extLst>
            </p:cNvPr>
            <p:cNvSpPr/>
            <p:nvPr/>
          </p:nvSpPr>
          <p:spPr>
            <a:xfrm>
              <a:off x="2800400" y="2987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33B7E90-9235-49FF-9A8F-511CC85C6FE2}"/>
                </a:ext>
              </a:extLst>
            </p:cNvPr>
            <p:cNvSpPr/>
            <p:nvPr/>
          </p:nvSpPr>
          <p:spPr>
            <a:xfrm>
              <a:off x="2800400" y="3139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D95ABC5-E557-4184-AE56-421D37DC501F}"/>
                </a:ext>
              </a:extLst>
            </p:cNvPr>
            <p:cNvSpPr/>
            <p:nvPr/>
          </p:nvSpPr>
          <p:spPr>
            <a:xfrm>
              <a:off x="2800400" y="3291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109C93D-1D8C-4C6A-82A1-A65E722E109B}"/>
                </a:ext>
              </a:extLst>
            </p:cNvPr>
            <p:cNvSpPr/>
            <p:nvPr/>
          </p:nvSpPr>
          <p:spPr>
            <a:xfrm>
              <a:off x="2800400" y="3444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CFBF650-84F5-4AE6-AB90-617BB1630023}"/>
                </a:ext>
              </a:extLst>
            </p:cNvPr>
            <p:cNvSpPr/>
            <p:nvPr/>
          </p:nvSpPr>
          <p:spPr>
            <a:xfrm>
              <a:off x="2800400" y="3596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CCE103F-4E29-4DFA-9675-58C4E227E240}"/>
                </a:ext>
              </a:extLst>
            </p:cNvPr>
            <p:cNvSpPr/>
            <p:nvPr/>
          </p:nvSpPr>
          <p:spPr>
            <a:xfrm>
              <a:off x="2800400" y="3749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5E990672-F4DE-4E1E-8293-9B91CE21C862}"/>
                </a:ext>
              </a:extLst>
            </p:cNvPr>
            <p:cNvSpPr/>
            <p:nvPr/>
          </p:nvSpPr>
          <p:spPr>
            <a:xfrm>
              <a:off x="2800400" y="3901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7296E9F-DE68-412B-B03F-27AB623F3D96}"/>
                </a:ext>
              </a:extLst>
            </p:cNvPr>
            <p:cNvSpPr/>
            <p:nvPr/>
          </p:nvSpPr>
          <p:spPr>
            <a:xfrm>
              <a:off x="2800400" y="4053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F8CD4B9-50D2-4171-8716-F8E80AE79409}"/>
                </a:ext>
              </a:extLst>
            </p:cNvPr>
            <p:cNvSpPr/>
            <p:nvPr/>
          </p:nvSpPr>
          <p:spPr>
            <a:xfrm>
              <a:off x="2800400" y="4206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C6D6EA40-91DF-454C-A51B-4A1B84883915}"/>
                </a:ext>
              </a:extLst>
            </p:cNvPr>
            <p:cNvSpPr/>
            <p:nvPr/>
          </p:nvSpPr>
          <p:spPr>
            <a:xfrm>
              <a:off x="2800400" y="4358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205FF26-C181-49AD-9B4E-A53AEE6651F0}"/>
                </a:ext>
              </a:extLst>
            </p:cNvPr>
            <p:cNvSpPr/>
            <p:nvPr/>
          </p:nvSpPr>
          <p:spPr>
            <a:xfrm>
              <a:off x="2800400" y="4511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49F6D0F-152A-4F41-85CF-9B1E962FBD1F}"/>
                </a:ext>
              </a:extLst>
            </p:cNvPr>
            <p:cNvSpPr/>
            <p:nvPr/>
          </p:nvSpPr>
          <p:spPr>
            <a:xfrm>
              <a:off x="2800400" y="4663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A5B56B01-0659-4EDC-AEB8-29807F87A171}"/>
                </a:ext>
              </a:extLst>
            </p:cNvPr>
            <p:cNvSpPr/>
            <p:nvPr/>
          </p:nvSpPr>
          <p:spPr>
            <a:xfrm>
              <a:off x="2800400" y="4815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4D8AB64-E5CC-48A8-BE7B-9800C148D16D}"/>
                </a:ext>
              </a:extLst>
            </p:cNvPr>
            <p:cNvSpPr/>
            <p:nvPr/>
          </p:nvSpPr>
          <p:spPr>
            <a:xfrm>
              <a:off x="2800400" y="4968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F457682-D322-4482-8AF8-0DC658279DB3}"/>
                </a:ext>
              </a:extLst>
            </p:cNvPr>
            <p:cNvSpPr/>
            <p:nvPr/>
          </p:nvSpPr>
          <p:spPr>
            <a:xfrm>
              <a:off x="2800400" y="5120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AFCBCC24-0A91-4A8A-9828-E5E64864FBDE}"/>
                </a:ext>
              </a:extLst>
            </p:cNvPr>
            <p:cNvSpPr/>
            <p:nvPr/>
          </p:nvSpPr>
          <p:spPr>
            <a:xfrm>
              <a:off x="2800400" y="5273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0489C53C-63A5-49EE-8153-B378DABBE2A8}"/>
                </a:ext>
              </a:extLst>
            </p:cNvPr>
            <p:cNvSpPr/>
            <p:nvPr/>
          </p:nvSpPr>
          <p:spPr>
            <a:xfrm>
              <a:off x="2800400" y="5425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0E98223-B07A-44AB-89EE-B9164E9535CA}"/>
                </a:ext>
              </a:extLst>
            </p:cNvPr>
            <p:cNvSpPr/>
            <p:nvPr/>
          </p:nvSpPr>
          <p:spPr>
            <a:xfrm>
              <a:off x="2800400" y="5577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F559349-4821-427D-85CF-187943304E19}"/>
                </a:ext>
              </a:extLst>
            </p:cNvPr>
            <p:cNvSpPr/>
            <p:nvPr/>
          </p:nvSpPr>
          <p:spPr>
            <a:xfrm>
              <a:off x="2800400" y="5730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7654E2B-877B-4653-8B15-BBE813DB5F56}"/>
                </a:ext>
              </a:extLst>
            </p:cNvPr>
            <p:cNvSpPr/>
            <p:nvPr/>
          </p:nvSpPr>
          <p:spPr>
            <a:xfrm>
              <a:off x="2800400" y="5882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E4F93F6-99F0-4069-B5BC-15EF933D295F}"/>
                </a:ext>
              </a:extLst>
            </p:cNvPr>
            <p:cNvSpPr/>
            <p:nvPr/>
          </p:nvSpPr>
          <p:spPr>
            <a:xfrm>
              <a:off x="2952800" y="548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6B69C379-CD82-4A78-BC33-F2BD3ED0419D}"/>
                </a:ext>
              </a:extLst>
            </p:cNvPr>
            <p:cNvSpPr/>
            <p:nvPr/>
          </p:nvSpPr>
          <p:spPr>
            <a:xfrm>
              <a:off x="2952800" y="701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92AA2CC-7AF7-4864-8886-5137C2A8A669}"/>
                </a:ext>
              </a:extLst>
            </p:cNvPr>
            <p:cNvSpPr/>
            <p:nvPr/>
          </p:nvSpPr>
          <p:spPr>
            <a:xfrm>
              <a:off x="2952800" y="853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9C9B935-6FA1-4448-9B51-F8C7DA5089F7}"/>
                </a:ext>
              </a:extLst>
            </p:cNvPr>
            <p:cNvSpPr/>
            <p:nvPr/>
          </p:nvSpPr>
          <p:spPr>
            <a:xfrm>
              <a:off x="2952800" y="1005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B9AA29D7-D4CD-43E9-A5D1-F2D03E7C8C15}"/>
                </a:ext>
              </a:extLst>
            </p:cNvPr>
            <p:cNvSpPr/>
            <p:nvPr/>
          </p:nvSpPr>
          <p:spPr>
            <a:xfrm>
              <a:off x="2952800" y="1158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D655295-C3F6-4F13-80F5-5CEBE5973F47}"/>
                </a:ext>
              </a:extLst>
            </p:cNvPr>
            <p:cNvSpPr/>
            <p:nvPr/>
          </p:nvSpPr>
          <p:spPr>
            <a:xfrm>
              <a:off x="2952800" y="1310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8E128637-D3A6-4614-BE15-DA605DC17707}"/>
                </a:ext>
              </a:extLst>
            </p:cNvPr>
            <p:cNvSpPr/>
            <p:nvPr/>
          </p:nvSpPr>
          <p:spPr>
            <a:xfrm>
              <a:off x="2952800" y="1463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5E2BD3C-0DC2-4151-9125-6245F7B810D4}"/>
                </a:ext>
              </a:extLst>
            </p:cNvPr>
            <p:cNvSpPr/>
            <p:nvPr/>
          </p:nvSpPr>
          <p:spPr>
            <a:xfrm>
              <a:off x="2952800" y="1615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3622E72-127F-4260-9E4C-EFF4DDFF3A8D}"/>
                </a:ext>
              </a:extLst>
            </p:cNvPr>
            <p:cNvSpPr/>
            <p:nvPr/>
          </p:nvSpPr>
          <p:spPr>
            <a:xfrm>
              <a:off x="2952800" y="1767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8B7D946-0B3F-406A-8725-2DDC6104935D}"/>
                </a:ext>
              </a:extLst>
            </p:cNvPr>
            <p:cNvSpPr/>
            <p:nvPr/>
          </p:nvSpPr>
          <p:spPr>
            <a:xfrm>
              <a:off x="2952800" y="1920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5B13EC8-E877-4C11-8276-17D70869A7C1}"/>
                </a:ext>
              </a:extLst>
            </p:cNvPr>
            <p:cNvSpPr/>
            <p:nvPr/>
          </p:nvSpPr>
          <p:spPr>
            <a:xfrm>
              <a:off x="2952800" y="2072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09670A41-B8AA-4029-8B1B-2809E1F49ECB}"/>
                </a:ext>
              </a:extLst>
            </p:cNvPr>
            <p:cNvSpPr/>
            <p:nvPr/>
          </p:nvSpPr>
          <p:spPr>
            <a:xfrm>
              <a:off x="2952800" y="2225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BBE7CAD-40ED-471B-86B0-99E74374B501}"/>
                </a:ext>
              </a:extLst>
            </p:cNvPr>
            <p:cNvSpPr/>
            <p:nvPr/>
          </p:nvSpPr>
          <p:spPr>
            <a:xfrm>
              <a:off x="2952800" y="2377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3ECB86D-199A-4958-983B-746BC1C3DF96}"/>
                </a:ext>
              </a:extLst>
            </p:cNvPr>
            <p:cNvSpPr/>
            <p:nvPr/>
          </p:nvSpPr>
          <p:spPr>
            <a:xfrm>
              <a:off x="2952800" y="2529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C08BA0EA-55A7-406A-A92C-118874D3C55F}"/>
                </a:ext>
              </a:extLst>
            </p:cNvPr>
            <p:cNvSpPr/>
            <p:nvPr/>
          </p:nvSpPr>
          <p:spPr>
            <a:xfrm>
              <a:off x="2952800" y="2682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179CA06C-4C7C-4E07-A12C-B675D7B67B0C}"/>
                </a:ext>
              </a:extLst>
            </p:cNvPr>
            <p:cNvSpPr/>
            <p:nvPr/>
          </p:nvSpPr>
          <p:spPr>
            <a:xfrm>
              <a:off x="2952800" y="2834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0B0BC985-FD58-4907-8D52-0D5E1D7EED84}"/>
                </a:ext>
              </a:extLst>
            </p:cNvPr>
            <p:cNvSpPr/>
            <p:nvPr/>
          </p:nvSpPr>
          <p:spPr>
            <a:xfrm>
              <a:off x="2952800" y="2987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728F4B5-A3D4-4994-8166-B7237C963936}"/>
                </a:ext>
              </a:extLst>
            </p:cNvPr>
            <p:cNvSpPr/>
            <p:nvPr/>
          </p:nvSpPr>
          <p:spPr>
            <a:xfrm>
              <a:off x="2952800" y="3139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D8AA1037-D6BF-458C-B243-0FB0202CC0C8}"/>
                </a:ext>
              </a:extLst>
            </p:cNvPr>
            <p:cNvSpPr/>
            <p:nvPr/>
          </p:nvSpPr>
          <p:spPr>
            <a:xfrm>
              <a:off x="2952800" y="3291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61D33B90-C3F5-451F-9DB2-BFABE187E6D0}"/>
                </a:ext>
              </a:extLst>
            </p:cNvPr>
            <p:cNvSpPr/>
            <p:nvPr/>
          </p:nvSpPr>
          <p:spPr>
            <a:xfrm>
              <a:off x="2952800" y="3444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A9CE0F4-5263-4BA0-8026-BFF74F3A2790}"/>
                </a:ext>
              </a:extLst>
            </p:cNvPr>
            <p:cNvSpPr/>
            <p:nvPr/>
          </p:nvSpPr>
          <p:spPr>
            <a:xfrm>
              <a:off x="2952800" y="3596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555789C6-A702-4073-A932-BDC161813ED3}"/>
                </a:ext>
              </a:extLst>
            </p:cNvPr>
            <p:cNvSpPr/>
            <p:nvPr/>
          </p:nvSpPr>
          <p:spPr>
            <a:xfrm>
              <a:off x="2952800" y="3749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B3741C27-4FA3-489C-BBE1-A06933B335C4}"/>
                </a:ext>
              </a:extLst>
            </p:cNvPr>
            <p:cNvSpPr/>
            <p:nvPr/>
          </p:nvSpPr>
          <p:spPr>
            <a:xfrm>
              <a:off x="2952800" y="3901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11B21DAF-70DE-44CD-8ED4-301FB00CA699}"/>
                </a:ext>
              </a:extLst>
            </p:cNvPr>
            <p:cNvSpPr/>
            <p:nvPr/>
          </p:nvSpPr>
          <p:spPr>
            <a:xfrm>
              <a:off x="2952800" y="4053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88A3C6F4-7377-4F6A-85D5-C0857E167C8B}"/>
                </a:ext>
              </a:extLst>
            </p:cNvPr>
            <p:cNvSpPr/>
            <p:nvPr/>
          </p:nvSpPr>
          <p:spPr>
            <a:xfrm>
              <a:off x="2952800" y="4206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B54888B5-8D50-4CA3-9010-B4997CA3BD08}"/>
                </a:ext>
              </a:extLst>
            </p:cNvPr>
            <p:cNvSpPr/>
            <p:nvPr/>
          </p:nvSpPr>
          <p:spPr>
            <a:xfrm>
              <a:off x="2952800" y="4358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29BF629F-4624-4AC5-A4CA-EEE26ADFF2F7}"/>
                </a:ext>
              </a:extLst>
            </p:cNvPr>
            <p:cNvSpPr/>
            <p:nvPr/>
          </p:nvSpPr>
          <p:spPr>
            <a:xfrm>
              <a:off x="2952800" y="4511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3F247472-50C0-4966-B835-04030D1A740E}"/>
                </a:ext>
              </a:extLst>
            </p:cNvPr>
            <p:cNvSpPr/>
            <p:nvPr/>
          </p:nvSpPr>
          <p:spPr>
            <a:xfrm>
              <a:off x="2952800" y="4663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8B62FB12-A2AB-4A27-A91E-65307CB3E7EA}"/>
                </a:ext>
              </a:extLst>
            </p:cNvPr>
            <p:cNvSpPr/>
            <p:nvPr/>
          </p:nvSpPr>
          <p:spPr>
            <a:xfrm>
              <a:off x="2952800" y="4815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9A1805E0-7DD5-4E5B-9A81-8A1A626E4C92}"/>
                </a:ext>
              </a:extLst>
            </p:cNvPr>
            <p:cNvSpPr/>
            <p:nvPr/>
          </p:nvSpPr>
          <p:spPr>
            <a:xfrm>
              <a:off x="2952800" y="4968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DADF7D0-57F1-4428-8D17-81561FB3F495}"/>
                </a:ext>
              </a:extLst>
            </p:cNvPr>
            <p:cNvSpPr/>
            <p:nvPr/>
          </p:nvSpPr>
          <p:spPr>
            <a:xfrm>
              <a:off x="2952800" y="5120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8A3A6C0C-4F68-4D8B-8AB5-F3A617226858}"/>
                </a:ext>
              </a:extLst>
            </p:cNvPr>
            <p:cNvSpPr/>
            <p:nvPr/>
          </p:nvSpPr>
          <p:spPr>
            <a:xfrm>
              <a:off x="2952800" y="5273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99D17120-A479-4CC5-971B-8053F435FD09}"/>
                </a:ext>
              </a:extLst>
            </p:cNvPr>
            <p:cNvSpPr/>
            <p:nvPr/>
          </p:nvSpPr>
          <p:spPr>
            <a:xfrm>
              <a:off x="2952800" y="5425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95AFACE-69C5-4057-A54A-5CE92770DE85}"/>
                </a:ext>
              </a:extLst>
            </p:cNvPr>
            <p:cNvSpPr/>
            <p:nvPr/>
          </p:nvSpPr>
          <p:spPr>
            <a:xfrm>
              <a:off x="2952800" y="5577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F887B28F-F4EF-4D1D-9367-1DBE880B1354}"/>
                </a:ext>
              </a:extLst>
            </p:cNvPr>
            <p:cNvSpPr/>
            <p:nvPr/>
          </p:nvSpPr>
          <p:spPr>
            <a:xfrm>
              <a:off x="2952800" y="5730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20B5762-72F2-4583-B795-60455C8B4DFB}"/>
                </a:ext>
              </a:extLst>
            </p:cNvPr>
            <p:cNvSpPr/>
            <p:nvPr/>
          </p:nvSpPr>
          <p:spPr>
            <a:xfrm>
              <a:off x="2952800" y="5882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40A33038-BF8C-46FE-B1CD-955DD52B896E}"/>
                </a:ext>
              </a:extLst>
            </p:cNvPr>
            <p:cNvSpPr/>
            <p:nvPr/>
          </p:nvSpPr>
          <p:spPr>
            <a:xfrm>
              <a:off x="3105200" y="548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A07A97D6-794C-4032-9A63-13AB195535D5}"/>
                </a:ext>
              </a:extLst>
            </p:cNvPr>
            <p:cNvSpPr/>
            <p:nvPr/>
          </p:nvSpPr>
          <p:spPr>
            <a:xfrm>
              <a:off x="3105200" y="701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28E1A72-CC82-4DFA-9623-2C58F8BAC177}"/>
                </a:ext>
              </a:extLst>
            </p:cNvPr>
            <p:cNvSpPr/>
            <p:nvPr/>
          </p:nvSpPr>
          <p:spPr>
            <a:xfrm>
              <a:off x="3105200" y="853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BDDB694-364E-437B-A0B2-714839C606DF}"/>
                </a:ext>
              </a:extLst>
            </p:cNvPr>
            <p:cNvSpPr/>
            <p:nvPr/>
          </p:nvSpPr>
          <p:spPr>
            <a:xfrm>
              <a:off x="3105200" y="1005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950E05D-7464-4A81-8C6B-A8EBE1E00E0B}"/>
                </a:ext>
              </a:extLst>
            </p:cNvPr>
            <p:cNvSpPr/>
            <p:nvPr/>
          </p:nvSpPr>
          <p:spPr>
            <a:xfrm>
              <a:off x="3105200" y="1158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F793A56-3702-40D8-AF41-F81A0C22F69E}"/>
                </a:ext>
              </a:extLst>
            </p:cNvPr>
            <p:cNvSpPr/>
            <p:nvPr/>
          </p:nvSpPr>
          <p:spPr>
            <a:xfrm>
              <a:off x="3105200" y="1310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276ED3BE-67E8-4435-8E7D-8CC40638E4E0}"/>
                </a:ext>
              </a:extLst>
            </p:cNvPr>
            <p:cNvSpPr/>
            <p:nvPr/>
          </p:nvSpPr>
          <p:spPr>
            <a:xfrm>
              <a:off x="3105200" y="1463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554D74AF-015D-4732-B4D2-0716E9BB3FAB}"/>
                </a:ext>
              </a:extLst>
            </p:cNvPr>
            <p:cNvSpPr/>
            <p:nvPr/>
          </p:nvSpPr>
          <p:spPr>
            <a:xfrm>
              <a:off x="3105200" y="1615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9E3365C-F174-4985-9968-3543EDE36213}"/>
                </a:ext>
              </a:extLst>
            </p:cNvPr>
            <p:cNvSpPr/>
            <p:nvPr/>
          </p:nvSpPr>
          <p:spPr>
            <a:xfrm>
              <a:off x="3105200" y="1767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60687378-9E1B-4C31-9ECA-6AE02D7134AD}"/>
                </a:ext>
              </a:extLst>
            </p:cNvPr>
            <p:cNvSpPr/>
            <p:nvPr/>
          </p:nvSpPr>
          <p:spPr>
            <a:xfrm>
              <a:off x="3105200" y="1920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2F7802C-1D3F-416E-996C-2090EFB1BD1E}"/>
                </a:ext>
              </a:extLst>
            </p:cNvPr>
            <p:cNvSpPr/>
            <p:nvPr/>
          </p:nvSpPr>
          <p:spPr>
            <a:xfrm>
              <a:off x="3105200" y="2072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22AA3FF2-5851-4FEC-AE9C-BBF3934F30DA}"/>
                </a:ext>
              </a:extLst>
            </p:cNvPr>
            <p:cNvSpPr/>
            <p:nvPr/>
          </p:nvSpPr>
          <p:spPr>
            <a:xfrm>
              <a:off x="3105200" y="2225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178FAE1-3E09-4E9E-9009-DAD14B4B9276}"/>
                </a:ext>
              </a:extLst>
            </p:cNvPr>
            <p:cNvSpPr/>
            <p:nvPr/>
          </p:nvSpPr>
          <p:spPr>
            <a:xfrm>
              <a:off x="3105200" y="2377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61AF7918-F254-4FD0-AB1F-9B17683D14BC}"/>
                </a:ext>
              </a:extLst>
            </p:cNvPr>
            <p:cNvSpPr/>
            <p:nvPr/>
          </p:nvSpPr>
          <p:spPr>
            <a:xfrm>
              <a:off x="3105200" y="2529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73300706-42F5-4AA7-B740-3B7E4754F6A4}"/>
                </a:ext>
              </a:extLst>
            </p:cNvPr>
            <p:cNvSpPr/>
            <p:nvPr/>
          </p:nvSpPr>
          <p:spPr>
            <a:xfrm>
              <a:off x="3105200" y="2682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FBAEC746-62E9-4AB8-B62E-943B22D3CB0E}"/>
                </a:ext>
              </a:extLst>
            </p:cNvPr>
            <p:cNvSpPr/>
            <p:nvPr/>
          </p:nvSpPr>
          <p:spPr>
            <a:xfrm>
              <a:off x="3105200" y="2834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D99A6D11-AB9B-44C0-AB73-98CD803C98AF}"/>
                </a:ext>
              </a:extLst>
            </p:cNvPr>
            <p:cNvSpPr/>
            <p:nvPr/>
          </p:nvSpPr>
          <p:spPr>
            <a:xfrm>
              <a:off x="3105200" y="2987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5A3CF30E-2B80-487C-BBDD-6E15F7C4EF5A}"/>
                </a:ext>
              </a:extLst>
            </p:cNvPr>
            <p:cNvSpPr/>
            <p:nvPr/>
          </p:nvSpPr>
          <p:spPr>
            <a:xfrm>
              <a:off x="3105200" y="3139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2CECB52C-7D77-4D17-883E-741F2F4E0EA3}"/>
                </a:ext>
              </a:extLst>
            </p:cNvPr>
            <p:cNvSpPr/>
            <p:nvPr/>
          </p:nvSpPr>
          <p:spPr>
            <a:xfrm>
              <a:off x="3105200" y="3291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E9CE18BA-BBB0-49EC-9461-BA4FA9F4B7E5}"/>
                </a:ext>
              </a:extLst>
            </p:cNvPr>
            <p:cNvSpPr/>
            <p:nvPr/>
          </p:nvSpPr>
          <p:spPr>
            <a:xfrm>
              <a:off x="3105200" y="3444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B3EA0E72-431C-4B24-AB83-CB1DDF8AB23B}"/>
                </a:ext>
              </a:extLst>
            </p:cNvPr>
            <p:cNvSpPr/>
            <p:nvPr/>
          </p:nvSpPr>
          <p:spPr>
            <a:xfrm>
              <a:off x="3105200" y="3596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65365A46-0377-44A1-8DCC-88397387F6B9}"/>
                </a:ext>
              </a:extLst>
            </p:cNvPr>
            <p:cNvSpPr/>
            <p:nvPr/>
          </p:nvSpPr>
          <p:spPr>
            <a:xfrm>
              <a:off x="3105200" y="3749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C8F05F6-11F6-48D4-991B-9F712791BC38}"/>
                </a:ext>
              </a:extLst>
            </p:cNvPr>
            <p:cNvSpPr/>
            <p:nvPr/>
          </p:nvSpPr>
          <p:spPr>
            <a:xfrm>
              <a:off x="3105200" y="3901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6CBD88B-3008-415B-B6C1-F336B8434BB3}"/>
                </a:ext>
              </a:extLst>
            </p:cNvPr>
            <p:cNvSpPr/>
            <p:nvPr/>
          </p:nvSpPr>
          <p:spPr>
            <a:xfrm>
              <a:off x="3105200" y="4053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A221236-D406-4359-A755-D5ED444E8167}"/>
                </a:ext>
              </a:extLst>
            </p:cNvPr>
            <p:cNvSpPr/>
            <p:nvPr/>
          </p:nvSpPr>
          <p:spPr>
            <a:xfrm>
              <a:off x="3105200" y="4206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8402B90-3089-48D2-9D09-64D635FE964D}"/>
                </a:ext>
              </a:extLst>
            </p:cNvPr>
            <p:cNvSpPr/>
            <p:nvPr/>
          </p:nvSpPr>
          <p:spPr>
            <a:xfrm>
              <a:off x="3105200" y="4358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9A872FFC-60A2-405E-894B-FC1067A5E9DB}"/>
                </a:ext>
              </a:extLst>
            </p:cNvPr>
            <p:cNvSpPr/>
            <p:nvPr/>
          </p:nvSpPr>
          <p:spPr>
            <a:xfrm>
              <a:off x="3105200" y="4511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F56629D7-B143-408E-A316-55659B9578CC}"/>
                </a:ext>
              </a:extLst>
            </p:cNvPr>
            <p:cNvSpPr/>
            <p:nvPr/>
          </p:nvSpPr>
          <p:spPr>
            <a:xfrm>
              <a:off x="3105200" y="4663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4FBDD4C8-6B0C-491B-BC0D-91C6836B8554}"/>
                </a:ext>
              </a:extLst>
            </p:cNvPr>
            <p:cNvSpPr/>
            <p:nvPr/>
          </p:nvSpPr>
          <p:spPr>
            <a:xfrm>
              <a:off x="3105200" y="4815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FF61C1CF-2C37-4CFC-85D2-6DE8FF13809B}"/>
                </a:ext>
              </a:extLst>
            </p:cNvPr>
            <p:cNvSpPr/>
            <p:nvPr/>
          </p:nvSpPr>
          <p:spPr>
            <a:xfrm>
              <a:off x="3105200" y="4968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F2D3ECA5-5B5D-4E5F-B6EF-883B25992A3B}"/>
                </a:ext>
              </a:extLst>
            </p:cNvPr>
            <p:cNvSpPr/>
            <p:nvPr/>
          </p:nvSpPr>
          <p:spPr>
            <a:xfrm>
              <a:off x="3105200" y="5120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F4295B3E-F279-4113-8434-14793593DAF2}"/>
                </a:ext>
              </a:extLst>
            </p:cNvPr>
            <p:cNvSpPr/>
            <p:nvPr/>
          </p:nvSpPr>
          <p:spPr>
            <a:xfrm>
              <a:off x="3105200" y="5273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F4C5D72D-447B-412B-9C9C-6CCD3625D0D1}"/>
                </a:ext>
              </a:extLst>
            </p:cNvPr>
            <p:cNvSpPr/>
            <p:nvPr/>
          </p:nvSpPr>
          <p:spPr>
            <a:xfrm>
              <a:off x="3105200" y="5425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D7B3C2D6-7329-43CE-BFE0-AA9721E3AEAC}"/>
                </a:ext>
              </a:extLst>
            </p:cNvPr>
            <p:cNvSpPr/>
            <p:nvPr/>
          </p:nvSpPr>
          <p:spPr>
            <a:xfrm>
              <a:off x="3105200" y="5577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B8151E4D-413B-4877-B037-58036801D9C0}"/>
                </a:ext>
              </a:extLst>
            </p:cNvPr>
            <p:cNvSpPr/>
            <p:nvPr/>
          </p:nvSpPr>
          <p:spPr>
            <a:xfrm>
              <a:off x="3105200" y="5730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1E4B537E-3613-445F-B04B-675B93E84CB3}"/>
                </a:ext>
              </a:extLst>
            </p:cNvPr>
            <p:cNvSpPr/>
            <p:nvPr/>
          </p:nvSpPr>
          <p:spPr>
            <a:xfrm>
              <a:off x="3105200" y="5882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05C338A6-DC8B-4BB0-A681-AC4265E23415}"/>
                </a:ext>
              </a:extLst>
            </p:cNvPr>
            <p:cNvSpPr/>
            <p:nvPr/>
          </p:nvSpPr>
          <p:spPr>
            <a:xfrm>
              <a:off x="3257600" y="548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9D7756F1-50B4-4AC5-BC16-16BCA34682A5}"/>
                </a:ext>
              </a:extLst>
            </p:cNvPr>
            <p:cNvSpPr/>
            <p:nvPr/>
          </p:nvSpPr>
          <p:spPr>
            <a:xfrm>
              <a:off x="3257600" y="701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E3B8F94A-2712-4CED-9A0E-002FC75B30ED}"/>
                </a:ext>
              </a:extLst>
            </p:cNvPr>
            <p:cNvSpPr/>
            <p:nvPr/>
          </p:nvSpPr>
          <p:spPr>
            <a:xfrm>
              <a:off x="3257600" y="853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FE23C9E-E083-4374-8B9C-C890A270B01E}"/>
                </a:ext>
              </a:extLst>
            </p:cNvPr>
            <p:cNvSpPr/>
            <p:nvPr/>
          </p:nvSpPr>
          <p:spPr>
            <a:xfrm>
              <a:off x="3257600" y="1005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AB17217F-CC7B-428F-BE67-155E871F6F97}"/>
                </a:ext>
              </a:extLst>
            </p:cNvPr>
            <p:cNvSpPr/>
            <p:nvPr/>
          </p:nvSpPr>
          <p:spPr>
            <a:xfrm>
              <a:off x="3257600" y="1158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426FAB41-80E8-4F8C-A21C-B922383ED1D1}"/>
                </a:ext>
              </a:extLst>
            </p:cNvPr>
            <p:cNvSpPr/>
            <p:nvPr/>
          </p:nvSpPr>
          <p:spPr>
            <a:xfrm>
              <a:off x="3257600" y="1310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810A6829-BBD9-4E79-9159-F133EC80BD7C}"/>
                </a:ext>
              </a:extLst>
            </p:cNvPr>
            <p:cNvSpPr/>
            <p:nvPr/>
          </p:nvSpPr>
          <p:spPr>
            <a:xfrm>
              <a:off x="3257600" y="1463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F63DE851-E2A6-49FB-8846-F02409FA53F4}"/>
                </a:ext>
              </a:extLst>
            </p:cNvPr>
            <p:cNvSpPr/>
            <p:nvPr/>
          </p:nvSpPr>
          <p:spPr>
            <a:xfrm>
              <a:off x="3257600" y="1615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08FD185B-D17B-47F4-9C20-F30A39846615}"/>
                </a:ext>
              </a:extLst>
            </p:cNvPr>
            <p:cNvSpPr/>
            <p:nvPr/>
          </p:nvSpPr>
          <p:spPr>
            <a:xfrm>
              <a:off x="3257600" y="1767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103853A2-5651-40BC-9C00-612D6094F9B5}"/>
                </a:ext>
              </a:extLst>
            </p:cNvPr>
            <p:cNvSpPr/>
            <p:nvPr/>
          </p:nvSpPr>
          <p:spPr>
            <a:xfrm>
              <a:off x="3257600" y="1920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19C29BFC-F10C-423C-80B9-097A1616577F}"/>
                </a:ext>
              </a:extLst>
            </p:cNvPr>
            <p:cNvSpPr/>
            <p:nvPr/>
          </p:nvSpPr>
          <p:spPr>
            <a:xfrm>
              <a:off x="3257600" y="2072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0FCB4F62-B56D-4486-BE3F-A6A32F2E2B9F}"/>
                </a:ext>
              </a:extLst>
            </p:cNvPr>
            <p:cNvSpPr/>
            <p:nvPr/>
          </p:nvSpPr>
          <p:spPr>
            <a:xfrm>
              <a:off x="3257600" y="2225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86E8BB45-4941-4673-8B73-5677B0198840}"/>
                </a:ext>
              </a:extLst>
            </p:cNvPr>
            <p:cNvSpPr/>
            <p:nvPr/>
          </p:nvSpPr>
          <p:spPr>
            <a:xfrm>
              <a:off x="3257600" y="2377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6DF37780-BB6B-4178-A7E5-036BFEA5AE32}"/>
                </a:ext>
              </a:extLst>
            </p:cNvPr>
            <p:cNvSpPr/>
            <p:nvPr/>
          </p:nvSpPr>
          <p:spPr>
            <a:xfrm>
              <a:off x="3257600" y="2529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70FD8735-D3BF-4B94-8071-72B99B92AF75}"/>
                </a:ext>
              </a:extLst>
            </p:cNvPr>
            <p:cNvSpPr/>
            <p:nvPr/>
          </p:nvSpPr>
          <p:spPr>
            <a:xfrm>
              <a:off x="3257600" y="2682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B3ABDDBF-80AA-4B78-ABE7-403273755F91}"/>
                </a:ext>
              </a:extLst>
            </p:cNvPr>
            <p:cNvSpPr/>
            <p:nvPr/>
          </p:nvSpPr>
          <p:spPr>
            <a:xfrm>
              <a:off x="3257600" y="2834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5F4467B-8704-4419-93D3-AFCAD97765EF}"/>
                </a:ext>
              </a:extLst>
            </p:cNvPr>
            <p:cNvSpPr/>
            <p:nvPr/>
          </p:nvSpPr>
          <p:spPr>
            <a:xfrm>
              <a:off x="3257600" y="2987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C1320A60-59B1-45FE-905C-BD7B35952640}"/>
                </a:ext>
              </a:extLst>
            </p:cNvPr>
            <p:cNvSpPr/>
            <p:nvPr/>
          </p:nvSpPr>
          <p:spPr>
            <a:xfrm>
              <a:off x="3257600" y="3139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CE1ACB45-8DDA-40A3-94B2-52A17097D69E}"/>
                </a:ext>
              </a:extLst>
            </p:cNvPr>
            <p:cNvSpPr/>
            <p:nvPr/>
          </p:nvSpPr>
          <p:spPr>
            <a:xfrm>
              <a:off x="3257600" y="3291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7C9957D8-0EC6-4671-B00A-9F171FDC68C0}"/>
                </a:ext>
              </a:extLst>
            </p:cNvPr>
            <p:cNvSpPr/>
            <p:nvPr/>
          </p:nvSpPr>
          <p:spPr>
            <a:xfrm>
              <a:off x="3257600" y="3444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A3F15A78-1889-4A5D-BE57-CCD25EC07E7E}"/>
                </a:ext>
              </a:extLst>
            </p:cNvPr>
            <p:cNvSpPr/>
            <p:nvPr/>
          </p:nvSpPr>
          <p:spPr>
            <a:xfrm>
              <a:off x="3257600" y="3596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0F464C2D-97BC-4A00-9543-38CF243DB7CD}"/>
                </a:ext>
              </a:extLst>
            </p:cNvPr>
            <p:cNvSpPr/>
            <p:nvPr/>
          </p:nvSpPr>
          <p:spPr>
            <a:xfrm>
              <a:off x="3257600" y="3749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F24F29D7-F4D0-4E53-821F-4E554BDFFE64}"/>
                </a:ext>
              </a:extLst>
            </p:cNvPr>
            <p:cNvSpPr/>
            <p:nvPr/>
          </p:nvSpPr>
          <p:spPr>
            <a:xfrm>
              <a:off x="3257600" y="3901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38D994B-81BA-417E-B25E-3C71AF4D7679}"/>
                </a:ext>
              </a:extLst>
            </p:cNvPr>
            <p:cNvSpPr/>
            <p:nvPr/>
          </p:nvSpPr>
          <p:spPr>
            <a:xfrm>
              <a:off x="3257600" y="4053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1BD29B8C-64BB-4226-8AC3-283C80FDD883}"/>
                </a:ext>
              </a:extLst>
            </p:cNvPr>
            <p:cNvSpPr/>
            <p:nvPr/>
          </p:nvSpPr>
          <p:spPr>
            <a:xfrm>
              <a:off x="3257600" y="4206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63BC9E05-6708-4C37-9E24-609BAA14B7E2}"/>
                </a:ext>
              </a:extLst>
            </p:cNvPr>
            <p:cNvSpPr/>
            <p:nvPr/>
          </p:nvSpPr>
          <p:spPr>
            <a:xfrm>
              <a:off x="3257600" y="4358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E80467E7-78CA-4A2A-9996-3C1C708E9B3C}"/>
                </a:ext>
              </a:extLst>
            </p:cNvPr>
            <p:cNvSpPr/>
            <p:nvPr/>
          </p:nvSpPr>
          <p:spPr>
            <a:xfrm>
              <a:off x="3257600" y="4511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BFE54E06-B8B9-4C1D-A218-203E20C9816E}"/>
                </a:ext>
              </a:extLst>
            </p:cNvPr>
            <p:cNvSpPr/>
            <p:nvPr/>
          </p:nvSpPr>
          <p:spPr>
            <a:xfrm>
              <a:off x="3257600" y="4663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118A7420-AFB9-4D54-8672-AF34155AB93F}"/>
                </a:ext>
              </a:extLst>
            </p:cNvPr>
            <p:cNvSpPr/>
            <p:nvPr/>
          </p:nvSpPr>
          <p:spPr>
            <a:xfrm>
              <a:off x="3257600" y="4815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3BB8851F-82E2-4D8D-B2FC-2488289EB806}"/>
                </a:ext>
              </a:extLst>
            </p:cNvPr>
            <p:cNvSpPr/>
            <p:nvPr/>
          </p:nvSpPr>
          <p:spPr>
            <a:xfrm>
              <a:off x="3257600" y="4968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A4EBF8DE-0D00-4B0B-B31C-567E054D7FCB}"/>
                </a:ext>
              </a:extLst>
            </p:cNvPr>
            <p:cNvSpPr/>
            <p:nvPr/>
          </p:nvSpPr>
          <p:spPr>
            <a:xfrm>
              <a:off x="3257600" y="5120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7A38FF09-DB4E-42CC-BAF8-CAAAFF7543AB}"/>
                </a:ext>
              </a:extLst>
            </p:cNvPr>
            <p:cNvSpPr/>
            <p:nvPr/>
          </p:nvSpPr>
          <p:spPr>
            <a:xfrm>
              <a:off x="3257600" y="5273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2DEC781E-4D6D-4FF7-95A9-0AE70CDB21DE}"/>
                </a:ext>
              </a:extLst>
            </p:cNvPr>
            <p:cNvSpPr/>
            <p:nvPr/>
          </p:nvSpPr>
          <p:spPr>
            <a:xfrm>
              <a:off x="3257600" y="5425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7FC9F630-1626-4F2D-A8D5-0641CA140213}"/>
                </a:ext>
              </a:extLst>
            </p:cNvPr>
            <p:cNvSpPr/>
            <p:nvPr/>
          </p:nvSpPr>
          <p:spPr>
            <a:xfrm>
              <a:off x="3257600" y="5577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715C157C-028F-4E1D-BEA4-D2D844ADB344}"/>
                </a:ext>
              </a:extLst>
            </p:cNvPr>
            <p:cNvSpPr/>
            <p:nvPr/>
          </p:nvSpPr>
          <p:spPr>
            <a:xfrm>
              <a:off x="3257600" y="5730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A9C44D83-550C-4F12-BB8E-4F5E9FCC3211}"/>
                </a:ext>
              </a:extLst>
            </p:cNvPr>
            <p:cNvSpPr/>
            <p:nvPr/>
          </p:nvSpPr>
          <p:spPr>
            <a:xfrm>
              <a:off x="3257600" y="5882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DC77E121-3260-40FA-9681-0623448E8417}"/>
                </a:ext>
              </a:extLst>
            </p:cNvPr>
            <p:cNvSpPr/>
            <p:nvPr/>
          </p:nvSpPr>
          <p:spPr>
            <a:xfrm>
              <a:off x="3410000" y="548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7DC794BE-17B2-4FE4-A9B7-B6A85D8DB75A}"/>
                </a:ext>
              </a:extLst>
            </p:cNvPr>
            <p:cNvSpPr/>
            <p:nvPr/>
          </p:nvSpPr>
          <p:spPr>
            <a:xfrm>
              <a:off x="3410000" y="701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3ECA1255-4F4D-4292-8B1C-28BCEAD24CA4}"/>
                </a:ext>
              </a:extLst>
            </p:cNvPr>
            <p:cNvSpPr/>
            <p:nvPr/>
          </p:nvSpPr>
          <p:spPr>
            <a:xfrm>
              <a:off x="3410000" y="853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7278CB50-1577-4DCF-940D-7DF28DBE83A7}"/>
                </a:ext>
              </a:extLst>
            </p:cNvPr>
            <p:cNvSpPr/>
            <p:nvPr/>
          </p:nvSpPr>
          <p:spPr>
            <a:xfrm>
              <a:off x="3410000" y="1005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AE791C92-F378-4B40-8CD3-405311ED060F}"/>
                </a:ext>
              </a:extLst>
            </p:cNvPr>
            <p:cNvSpPr/>
            <p:nvPr/>
          </p:nvSpPr>
          <p:spPr>
            <a:xfrm>
              <a:off x="3410000" y="1158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71E98787-E4F7-4478-83F7-A5D36DCB95E7}"/>
                </a:ext>
              </a:extLst>
            </p:cNvPr>
            <p:cNvSpPr/>
            <p:nvPr/>
          </p:nvSpPr>
          <p:spPr>
            <a:xfrm>
              <a:off x="3410000" y="1310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3B3C7CF7-3D5D-4BD5-918B-85AB7DF62026}"/>
                </a:ext>
              </a:extLst>
            </p:cNvPr>
            <p:cNvSpPr/>
            <p:nvPr/>
          </p:nvSpPr>
          <p:spPr>
            <a:xfrm>
              <a:off x="3410000" y="1463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0E792578-14C5-4FCC-AD9E-CBE6488404F7}"/>
                </a:ext>
              </a:extLst>
            </p:cNvPr>
            <p:cNvSpPr/>
            <p:nvPr/>
          </p:nvSpPr>
          <p:spPr>
            <a:xfrm>
              <a:off x="3410000" y="1615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D944A9AC-D7C4-43AE-A209-B36BA2338BDB}"/>
                </a:ext>
              </a:extLst>
            </p:cNvPr>
            <p:cNvSpPr/>
            <p:nvPr/>
          </p:nvSpPr>
          <p:spPr>
            <a:xfrm>
              <a:off x="3410000" y="1767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C0F71F85-29AF-4FC1-A11D-021B405992DC}"/>
                </a:ext>
              </a:extLst>
            </p:cNvPr>
            <p:cNvSpPr/>
            <p:nvPr/>
          </p:nvSpPr>
          <p:spPr>
            <a:xfrm>
              <a:off x="3410000" y="1920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37F62EAC-AB8E-4DCF-8CCE-0FDB2A9D4949}"/>
                </a:ext>
              </a:extLst>
            </p:cNvPr>
            <p:cNvSpPr/>
            <p:nvPr/>
          </p:nvSpPr>
          <p:spPr>
            <a:xfrm>
              <a:off x="3410000" y="2072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783C2B4D-81DA-48AA-BB96-A392865562FB}"/>
                </a:ext>
              </a:extLst>
            </p:cNvPr>
            <p:cNvSpPr/>
            <p:nvPr/>
          </p:nvSpPr>
          <p:spPr>
            <a:xfrm>
              <a:off x="3410000" y="2225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CD2CA0FC-8559-47C3-8944-F2E20993E316}"/>
                </a:ext>
              </a:extLst>
            </p:cNvPr>
            <p:cNvSpPr/>
            <p:nvPr/>
          </p:nvSpPr>
          <p:spPr>
            <a:xfrm>
              <a:off x="3410000" y="2377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C524B5AC-833F-4975-8C7E-1D7317AF2C92}"/>
                </a:ext>
              </a:extLst>
            </p:cNvPr>
            <p:cNvSpPr/>
            <p:nvPr/>
          </p:nvSpPr>
          <p:spPr>
            <a:xfrm>
              <a:off x="3410000" y="2529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B7E74466-82AE-4F80-9094-20D2206D4988}"/>
                </a:ext>
              </a:extLst>
            </p:cNvPr>
            <p:cNvSpPr/>
            <p:nvPr/>
          </p:nvSpPr>
          <p:spPr>
            <a:xfrm>
              <a:off x="3410000" y="2682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A170AB4F-B8D6-43DF-89C5-CE623879037F}"/>
                </a:ext>
              </a:extLst>
            </p:cNvPr>
            <p:cNvSpPr/>
            <p:nvPr/>
          </p:nvSpPr>
          <p:spPr>
            <a:xfrm>
              <a:off x="3410000" y="2834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35D00185-3534-4EC8-87B6-85E5C098004C}"/>
                </a:ext>
              </a:extLst>
            </p:cNvPr>
            <p:cNvSpPr/>
            <p:nvPr/>
          </p:nvSpPr>
          <p:spPr>
            <a:xfrm>
              <a:off x="3410000" y="2987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833BA420-874C-4A76-9E34-18425391E355}"/>
                </a:ext>
              </a:extLst>
            </p:cNvPr>
            <p:cNvSpPr/>
            <p:nvPr/>
          </p:nvSpPr>
          <p:spPr>
            <a:xfrm>
              <a:off x="3410000" y="3139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57CD1B81-F823-401C-9BC4-14E7247947EC}"/>
                </a:ext>
              </a:extLst>
            </p:cNvPr>
            <p:cNvSpPr/>
            <p:nvPr/>
          </p:nvSpPr>
          <p:spPr>
            <a:xfrm>
              <a:off x="3410000" y="3291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EBE1CFEA-005A-462F-9F3E-922897B9039B}"/>
                </a:ext>
              </a:extLst>
            </p:cNvPr>
            <p:cNvSpPr/>
            <p:nvPr/>
          </p:nvSpPr>
          <p:spPr>
            <a:xfrm>
              <a:off x="3410000" y="3444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100B72C0-B7C8-4855-A7DF-60C6625BE17F}"/>
                </a:ext>
              </a:extLst>
            </p:cNvPr>
            <p:cNvSpPr/>
            <p:nvPr/>
          </p:nvSpPr>
          <p:spPr>
            <a:xfrm>
              <a:off x="3410000" y="3596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A55C5444-B2B5-4A40-95C8-155840B61437}"/>
                </a:ext>
              </a:extLst>
            </p:cNvPr>
            <p:cNvSpPr/>
            <p:nvPr/>
          </p:nvSpPr>
          <p:spPr>
            <a:xfrm>
              <a:off x="3410000" y="3749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360085A6-339C-490E-8CC1-0565305BB2EA}"/>
                </a:ext>
              </a:extLst>
            </p:cNvPr>
            <p:cNvSpPr/>
            <p:nvPr/>
          </p:nvSpPr>
          <p:spPr>
            <a:xfrm>
              <a:off x="3410000" y="3901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24EE6DC0-841A-442E-91CF-826B5F69E161}"/>
                </a:ext>
              </a:extLst>
            </p:cNvPr>
            <p:cNvSpPr/>
            <p:nvPr/>
          </p:nvSpPr>
          <p:spPr>
            <a:xfrm>
              <a:off x="3410000" y="4053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1438F269-5463-4C0E-8FEF-D387A0954BC8}"/>
                </a:ext>
              </a:extLst>
            </p:cNvPr>
            <p:cNvSpPr/>
            <p:nvPr/>
          </p:nvSpPr>
          <p:spPr>
            <a:xfrm>
              <a:off x="3410000" y="4206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763EA03F-3942-483E-A99E-A9FAF4A753FC}"/>
                </a:ext>
              </a:extLst>
            </p:cNvPr>
            <p:cNvSpPr/>
            <p:nvPr/>
          </p:nvSpPr>
          <p:spPr>
            <a:xfrm>
              <a:off x="3410000" y="4358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256B66E7-B279-4043-BDBB-A4B8A3EA8482}"/>
                </a:ext>
              </a:extLst>
            </p:cNvPr>
            <p:cNvSpPr/>
            <p:nvPr/>
          </p:nvSpPr>
          <p:spPr>
            <a:xfrm>
              <a:off x="3410000" y="4511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AEFE9E2F-9600-4C35-AB11-491A4B400B86}"/>
                </a:ext>
              </a:extLst>
            </p:cNvPr>
            <p:cNvSpPr/>
            <p:nvPr/>
          </p:nvSpPr>
          <p:spPr>
            <a:xfrm>
              <a:off x="3410000" y="4663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24F2D9F8-FB90-4D54-B303-2D77B89089F1}"/>
                </a:ext>
              </a:extLst>
            </p:cNvPr>
            <p:cNvSpPr/>
            <p:nvPr/>
          </p:nvSpPr>
          <p:spPr>
            <a:xfrm>
              <a:off x="3410000" y="4815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25EE9452-A278-427A-99A9-A26E54779EA9}"/>
                </a:ext>
              </a:extLst>
            </p:cNvPr>
            <p:cNvSpPr/>
            <p:nvPr/>
          </p:nvSpPr>
          <p:spPr>
            <a:xfrm>
              <a:off x="3410000" y="4968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886399E8-2F9B-49D4-80BB-F55B870AD636}"/>
                </a:ext>
              </a:extLst>
            </p:cNvPr>
            <p:cNvSpPr/>
            <p:nvPr/>
          </p:nvSpPr>
          <p:spPr>
            <a:xfrm>
              <a:off x="3410000" y="5120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E4098194-9708-4879-91E9-08E0941DD137}"/>
                </a:ext>
              </a:extLst>
            </p:cNvPr>
            <p:cNvSpPr/>
            <p:nvPr/>
          </p:nvSpPr>
          <p:spPr>
            <a:xfrm>
              <a:off x="3410000" y="5273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7241B902-FFCD-4E17-83C7-56E632D5DA03}"/>
                </a:ext>
              </a:extLst>
            </p:cNvPr>
            <p:cNvSpPr/>
            <p:nvPr/>
          </p:nvSpPr>
          <p:spPr>
            <a:xfrm>
              <a:off x="3410000" y="5425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1554AD55-07D8-4938-BC33-6827511DEEE2}"/>
                </a:ext>
              </a:extLst>
            </p:cNvPr>
            <p:cNvSpPr/>
            <p:nvPr/>
          </p:nvSpPr>
          <p:spPr>
            <a:xfrm>
              <a:off x="3410000" y="5577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CF28D5CC-3C65-4234-86B6-938C7C573659}"/>
                </a:ext>
              </a:extLst>
            </p:cNvPr>
            <p:cNvSpPr/>
            <p:nvPr/>
          </p:nvSpPr>
          <p:spPr>
            <a:xfrm>
              <a:off x="3410000" y="5730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3251B101-15E6-4944-9F25-7786BDF2B8CE}"/>
                </a:ext>
              </a:extLst>
            </p:cNvPr>
            <p:cNvSpPr/>
            <p:nvPr/>
          </p:nvSpPr>
          <p:spPr>
            <a:xfrm>
              <a:off x="3410000" y="5882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095D2AB8-8C93-47FF-9705-0FF336B9A3CF}"/>
                </a:ext>
              </a:extLst>
            </p:cNvPr>
            <p:cNvSpPr/>
            <p:nvPr/>
          </p:nvSpPr>
          <p:spPr>
            <a:xfrm>
              <a:off x="3562400" y="548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2DA8CB62-6378-41AB-A214-09523ED5B147}"/>
                </a:ext>
              </a:extLst>
            </p:cNvPr>
            <p:cNvSpPr/>
            <p:nvPr/>
          </p:nvSpPr>
          <p:spPr>
            <a:xfrm>
              <a:off x="3562400" y="701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D79BB38D-674A-4581-A1B7-743F91500F66}"/>
                </a:ext>
              </a:extLst>
            </p:cNvPr>
            <p:cNvSpPr/>
            <p:nvPr/>
          </p:nvSpPr>
          <p:spPr>
            <a:xfrm>
              <a:off x="3562400" y="853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E8B067F4-8467-4C5A-83E9-C69910C21246}"/>
                </a:ext>
              </a:extLst>
            </p:cNvPr>
            <p:cNvSpPr/>
            <p:nvPr/>
          </p:nvSpPr>
          <p:spPr>
            <a:xfrm>
              <a:off x="3562400" y="1005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8E484476-82E8-4B8E-A204-91787ADD1307}"/>
                </a:ext>
              </a:extLst>
            </p:cNvPr>
            <p:cNvSpPr/>
            <p:nvPr/>
          </p:nvSpPr>
          <p:spPr>
            <a:xfrm>
              <a:off x="3562400" y="1158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DAC15718-66C6-47FF-A06E-CC8FCA89FC56}"/>
                </a:ext>
              </a:extLst>
            </p:cNvPr>
            <p:cNvSpPr/>
            <p:nvPr/>
          </p:nvSpPr>
          <p:spPr>
            <a:xfrm>
              <a:off x="3562400" y="1310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62D1CF31-D9B8-44AA-8BB9-9A5D4CC9BBFD}"/>
                </a:ext>
              </a:extLst>
            </p:cNvPr>
            <p:cNvSpPr/>
            <p:nvPr/>
          </p:nvSpPr>
          <p:spPr>
            <a:xfrm>
              <a:off x="3562400" y="1463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72D50E77-AC1A-4BE3-9929-6B06683FE449}"/>
                </a:ext>
              </a:extLst>
            </p:cNvPr>
            <p:cNvSpPr/>
            <p:nvPr/>
          </p:nvSpPr>
          <p:spPr>
            <a:xfrm>
              <a:off x="3562400" y="1615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1698395A-8C95-40A7-9753-98DFB5029949}"/>
                </a:ext>
              </a:extLst>
            </p:cNvPr>
            <p:cNvSpPr/>
            <p:nvPr/>
          </p:nvSpPr>
          <p:spPr>
            <a:xfrm>
              <a:off x="3562400" y="1767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70DBF872-7D38-4ED3-8D4D-EBF3C62E5456}"/>
                </a:ext>
              </a:extLst>
            </p:cNvPr>
            <p:cNvSpPr/>
            <p:nvPr/>
          </p:nvSpPr>
          <p:spPr>
            <a:xfrm>
              <a:off x="3562400" y="1920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AB1C5591-9FB0-421D-9637-D5464560E34B}"/>
                </a:ext>
              </a:extLst>
            </p:cNvPr>
            <p:cNvSpPr/>
            <p:nvPr/>
          </p:nvSpPr>
          <p:spPr>
            <a:xfrm>
              <a:off x="3562400" y="2072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3A5609B8-21DB-4895-8B83-11634558509A}"/>
                </a:ext>
              </a:extLst>
            </p:cNvPr>
            <p:cNvSpPr/>
            <p:nvPr/>
          </p:nvSpPr>
          <p:spPr>
            <a:xfrm>
              <a:off x="3562400" y="2225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519BF79E-B461-41B6-973E-4AE96E3F55CE}"/>
                </a:ext>
              </a:extLst>
            </p:cNvPr>
            <p:cNvSpPr/>
            <p:nvPr/>
          </p:nvSpPr>
          <p:spPr>
            <a:xfrm>
              <a:off x="3562400" y="2377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5ECBFC2B-5EFA-4E4D-B06B-0B1CE37231D0}"/>
                </a:ext>
              </a:extLst>
            </p:cNvPr>
            <p:cNvSpPr/>
            <p:nvPr/>
          </p:nvSpPr>
          <p:spPr>
            <a:xfrm>
              <a:off x="3562400" y="2529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532F07C5-E2FD-4835-8A75-C856340E34AE}"/>
                </a:ext>
              </a:extLst>
            </p:cNvPr>
            <p:cNvSpPr/>
            <p:nvPr/>
          </p:nvSpPr>
          <p:spPr>
            <a:xfrm>
              <a:off x="3562400" y="2682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EEB57655-A488-4AE7-A847-23777699296F}"/>
                </a:ext>
              </a:extLst>
            </p:cNvPr>
            <p:cNvSpPr/>
            <p:nvPr/>
          </p:nvSpPr>
          <p:spPr>
            <a:xfrm>
              <a:off x="3562400" y="2834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70A3E304-7FD2-4B95-97EC-C253DDD2B61B}"/>
                </a:ext>
              </a:extLst>
            </p:cNvPr>
            <p:cNvSpPr/>
            <p:nvPr/>
          </p:nvSpPr>
          <p:spPr>
            <a:xfrm>
              <a:off x="3562400" y="2987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F08ADA5C-C645-46F0-99A9-9692708526FA}"/>
                </a:ext>
              </a:extLst>
            </p:cNvPr>
            <p:cNvSpPr/>
            <p:nvPr/>
          </p:nvSpPr>
          <p:spPr>
            <a:xfrm>
              <a:off x="3562400" y="3139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CDBD7DA5-C076-4719-9B6F-FFF80372289E}"/>
                </a:ext>
              </a:extLst>
            </p:cNvPr>
            <p:cNvSpPr/>
            <p:nvPr/>
          </p:nvSpPr>
          <p:spPr>
            <a:xfrm>
              <a:off x="3562400" y="3291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EB052DE4-ADB5-407E-9E90-0581A6F56331}"/>
                </a:ext>
              </a:extLst>
            </p:cNvPr>
            <p:cNvSpPr/>
            <p:nvPr/>
          </p:nvSpPr>
          <p:spPr>
            <a:xfrm>
              <a:off x="3562400" y="3444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EF479566-E541-40D0-AAC5-AB69E471C2B3}"/>
                </a:ext>
              </a:extLst>
            </p:cNvPr>
            <p:cNvSpPr/>
            <p:nvPr/>
          </p:nvSpPr>
          <p:spPr>
            <a:xfrm>
              <a:off x="3562400" y="3596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49916CE3-024A-4F5E-8877-296767985EE2}"/>
                </a:ext>
              </a:extLst>
            </p:cNvPr>
            <p:cNvSpPr/>
            <p:nvPr/>
          </p:nvSpPr>
          <p:spPr>
            <a:xfrm>
              <a:off x="3562400" y="3749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11F49C17-CF26-44C7-A785-78D56BE1CDDB}"/>
                </a:ext>
              </a:extLst>
            </p:cNvPr>
            <p:cNvSpPr/>
            <p:nvPr/>
          </p:nvSpPr>
          <p:spPr>
            <a:xfrm>
              <a:off x="3562400" y="3901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DBF1C407-8645-47C2-ABA2-A5758D8D4975}"/>
                </a:ext>
              </a:extLst>
            </p:cNvPr>
            <p:cNvSpPr/>
            <p:nvPr/>
          </p:nvSpPr>
          <p:spPr>
            <a:xfrm>
              <a:off x="3562400" y="4053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D9F9AFD0-4DDA-45CC-AC72-C18EF154926E}"/>
                </a:ext>
              </a:extLst>
            </p:cNvPr>
            <p:cNvSpPr/>
            <p:nvPr/>
          </p:nvSpPr>
          <p:spPr>
            <a:xfrm>
              <a:off x="3562400" y="4206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A1BC1699-1463-4DCE-8185-E23D38C4377A}"/>
                </a:ext>
              </a:extLst>
            </p:cNvPr>
            <p:cNvSpPr/>
            <p:nvPr/>
          </p:nvSpPr>
          <p:spPr>
            <a:xfrm>
              <a:off x="3562400" y="4358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E91E27BA-31DB-4A2C-BEE8-8EBB7AA67EC2}"/>
                </a:ext>
              </a:extLst>
            </p:cNvPr>
            <p:cNvSpPr/>
            <p:nvPr/>
          </p:nvSpPr>
          <p:spPr>
            <a:xfrm>
              <a:off x="3562400" y="4511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CBCD1E65-1591-4C6F-B817-C8099924988F}"/>
                </a:ext>
              </a:extLst>
            </p:cNvPr>
            <p:cNvSpPr/>
            <p:nvPr/>
          </p:nvSpPr>
          <p:spPr>
            <a:xfrm>
              <a:off x="3562400" y="4663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0BB29ED-E829-4335-A981-91841DDD434F}"/>
                </a:ext>
              </a:extLst>
            </p:cNvPr>
            <p:cNvSpPr/>
            <p:nvPr/>
          </p:nvSpPr>
          <p:spPr>
            <a:xfrm>
              <a:off x="3562400" y="4815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7E6C1061-E291-4AB4-9849-CAF03FA004D1}"/>
                </a:ext>
              </a:extLst>
            </p:cNvPr>
            <p:cNvSpPr/>
            <p:nvPr/>
          </p:nvSpPr>
          <p:spPr>
            <a:xfrm>
              <a:off x="3562400" y="4968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B8F68E5D-019B-4C46-97A3-8A427922B535}"/>
                </a:ext>
              </a:extLst>
            </p:cNvPr>
            <p:cNvSpPr/>
            <p:nvPr/>
          </p:nvSpPr>
          <p:spPr>
            <a:xfrm>
              <a:off x="3562400" y="5120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2F894460-B220-400C-A7FD-E9367267437A}"/>
                </a:ext>
              </a:extLst>
            </p:cNvPr>
            <p:cNvSpPr/>
            <p:nvPr/>
          </p:nvSpPr>
          <p:spPr>
            <a:xfrm>
              <a:off x="3562400" y="5273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1503F10C-1B6E-4528-A753-841A6F0D3E85}"/>
                </a:ext>
              </a:extLst>
            </p:cNvPr>
            <p:cNvSpPr/>
            <p:nvPr/>
          </p:nvSpPr>
          <p:spPr>
            <a:xfrm>
              <a:off x="3562400" y="5425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49086D20-5F40-4640-B14B-D7618688B715}"/>
                </a:ext>
              </a:extLst>
            </p:cNvPr>
            <p:cNvSpPr/>
            <p:nvPr/>
          </p:nvSpPr>
          <p:spPr>
            <a:xfrm>
              <a:off x="3562400" y="5577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F90613BB-8B9E-4AF8-96E9-19FF8EBF4119}"/>
                </a:ext>
              </a:extLst>
            </p:cNvPr>
            <p:cNvSpPr/>
            <p:nvPr/>
          </p:nvSpPr>
          <p:spPr>
            <a:xfrm>
              <a:off x="3562400" y="5730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CAABC876-4A5B-4869-81CC-B3C14F54C0FB}"/>
                </a:ext>
              </a:extLst>
            </p:cNvPr>
            <p:cNvSpPr/>
            <p:nvPr/>
          </p:nvSpPr>
          <p:spPr>
            <a:xfrm>
              <a:off x="3562400" y="5882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417B1528-8602-4D4F-A4E5-6E1B06069B79}"/>
                </a:ext>
              </a:extLst>
            </p:cNvPr>
            <p:cNvSpPr/>
            <p:nvPr/>
          </p:nvSpPr>
          <p:spPr>
            <a:xfrm>
              <a:off x="3714800" y="548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14C16D8E-C416-43DC-9544-74E54094436E}"/>
                </a:ext>
              </a:extLst>
            </p:cNvPr>
            <p:cNvSpPr/>
            <p:nvPr/>
          </p:nvSpPr>
          <p:spPr>
            <a:xfrm>
              <a:off x="3714800" y="701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424AC50A-429F-41B4-B936-53A78431D5D6}"/>
                </a:ext>
              </a:extLst>
            </p:cNvPr>
            <p:cNvSpPr/>
            <p:nvPr/>
          </p:nvSpPr>
          <p:spPr>
            <a:xfrm>
              <a:off x="3714800" y="853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278EC433-B269-44B2-B4F9-50D8B529CEDA}"/>
                </a:ext>
              </a:extLst>
            </p:cNvPr>
            <p:cNvSpPr/>
            <p:nvPr/>
          </p:nvSpPr>
          <p:spPr>
            <a:xfrm>
              <a:off x="3714800" y="1005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21A5A831-6F12-479C-84A3-9F954C4BD3D9}"/>
                </a:ext>
              </a:extLst>
            </p:cNvPr>
            <p:cNvSpPr/>
            <p:nvPr/>
          </p:nvSpPr>
          <p:spPr>
            <a:xfrm>
              <a:off x="3714800" y="1158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294AAB17-E669-47D8-97ED-6C5780EE92C1}"/>
                </a:ext>
              </a:extLst>
            </p:cNvPr>
            <p:cNvSpPr/>
            <p:nvPr/>
          </p:nvSpPr>
          <p:spPr>
            <a:xfrm>
              <a:off x="3714800" y="1310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AB9C10E4-9739-4989-87EA-8668DA5F4BB8}"/>
                </a:ext>
              </a:extLst>
            </p:cNvPr>
            <p:cNvSpPr/>
            <p:nvPr/>
          </p:nvSpPr>
          <p:spPr>
            <a:xfrm>
              <a:off x="3714800" y="1463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E57E215A-32A4-4C57-8405-92DD2DF27B59}"/>
                </a:ext>
              </a:extLst>
            </p:cNvPr>
            <p:cNvSpPr/>
            <p:nvPr/>
          </p:nvSpPr>
          <p:spPr>
            <a:xfrm>
              <a:off x="3714800" y="1615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D541C31F-7BAF-4CD3-8A5E-41540D325280}"/>
                </a:ext>
              </a:extLst>
            </p:cNvPr>
            <p:cNvSpPr/>
            <p:nvPr/>
          </p:nvSpPr>
          <p:spPr>
            <a:xfrm>
              <a:off x="3714800" y="1767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E234BBEB-2A75-486C-BC6C-3F66AB0A1C86}"/>
                </a:ext>
              </a:extLst>
            </p:cNvPr>
            <p:cNvSpPr/>
            <p:nvPr/>
          </p:nvSpPr>
          <p:spPr>
            <a:xfrm>
              <a:off x="3714800" y="1920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34A50B82-E054-457C-AA5F-826963E4C6CC}"/>
                </a:ext>
              </a:extLst>
            </p:cNvPr>
            <p:cNvSpPr/>
            <p:nvPr/>
          </p:nvSpPr>
          <p:spPr>
            <a:xfrm>
              <a:off x="3714800" y="2072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8643D16C-1BC3-4E05-9AC6-EFE7CACF5292}"/>
                </a:ext>
              </a:extLst>
            </p:cNvPr>
            <p:cNvSpPr/>
            <p:nvPr/>
          </p:nvSpPr>
          <p:spPr>
            <a:xfrm>
              <a:off x="3714800" y="2225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A87C98AF-78E3-4235-AA96-53AE30900727}"/>
                </a:ext>
              </a:extLst>
            </p:cNvPr>
            <p:cNvSpPr/>
            <p:nvPr/>
          </p:nvSpPr>
          <p:spPr>
            <a:xfrm>
              <a:off x="3714800" y="2377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92882B19-F781-4910-9CB1-7419A4973A14}"/>
                </a:ext>
              </a:extLst>
            </p:cNvPr>
            <p:cNvSpPr/>
            <p:nvPr/>
          </p:nvSpPr>
          <p:spPr>
            <a:xfrm>
              <a:off x="3714800" y="2529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0BA97755-60CD-4117-9008-139D5E95454E}"/>
                </a:ext>
              </a:extLst>
            </p:cNvPr>
            <p:cNvSpPr/>
            <p:nvPr/>
          </p:nvSpPr>
          <p:spPr>
            <a:xfrm>
              <a:off x="3714800" y="2682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7646AE3B-65A7-4CC1-B6FC-11D23EDE5ECD}"/>
                </a:ext>
              </a:extLst>
            </p:cNvPr>
            <p:cNvSpPr/>
            <p:nvPr/>
          </p:nvSpPr>
          <p:spPr>
            <a:xfrm>
              <a:off x="3714800" y="2834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5CF19145-FF00-4D6E-A0C0-18E6D1FA9A8F}"/>
                </a:ext>
              </a:extLst>
            </p:cNvPr>
            <p:cNvSpPr/>
            <p:nvPr/>
          </p:nvSpPr>
          <p:spPr>
            <a:xfrm>
              <a:off x="3714800" y="2987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C9AC4899-6F7E-4E1E-8F68-279E1DBDD20B}"/>
                </a:ext>
              </a:extLst>
            </p:cNvPr>
            <p:cNvSpPr/>
            <p:nvPr/>
          </p:nvSpPr>
          <p:spPr>
            <a:xfrm>
              <a:off x="3714800" y="3139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31969AB4-97D5-46D0-BA48-A4694692EC81}"/>
                </a:ext>
              </a:extLst>
            </p:cNvPr>
            <p:cNvSpPr/>
            <p:nvPr/>
          </p:nvSpPr>
          <p:spPr>
            <a:xfrm>
              <a:off x="3714800" y="3291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82243EE8-BB40-43C7-9212-C523A24AB97B}"/>
                </a:ext>
              </a:extLst>
            </p:cNvPr>
            <p:cNvSpPr/>
            <p:nvPr/>
          </p:nvSpPr>
          <p:spPr>
            <a:xfrm>
              <a:off x="3714800" y="3444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3FC0B97A-2113-43C4-A936-997BD7C6157F}"/>
                </a:ext>
              </a:extLst>
            </p:cNvPr>
            <p:cNvSpPr/>
            <p:nvPr/>
          </p:nvSpPr>
          <p:spPr>
            <a:xfrm>
              <a:off x="3714800" y="3596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12501E89-B882-4568-A61B-B6A385ED7DD3}"/>
                </a:ext>
              </a:extLst>
            </p:cNvPr>
            <p:cNvSpPr/>
            <p:nvPr/>
          </p:nvSpPr>
          <p:spPr>
            <a:xfrm>
              <a:off x="3714800" y="3749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92B49063-F8B6-4E09-9BA3-842B6BE77B5F}"/>
                </a:ext>
              </a:extLst>
            </p:cNvPr>
            <p:cNvSpPr/>
            <p:nvPr/>
          </p:nvSpPr>
          <p:spPr>
            <a:xfrm>
              <a:off x="3714800" y="3901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628DD17D-545D-4D6C-84C1-88F472FEACAE}"/>
                </a:ext>
              </a:extLst>
            </p:cNvPr>
            <p:cNvSpPr/>
            <p:nvPr/>
          </p:nvSpPr>
          <p:spPr>
            <a:xfrm>
              <a:off x="3714800" y="4053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C94CF2A6-7A2D-48CD-B90B-F6528B657F3F}"/>
                </a:ext>
              </a:extLst>
            </p:cNvPr>
            <p:cNvSpPr/>
            <p:nvPr/>
          </p:nvSpPr>
          <p:spPr>
            <a:xfrm>
              <a:off x="3714800" y="4206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CADD2255-3593-4525-BE89-85D1C7B1B5C9}"/>
                </a:ext>
              </a:extLst>
            </p:cNvPr>
            <p:cNvSpPr/>
            <p:nvPr/>
          </p:nvSpPr>
          <p:spPr>
            <a:xfrm>
              <a:off x="3714800" y="4358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B79EF1F6-8239-4EE4-90F3-12CE9D4EB3F7}"/>
                </a:ext>
              </a:extLst>
            </p:cNvPr>
            <p:cNvSpPr/>
            <p:nvPr/>
          </p:nvSpPr>
          <p:spPr>
            <a:xfrm>
              <a:off x="3714800" y="4511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12321D60-0D73-4A17-8845-63EBAF3DEBCE}"/>
                </a:ext>
              </a:extLst>
            </p:cNvPr>
            <p:cNvSpPr/>
            <p:nvPr/>
          </p:nvSpPr>
          <p:spPr>
            <a:xfrm>
              <a:off x="3714800" y="4663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B97088C2-27E1-4CE4-819A-324F7F7AA7FF}"/>
                </a:ext>
              </a:extLst>
            </p:cNvPr>
            <p:cNvSpPr/>
            <p:nvPr/>
          </p:nvSpPr>
          <p:spPr>
            <a:xfrm>
              <a:off x="3714800" y="4815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9D2FAD51-F211-4FEC-805A-C07B8393716F}"/>
                </a:ext>
              </a:extLst>
            </p:cNvPr>
            <p:cNvSpPr/>
            <p:nvPr/>
          </p:nvSpPr>
          <p:spPr>
            <a:xfrm>
              <a:off x="3714800" y="4968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50C5663A-80D2-440A-93D7-C52E5EC5C72D}"/>
                </a:ext>
              </a:extLst>
            </p:cNvPr>
            <p:cNvSpPr/>
            <p:nvPr/>
          </p:nvSpPr>
          <p:spPr>
            <a:xfrm>
              <a:off x="3714800" y="5120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590BFD07-6E9D-4B20-BB42-091720C75E1F}"/>
                </a:ext>
              </a:extLst>
            </p:cNvPr>
            <p:cNvSpPr/>
            <p:nvPr/>
          </p:nvSpPr>
          <p:spPr>
            <a:xfrm>
              <a:off x="3714800" y="5273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B5CCE85F-3075-4654-8514-56AEB4ACE39A}"/>
                </a:ext>
              </a:extLst>
            </p:cNvPr>
            <p:cNvSpPr/>
            <p:nvPr/>
          </p:nvSpPr>
          <p:spPr>
            <a:xfrm>
              <a:off x="3714800" y="5425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9644AC8E-6B1F-4F49-B0FE-49BBA876DC58}"/>
                </a:ext>
              </a:extLst>
            </p:cNvPr>
            <p:cNvSpPr/>
            <p:nvPr/>
          </p:nvSpPr>
          <p:spPr>
            <a:xfrm>
              <a:off x="3714800" y="5577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BA3F6A32-5F6D-4AD8-9D5A-FDE39059A3BB}"/>
                </a:ext>
              </a:extLst>
            </p:cNvPr>
            <p:cNvSpPr/>
            <p:nvPr/>
          </p:nvSpPr>
          <p:spPr>
            <a:xfrm>
              <a:off x="3714800" y="5730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745C5899-7372-4C90-997E-80808253DFA4}"/>
                </a:ext>
              </a:extLst>
            </p:cNvPr>
            <p:cNvSpPr/>
            <p:nvPr/>
          </p:nvSpPr>
          <p:spPr>
            <a:xfrm>
              <a:off x="3714800" y="5882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0BFE9DDD-87E5-451F-B017-DDF001FB5B7A}"/>
                </a:ext>
              </a:extLst>
            </p:cNvPr>
            <p:cNvSpPr/>
            <p:nvPr/>
          </p:nvSpPr>
          <p:spPr>
            <a:xfrm>
              <a:off x="3867200" y="548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F31E06F4-6DE7-48F8-B361-24CE44D211D8}"/>
                </a:ext>
              </a:extLst>
            </p:cNvPr>
            <p:cNvSpPr/>
            <p:nvPr/>
          </p:nvSpPr>
          <p:spPr>
            <a:xfrm>
              <a:off x="3867200" y="701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653222D7-4E7A-4044-ABDA-D60C66D9E5C9}"/>
                </a:ext>
              </a:extLst>
            </p:cNvPr>
            <p:cNvSpPr/>
            <p:nvPr/>
          </p:nvSpPr>
          <p:spPr>
            <a:xfrm>
              <a:off x="3867200" y="853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280B0457-E5C4-46B6-9883-49374432D7F3}"/>
                </a:ext>
              </a:extLst>
            </p:cNvPr>
            <p:cNvSpPr/>
            <p:nvPr/>
          </p:nvSpPr>
          <p:spPr>
            <a:xfrm>
              <a:off x="3867200" y="1005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9F4712CE-5E91-4759-B782-168FC40C5E72}"/>
                </a:ext>
              </a:extLst>
            </p:cNvPr>
            <p:cNvSpPr/>
            <p:nvPr/>
          </p:nvSpPr>
          <p:spPr>
            <a:xfrm>
              <a:off x="3867200" y="1158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5014BB6C-19AC-45B1-9EC1-8441746BCCAA}"/>
                </a:ext>
              </a:extLst>
            </p:cNvPr>
            <p:cNvSpPr/>
            <p:nvPr/>
          </p:nvSpPr>
          <p:spPr>
            <a:xfrm>
              <a:off x="3867200" y="1310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189E59F2-30E9-47C1-A877-E484A512C6A3}"/>
                </a:ext>
              </a:extLst>
            </p:cNvPr>
            <p:cNvSpPr/>
            <p:nvPr/>
          </p:nvSpPr>
          <p:spPr>
            <a:xfrm>
              <a:off x="3867200" y="1463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173D0ABB-AF8B-4B87-A8C0-E1E04A0B4289}"/>
                </a:ext>
              </a:extLst>
            </p:cNvPr>
            <p:cNvSpPr/>
            <p:nvPr/>
          </p:nvSpPr>
          <p:spPr>
            <a:xfrm>
              <a:off x="3867200" y="1615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15A806E4-5622-4CCA-B1E4-2861EDDC557E}"/>
                </a:ext>
              </a:extLst>
            </p:cNvPr>
            <p:cNvSpPr/>
            <p:nvPr/>
          </p:nvSpPr>
          <p:spPr>
            <a:xfrm>
              <a:off x="3867200" y="1767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74AABF6E-6EB8-41F0-90B8-8AB4B22E963C}"/>
                </a:ext>
              </a:extLst>
            </p:cNvPr>
            <p:cNvSpPr/>
            <p:nvPr/>
          </p:nvSpPr>
          <p:spPr>
            <a:xfrm>
              <a:off x="3867200" y="1920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E0D4CF47-44A9-410E-9EC4-9AE8343BD565}"/>
                </a:ext>
              </a:extLst>
            </p:cNvPr>
            <p:cNvSpPr/>
            <p:nvPr/>
          </p:nvSpPr>
          <p:spPr>
            <a:xfrm>
              <a:off x="3867200" y="2072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E021C78B-1C9F-4428-B8F2-1B9697FDF2CA}"/>
                </a:ext>
              </a:extLst>
            </p:cNvPr>
            <p:cNvSpPr/>
            <p:nvPr/>
          </p:nvSpPr>
          <p:spPr>
            <a:xfrm>
              <a:off x="3867200" y="2225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E3EEF6BC-1480-477D-90E7-96591AA393C1}"/>
                </a:ext>
              </a:extLst>
            </p:cNvPr>
            <p:cNvSpPr/>
            <p:nvPr/>
          </p:nvSpPr>
          <p:spPr>
            <a:xfrm>
              <a:off x="3867200" y="2377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CB83F878-900D-4C92-9F6A-12CAB165F1AD}"/>
                </a:ext>
              </a:extLst>
            </p:cNvPr>
            <p:cNvSpPr/>
            <p:nvPr/>
          </p:nvSpPr>
          <p:spPr>
            <a:xfrm>
              <a:off x="3867200" y="2529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902B3703-DCCE-4156-A989-514F9B049297}"/>
                </a:ext>
              </a:extLst>
            </p:cNvPr>
            <p:cNvSpPr/>
            <p:nvPr/>
          </p:nvSpPr>
          <p:spPr>
            <a:xfrm>
              <a:off x="3867200" y="2682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3E73119F-FBF7-496D-B746-29DC1850AEB5}"/>
                </a:ext>
              </a:extLst>
            </p:cNvPr>
            <p:cNvSpPr/>
            <p:nvPr/>
          </p:nvSpPr>
          <p:spPr>
            <a:xfrm>
              <a:off x="3867200" y="2834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8FA5740F-384A-48D0-8675-178505604D3A}"/>
                </a:ext>
              </a:extLst>
            </p:cNvPr>
            <p:cNvSpPr/>
            <p:nvPr/>
          </p:nvSpPr>
          <p:spPr>
            <a:xfrm>
              <a:off x="3867200" y="2987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1E505EC2-ACB0-436D-9C5C-B4AF23F0F231}"/>
                </a:ext>
              </a:extLst>
            </p:cNvPr>
            <p:cNvSpPr/>
            <p:nvPr/>
          </p:nvSpPr>
          <p:spPr>
            <a:xfrm>
              <a:off x="3867200" y="3139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09D49E43-F613-4C65-8B07-3D323D6C61AB}"/>
                </a:ext>
              </a:extLst>
            </p:cNvPr>
            <p:cNvSpPr/>
            <p:nvPr/>
          </p:nvSpPr>
          <p:spPr>
            <a:xfrm>
              <a:off x="3867200" y="3291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7C68AEEC-47CE-4066-8BD6-1AFDAC146527}"/>
                </a:ext>
              </a:extLst>
            </p:cNvPr>
            <p:cNvSpPr/>
            <p:nvPr/>
          </p:nvSpPr>
          <p:spPr>
            <a:xfrm>
              <a:off x="3867200" y="3444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B7BDF84D-C661-4C6F-AD56-4455949AD5E5}"/>
                </a:ext>
              </a:extLst>
            </p:cNvPr>
            <p:cNvSpPr/>
            <p:nvPr/>
          </p:nvSpPr>
          <p:spPr>
            <a:xfrm>
              <a:off x="3867200" y="3596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B91D458B-C98E-4C9A-9B2B-964CA80961A4}"/>
                </a:ext>
              </a:extLst>
            </p:cNvPr>
            <p:cNvSpPr/>
            <p:nvPr/>
          </p:nvSpPr>
          <p:spPr>
            <a:xfrm>
              <a:off x="3867200" y="3749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B3D34C9F-987E-4194-B867-A74A8D68488E}"/>
                </a:ext>
              </a:extLst>
            </p:cNvPr>
            <p:cNvSpPr/>
            <p:nvPr/>
          </p:nvSpPr>
          <p:spPr>
            <a:xfrm>
              <a:off x="3867200" y="3901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3C8846FE-E57B-472C-A8C2-85196109ED9B}"/>
                </a:ext>
              </a:extLst>
            </p:cNvPr>
            <p:cNvSpPr/>
            <p:nvPr/>
          </p:nvSpPr>
          <p:spPr>
            <a:xfrm>
              <a:off x="3867200" y="4053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B8776E7E-A638-411E-A27D-7FF513FF5D8D}"/>
                </a:ext>
              </a:extLst>
            </p:cNvPr>
            <p:cNvSpPr/>
            <p:nvPr/>
          </p:nvSpPr>
          <p:spPr>
            <a:xfrm>
              <a:off x="3867200" y="4206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11A03414-7EBC-496B-8601-E7D197B226E2}"/>
                </a:ext>
              </a:extLst>
            </p:cNvPr>
            <p:cNvSpPr/>
            <p:nvPr/>
          </p:nvSpPr>
          <p:spPr>
            <a:xfrm>
              <a:off x="3867200" y="4358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9FE456A2-E8C1-4A81-8D35-8CB8611F73F2}"/>
                </a:ext>
              </a:extLst>
            </p:cNvPr>
            <p:cNvSpPr/>
            <p:nvPr/>
          </p:nvSpPr>
          <p:spPr>
            <a:xfrm>
              <a:off x="3867200" y="4511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D9484108-25D9-42BB-880C-53A82F919821}"/>
                </a:ext>
              </a:extLst>
            </p:cNvPr>
            <p:cNvSpPr/>
            <p:nvPr/>
          </p:nvSpPr>
          <p:spPr>
            <a:xfrm>
              <a:off x="3867200" y="4663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F4B2A632-65C9-4C74-8F9E-CF27FA0DC98A}"/>
                </a:ext>
              </a:extLst>
            </p:cNvPr>
            <p:cNvSpPr/>
            <p:nvPr/>
          </p:nvSpPr>
          <p:spPr>
            <a:xfrm>
              <a:off x="3867200" y="4815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DA35DDCF-49A5-4BC4-92E5-C6218825FB83}"/>
                </a:ext>
              </a:extLst>
            </p:cNvPr>
            <p:cNvSpPr/>
            <p:nvPr/>
          </p:nvSpPr>
          <p:spPr>
            <a:xfrm>
              <a:off x="3867200" y="4968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1187813F-2918-489D-85B2-352A8B7E394F}"/>
                </a:ext>
              </a:extLst>
            </p:cNvPr>
            <p:cNvSpPr/>
            <p:nvPr/>
          </p:nvSpPr>
          <p:spPr>
            <a:xfrm>
              <a:off x="3867200" y="5120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ACB712CD-1A0A-476D-B0FB-125CCD512B5F}"/>
                </a:ext>
              </a:extLst>
            </p:cNvPr>
            <p:cNvSpPr/>
            <p:nvPr/>
          </p:nvSpPr>
          <p:spPr>
            <a:xfrm>
              <a:off x="3867200" y="5273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912EF50C-356F-47F2-95A3-1560627B0B8C}"/>
                </a:ext>
              </a:extLst>
            </p:cNvPr>
            <p:cNvSpPr/>
            <p:nvPr/>
          </p:nvSpPr>
          <p:spPr>
            <a:xfrm>
              <a:off x="3867200" y="5425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BF21365B-10D7-445C-94C0-7768D45E531B}"/>
                </a:ext>
              </a:extLst>
            </p:cNvPr>
            <p:cNvSpPr/>
            <p:nvPr/>
          </p:nvSpPr>
          <p:spPr>
            <a:xfrm>
              <a:off x="3867200" y="5577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BA83D934-FECF-45AE-A51D-3A0FDBEE9197}"/>
                </a:ext>
              </a:extLst>
            </p:cNvPr>
            <p:cNvSpPr/>
            <p:nvPr/>
          </p:nvSpPr>
          <p:spPr>
            <a:xfrm>
              <a:off x="3867200" y="5730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D7D6DF44-56F7-42E1-AECF-B3E90C356CEF}"/>
                </a:ext>
              </a:extLst>
            </p:cNvPr>
            <p:cNvSpPr/>
            <p:nvPr/>
          </p:nvSpPr>
          <p:spPr>
            <a:xfrm>
              <a:off x="3867200" y="5882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49EF360D-7032-4A8E-8814-D212701A042A}"/>
                </a:ext>
              </a:extLst>
            </p:cNvPr>
            <p:cNvSpPr/>
            <p:nvPr/>
          </p:nvSpPr>
          <p:spPr>
            <a:xfrm>
              <a:off x="4019600" y="548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EE2381C1-9298-464B-AEE8-4333DB3E5B3C}"/>
                </a:ext>
              </a:extLst>
            </p:cNvPr>
            <p:cNvSpPr/>
            <p:nvPr/>
          </p:nvSpPr>
          <p:spPr>
            <a:xfrm>
              <a:off x="4019600" y="701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21D407F6-FD5C-48D6-B4EB-5F63B8642984}"/>
                </a:ext>
              </a:extLst>
            </p:cNvPr>
            <p:cNvSpPr/>
            <p:nvPr/>
          </p:nvSpPr>
          <p:spPr>
            <a:xfrm>
              <a:off x="4019600" y="853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0E882792-8C0D-4F1A-915D-5E8B9EA8BDE7}"/>
                </a:ext>
              </a:extLst>
            </p:cNvPr>
            <p:cNvSpPr/>
            <p:nvPr/>
          </p:nvSpPr>
          <p:spPr>
            <a:xfrm>
              <a:off x="4019600" y="1005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69F8DCC2-1932-403E-8E22-3DC026A7AB95}"/>
                </a:ext>
              </a:extLst>
            </p:cNvPr>
            <p:cNvSpPr/>
            <p:nvPr/>
          </p:nvSpPr>
          <p:spPr>
            <a:xfrm>
              <a:off x="4019600" y="1158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940D34B7-20B5-45DF-9511-DA16E6F9D683}"/>
                </a:ext>
              </a:extLst>
            </p:cNvPr>
            <p:cNvSpPr/>
            <p:nvPr/>
          </p:nvSpPr>
          <p:spPr>
            <a:xfrm>
              <a:off x="4019600" y="1310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6B157C53-8747-4208-804C-E59DBB3F4734}"/>
                </a:ext>
              </a:extLst>
            </p:cNvPr>
            <p:cNvSpPr/>
            <p:nvPr/>
          </p:nvSpPr>
          <p:spPr>
            <a:xfrm>
              <a:off x="4019600" y="1463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07EE5010-61B1-420E-90EF-FEC3A906C92F}"/>
                </a:ext>
              </a:extLst>
            </p:cNvPr>
            <p:cNvSpPr/>
            <p:nvPr/>
          </p:nvSpPr>
          <p:spPr>
            <a:xfrm>
              <a:off x="4019600" y="1615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681D5C61-7E9F-465D-8CF2-31F90DE0CA9F}"/>
                </a:ext>
              </a:extLst>
            </p:cNvPr>
            <p:cNvSpPr/>
            <p:nvPr/>
          </p:nvSpPr>
          <p:spPr>
            <a:xfrm>
              <a:off x="4019600" y="1767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876B9B3E-26A1-4D1B-8F61-D94E3D741811}"/>
                </a:ext>
              </a:extLst>
            </p:cNvPr>
            <p:cNvSpPr/>
            <p:nvPr/>
          </p:nvSpPr>
          <p:spPr>
            <a:xfrm>
              <a:off x="4019600" y="1920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DF611265-E5B0-4E4A-BDAF-73567478DEC5}"/>
                </a:ext>
              </a:extLst>
            </p:cNvPr>
            <p:cNvSpPr/>
            <p:nvPr/>
          </p:nvSpPr>
          <p:spPr>
            <a:xfrm>
              <a:off x="4019600" y="2072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8B317F70-2882-42CD-83A9-C31EC60E5874}"/>
                </a:ext>
              </a:extLst>
            </p:cNvPr>
            <p:cNvSpPr/>
            <p:nvPr/>
          </p:nvSpPr>
          <p:spPr>
            <a:xfrm>
              <a:off x="4019600" y="2225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BAC43B15-D8E5-40A0-BA45-1C969ED85D82}"/>
                </a:ext>
              </a:extLst>
            </p:cNvPr>
            <p:cNvSpPr/>
            <p:nvPr/>
          </p:nvSpPr>
          <p:spPr>
            <a:xfrm>
              <a:off x="4019600" y="2377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62EB8CE1-9CDF-4CC4-9706-A795FC717F8D}"/>
                </a:ext>
              </a:extLst>
            </p:cNvPr>
            <p:cNvSpPr/>
            <p:nvPr/>
          </p:nvSpPr>
          <p:spPr>
            <a:xfrm>
              <a:off x="4019600" y="2529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FC266142-4EBA-4F2A-BAFB-146ACC60598B}"/>
                </a:ext>
              </a:extLst>
            </p:cNvPr>
            <p:cNvSpPr/>
            <p:nvPr/>
          </p:nvSpPr>
          <p:spPr>
            <a:xfrm>
              <a:off x="4019600" y="2682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ECDE3AB9-CF4D-4243-B91F-96AEAB238800}"/>
                </a:ext>
              </a:extLst>
            </p:cNvPr>
            <p:cNvSpPr/>
            <p:nvPr/>
          </p:nvSpPr>
          <p:spPr>
            <a:xfrm>
              <a:off x="4019600" y="2834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9569EA99-7543-4942-BA22-08E7AE2949BE}"/>
                </a:ext>
              </a:extLst>
            </p:cNvPr>
            <p:cNvSpPr/>
            <p:nvPr/>
          </p:nvSpPr>
          <p:spPr>
            <a:xfrm>
              <a:off x="4019600" y="2987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16F09430-91D3-4B5F-BDBD-294691A76CA8}"/>
                </a:ext>
              </a:extLst>
            </p:cNvPr>
            <p:cNvSpPr/>
            <p:nvPr/>
          </p:nvSpPr>
          <p:spPr>
            <a:xfrm>
              <a:off x="4019600" y="3139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DEADB51F-E82C-48A5-BB75-8215CA90EDAF}"/>
                </a:ext>
              </a:extLst>
            </p:cNvPr>
            <p:cNvSpPr/>
            <p:nvPr/>
          </p:nvSpPr>
          <p:spPr>
            <a:xfrm>
              <a:off x="4019600" y="3291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C2D354A0-2A27-44C8-8C76-44CF1C6504DD}"/>
                </a:ext>
              </a:extLst>
            </p:cNvPr>
            <p:cNvSpPr/>
            <p:nvPr/>
          </p:nvSpPr>
          <p:spPr>
            <a:xfrm>
              <a:off x="4019600" y="3444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5CC47E17-98D6-4F82-BC01-55C24C020A4E}"/>
                </a:ext>
              </a:extLst>
            </p:cNvPr>
            <p:cNvSpPr/>
            <p:nvPr/>
          </p:nvSpPr>
          <p:spPr>
            <a:xfrm>
              <a:off x="4019600" y="3596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DFE7979A-64F0-46FC-A0D4-FC4119FC4DF7}"/>
                </a:ext>
              </a:extLst>
            </p:cNvPr>
            <p:cNvSpPr/>
            <p:nvPr/>
          </p:nvSpPr>
          <p:spPr>
            <a:xfrm>
              <a:off x="4019600" y="3749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D3784560-3B83-4A44-B250-AA8CB15FB756}"/>
                </a:ext>
              </a:extLst>
            </p:cNvPr>
            <p:cNvSpPr/>
            <p:nvPr/>
          </p:nvSpPr>
          <p:spPr>
            <a:xfrm>
              <a:off x="4019600" y="3901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DAFEAE98-1738-4493-B63A-5BAD04ECEE21}"/>
                </a:ext>
              </a:extLst>
            </p:cNvPr>
            <p:cNvSpPr/>
            <p:nvPr/>
          </p:nvSpPr>
          <p:spPr>
            <a:xfrm>
              <a:off x="4019600" y="4053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8A86B2D9-2354-497A-BB84-DE4C6BE66DC9}"/>
                </a:ext>
              </a:extLst>
            </p:cNvPr>
            <p:cNvSpPr/>
            <p:nvPr/>
          </p:nvSpPr>
          <p:spPr>
            <a:xfrm>
              <a:off x="4019600" y="4206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426A1BEA-9130-4F97-A94A-626393615F25}"/>
                </a:ext>
              </a:extLst>
            </p:cNvPr>
            <p:cNvSpPr/>
            <p:nvPr/>
          </p:nvSpPr>
          <p:spPr>
            <a:xfrm>
              <a:off x="4019600" y="4358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E5E518C-5D72-4C1D-8B1E-8988700A9695}"/>
                </a:ext>
              </a:extLst>
            </p:cNvPr>
            <p:cNvSpPr/>
            <p:nvPr/>
          </p:nvSpPr>
          <p:spPr>
            <a:xfrm>
              <a:off x="4019600" y="4511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8D79375B-9BDF-4F44-8F8F-B167AD14E61A}"/>
                </a:ext>
              </a:extLst>
            </p:cNvPr>
            <p:cNvSpPr/>
            <p:nvPr/>
          </p:nvSpPr>
          <p:spPr>
            <a:xfrm>
              <a:off x="4019600" y="4663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C68F4118-6598-4EA3-848E-08C9145F3400}"/>
                </a:ext>
              </a:extLst>
            </p:cNvPr>
            <p:cNvSpPr/>
            <p:nvPr/>
          </p:nvSpPr>
          <p:spPr>
            <a:xfrm>
              <a:off x="4019600" y="4815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11F603A4-92E7-4FEF-958B-41E2AF61BA6D}"/>
                </a:ext>
              </a:extLst>
            </p:cNvPr>
            <p:cNvSpPr/>
            <p:nvPr/>
          </p:nvSpPr>
          <p:spPr>
            <a:xfrm>
              <a:off x="4019600" y="4968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739360DC-BCC2-4D56-9BD7-F8B37209CB58}"/>
                </a:ext>
              </a:extLst>
            </p:cNvPr>
            <p:cNvSpPr/>
            <p:nvPr/>
          </p:nvSpPr>
          <p:spPr>
            <a:xfrm>
              <a:off x="4019600" y="5120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24264389-1621-4351-9C77-54FC90A5821E}"/>
                </a:ext>
              </a:extLst>
            </p:cNvPr>
            <p:cNvSpPr/>
            <p:nvPr/>
          </p:nvSpPr>
          <p:spPr>
            <a:xfrm>
              <a:off x="4019600" y="5273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2C5EDC2D-E9D4-4B8C-9B31-8A14725442F1}"/>
                </a:ext>
              </a:extLst>
            </p:cNvPr>
            <p:cNvSpPr/>
            <p:nvPr/>
          </p:nvSpPr>
          <p:spPr>
            <a:xfrm>
              <a:off x="4019600" y="5425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5BCACEC6-C71A-4C3E-B075-C26821929624}"/>
                </a:ext>
              </a:extLst>
            </p:cNvPr>
            <p:cNvSpPr/>
            <p:nvPr/>
          </p:nvSpPr>
          <p:spPr>
            <a:xfrm>
              <a:off x="4019600" y="5577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29B8BAB7-6437-40C8-96BD-8644380EAB89}"/>
                </a:ext>
              </a:extLst>
            </p:cNvPr>
            <p:cNvSpPr/>
            <p:nvPr/>
          </p:nvSpPr>
          <p:spPr>
            <a:xfrm>
              <a:off x="4019600" y="5730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66F9FE80-33F0-471E-8300-45498AE60356}"/>
                </a:ext>
              </a:extLst>
            </p:cNvPr>
            <p:cNvSpPr/>
            <p:nvPr/>
          </p:nvSpPr>
          <p:spPr>
            <a:xfrm>
              <a:off x="4019600" y="5882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DD307C7A-2672-40E5-BD69-9290F0DCE1C9}"/>
                </a:ext>
              </a:extLst>
            </p:cNvPr>
            <p:cNvSpPr/>
            <p:nvPr/>
          </p:nvSpPr>
          <p:spPr>
            <a:xfrm>
              <a:off x="4172000" y="548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F5918FA0-FD22-4411-8802-D70EFB91ECFD}"/>
                </a:ext>
              </a:extLst>
            </p:cNvPr>
            <p:cNvSpPr/>
            <p:nvPr/>
          </p:nvSpPr>
          <p:spPr>
            <a:xfrm>
              <a:off x="4172000" y="701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E5C95585-DDD4-4815-8FF8-A5AED75638F2}"/>
                </a:ext>
              </a:extLst>
            </p:cNvPr>
            <p:cNvSpPr/>
            <p:nvPr/>
          </p:nvSpPr>
          <p:spPr>
            <a:xfrm>
              <a:off x="4172000" y="853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7950CF02-8824-4C89-B19B-DFA2B6A71F96}"/>
                </a:ext>
              </a:extLst>
            </p:cNvPr>
            <p:cNvSpPr/>
            <p:nvPr/>
          </p:nvSpPr>
          <p:spPr>
            <a:xfrm>
              <a:off x="4172000" y="1005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BFE473BF-0158-4BF3-B76A-10B6BC66A365}"/>
                </a:ext>
              </a:extLst>
            </p:cNvPr>
            <p:cNvSpPr/>
            <p:nvPr/>
          </p:nvSpPr>
          <p:spPr>
            <a:xfrm>
              <a:off x="4172000" y="1158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58EE6178-E057-4FE5-9A6A-5104091C0421}"/>
                </a:ext>
              </a:extLst>
            </p:cNvPr>
            <p:cNvSpPr/>
            <p:nvPr/>
          </p:nvSpPr>
          <p:spPr>
            <a:xfrm>
              <a:off x="4172000" y="1310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84CEC388-7C7A-4986-AE4E-AEB0BD3193EC}"/>
                </a:ext>
              </a:extLst>
            </p:cNvPr>
            <p:cNvSpPr/>
            <p:nvPr/>
          </p:nvSpPr>
          <p:spPr>
            <a:xfrm>
              <a:off x="4172000" y="1463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78A5AEF0-632C-4153-A7BC-D0D3C9B487CF}"/>
                </a:ext>
              </a:extLst>
            </p:cNvPr>
            <p:cNvSpPr/>
            <p:nvPr/>
          </p:nvSpPr>
          <p:spPr>
            <a:xfrm>
              <a:off x="4172000" y="1615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564C2A5C-9813-458D-82BB-244B5C5160A3}"/>
                </a:ext>
              </a:extLst>
            </p:cNvPr>
            <p:cNvSpPr/>
            <p:nvPr/>
          </p:nvSpPr>
          <p:spPr>
            <a:xfrm>
              <a:off x="4172000" y="1767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A5C75F53-8020-4439-A439-3E6F6F48001C}"/>
                </a:ext>
              </a:extLst>
            </p:cNvPr>
            <p:cNvSpPr/>
            <p:nvPr/>
          </p:nvSpPr>
          <p:spPr>
            <a:xfrm>
              <a:off x="4172000" y="1920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7505EF4B-461B-4126-AD54-C1132EAA2087}"/>
                </a:ext>
              </a:extLst>
            </p:cNvPr>
            <p:cNvSpPr/>
            <p:nvPr/>
          </p:nvSpPr>
          <p:spPr>
            <a:xfrm>
              <a:off x="4172000" y="2072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71078245-036C-4D90-8E16-7BCE6761D6EB}"/>
                </a:ext>
              </a:extLst>
            </p:cNvPr>
            <p:cNvSpPr/>
            <p:nvPr/>
          </p:nvSpPr>
          <p:spPr>
            <a:xfrm>
              <a:off x="4172000" y="2225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FBE9F03A-B7F8-4110-BB94-D261B7FE8686}"/>
                </a:ext>
              </a:extLst>
            </p:cNvPr>
            <p:cNvSpPr/>
            <p:nvPr/>
          </p:nvSpPr>
          <p:spPr>
            <a:xfrm>
              <a:off x="4172000" y="2377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06E83DCF-D148-4C1A-82FA-27EBDC849EC9}"/>
                </a:ext>
              </a:extLst>
            </p:cNvPr>
            <p:cNvSpPr/>
            <p:nvPr/>
          </p:nvSpPr>
          <p:spPr>
            <a:xfrm>
              <a:off x="4172000" y="2529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56E96FA6-F0EF-4A2C-835E-DB9E6AD801EA}"/>
                </a:ext>
              </a:extLst>
            </p:cNvPr>
            <p:cNvSpPr/>
            <p:nvPr/>
          </p:nvSpPr>
          <p:spPr>
            <a:xfrm>
              <a:off x="4172000" y="2682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9924F730-4A9A-41BA-B812-7B4D7A153D80}"/>
                </a:ext>
              </a:extLst>
            </p:cNvPr>
            <p:cNvSpPr/>
            <p:nvPr/>
          </p:nvSpPr>
          <p:spPr>
            <a:xfrm>
              <a:off x="4172000" y="2834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90730BA1-608F-49AE-8676-21243703F8DA}"/>
                </a:ext>
              </a:extLst>
            </p:cNvPr>
            <p:cNvSpPr/>
            <p:nvPr/>
          </p:nvSpPr>
          <p:spPr>
            <a:xfrm>
              <a:off x="4172000" y="2987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985026AC-4617-4435-9B12-8616458FBF0A}"/>
                </a:ext>
              </a:extLst>
            </p:cNvPr>
            <p:cNvSpPr/>
            <p:nvPr/>
          </p:nvSpPr>
          <p:spPr>
            <a:xfrm>
              <a:off x="4172000" y="3139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3DC1AEC7-7AD1-45EE-9CBC-8D34150EE233}"/>
                </a:ext>
              </a:extLst>
            </p:cNvPr>
            <p:cNvSpPr/>
            <p:nvPr/>
          </p:nvSpPr>
          <p:spPr>
            <a:xfrm>
              <a:off x="4172000" y="3291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2B1762BF-7A2B-44A5-90C6-E8F096982E9A}"/>
                </a:ext>
              </a:extLst>
            </p:cNvPr>
            <p:cNvSpPr/>
            <p:nvPr/>
          </p:nvSpPr>
          <p:spPr>
            <a:xfrm>
              <a:off x="4172000" y="3444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C43DA22A-17CB-4F23-AE94-84F91EA51B0E}"/>
                </a:ext>
              </a:extLst>
            </p:cNvPr>
            <p:cNvSpPr/>
            <p:nvPr/>
          </p:nvSpPr>
          <p:spPr>
            <a:xfrm>
              <a:off x="4172000" y="3596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23FD1477-6CB7-4617-A080-5FD8E513D21B}"/>
                </a:ext>
              </a:extLst>
            </p:cNvPr>
            <p:cNvSpPr/>
            <p:nvPr/>
          </p:nvSpPr>
          <p:spPr>
            <a:xfrm>
              <a:off x="4172000" y="3749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E13048D8-793D-4719-9B45-1C9B079A7B6C}"/>
                </a:ext>
              </a:extLst>
            </p:cNvPr>
            <p:cNvSpPr/>
            <p:nvPr/>
          </p:nvSpPr>
          <p:spPr>
            <a:xfrm>
              <a:off x="4172000" y="3901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81C74303-9B16-4013-81F3-F83D7247D9EA}"/>
                </a:ext>
              </a:extLst>
            </p:cNvPr>
            <p:cNvSpPr/>
            <p:nvPr/>
          </p:nvSpPr>
          <p:spPr>
            <a:xfrm>
              <a:off x="4172000" y="4053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70979718-BFEA-49BF-9063-151EB2B10DAA}"/>
                </a:ext>
              </a:extLst>
            </p:cNvPr>
            <p:cNvSpPr/>
            <p:nvPr/>
          </p:nvSpPr>
          <p:spPr>
            <a:xfrm>
              <a:off x="4172000" y="4206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7384D2E3-6603-43BF-AA41-679AD447C232}"/>
                </a:ext>
              </a:extLst>
            </p:cNvPr>
            <p:cNvSpPr/>
            <p:nvPr/>
          </p:nvSpPr>
          <p:spPr>
            <a:xfrm>
              <a:off x="4172000" y="4358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0261FF98-9C60-4760-B1C8-E25B64E7FA40}"/>
                </a:ext>
              </a:extLst>
            </p:cNvPr>
            <p:cNvSpPr/>
            <p:nvPr/>
          </p:nvSpPr>
          <p:spPr>
            <a:xfrm>
              <a:off x="4172000" y="4511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E11CE361-2778-4726-8E7C-3993921D9B89}"/>
                </a:ext>
              </a:extLst>
            </p:cNvPr>
            <p:cNvSpPr/>
            <p:nvPr/>
          </p:nvSpPr>
          <p:spPr>
            <a:xfrm>
              <a:off x="4172000" y="4663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9D3CFF99-0C8D-4AD0-8A55-34DE5FF551DB}"/>
                </a:ext>
              </a:extLst>
            </p:cNvPr>
            <p:cNvSpPr/>
            <p:nvPr/>
          </p:nvSpPr>
          <p:spPr>
            <a:xfrm>
              <a:off x="4172000" y="4815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F26C806B-ECC4-4902-81F3-5F08B63F7E3F}"/>
                </a:ext>
              </a:extLst>
            </p:cNvPr>
            <p:cNvSpPr/>
            <p:nvPr/>
          </p:nvSpPr>
          <p:spPr>
            <a:xfrm>
              <a:off x="4172000" y="4968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C64AB9A0-FFD0-4043-BF0A-A4A45323F221}"/>
                </a:ext>
              </a:extLst>
            </p:cNvPr>
            <p:cNvSpPr/>
            <p:nvPr/>
          </p:nvSpPr>
          <p:spPr>
            <a:xfrm>
              <a:off x="4172000" y="5120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9DDCC68E-2F6E-4EF8-8AC8-B72EE647BECF}"/>
                </a:ext>
              </a:extLst>
            </p:cNvPr>
            <p:cNvSpPr/>
            <p:nvPr/>
          </p:nvSpPr>
          <p:spPr>
            <a:xfrm>
              <a:off x="4172000" y="5273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D5F6745C-DC1C-43AC-BE6A-340CF019F8C6}"/>
                </a:ext>
              </a:extLst>
            </p:cNvPr>
            <p:cNvSpPr/>
            <p:nvPr/>
          </p:nvSpPr>
          <p:spPr>
            <a:xfrm>
              <a:off x="4172000" y="5425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7BCDCEC3-2BE4-4D69-BE01-80EB95CBD19E}"/>
                </a:ext>
              </a:extLst>
            </p:cNvPr>
            <p:cNvSpPr/>
            <p:nvPr/>
          </p:nvSpPr>
          <p:spPr>
            <a:xfrm>
              <a:off x="4172000" y="5577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9497D1DD-20B5-478D-8E73-F2509AE6A203}"/>
                </a:ext>
              </a:extLst>
            </p:cNvPr>
            <p:cNvSpPr/>
            <p:nvPr/>
          </p:nvSpPr>
          <p:spPr>
            <a:xfrm>
              <a:off x="4172000" y="5730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59011EB2-9E7D-4AF1-99B7-EBF70C8A4BC6}"/>
                </a:ext>
              </a:extLst>
            </p:cNvPr>
            <p:cNvSpPr/>
            <p:nvPr/>
          </p:nvSpPr>
          <p:spPr>
            <a:xfrm>
              <a:off x="4172000" y="5882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1210A23C-B5AD-4159-B2F4-B9E824A57EB9}"/>
                </a:ext>
              </a:extLst>
            </p:cNvPr>
            <p:cNvSpPr/>
            <p:nvPr/>
          </p:nvSpPr>
          <p:spPr>
            <a:xfrm>
              <a:off x="4324400" y="548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EE1ABBE0-67A6-470D-A5F8-52E49C8C8C06}"/>
                </a:ext>
              </a:extLst>
            </p:cNvPr>
            <p:cNvSpPr/>
            <p:nvPr/>
          </p:nvSpPr>
          <p:spPr>
            <a:xfrm>
              <a:off x="4324400" y="701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BBAD00B0-8798-4BEF-86BD-E720254D09F2}"/>
                </a:ext>
              </a:extLst>
            </p:cNvPr>
            <p:cNvSpPr/>
            <p:nvPr/>
          </p:nvSpPr>
          <p:spPr>
            <a:xfrm>
              <a:off x="4324400" y="853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71120311-0FFC-41E2-BD8B-1AC43C0E4435}"/>
                </a:ext>
              </a:extLst>
            </p:cNvPr>
            <p:cNvSpPr/>
            <p:nvPr/>
          </p:nvSpPr>
          <p:spPr>
            <a:xfrm>
              <a:off x="4324400" y="1005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10740688-4733-41A3-9CF3-029B629F9900}"/>
                </a:ext>
              </a:extLst>
            </p:cNvPr>
            <p:cNvSpPr/>
            <p:nvPr/>
          </p:nvSpPr>
          <p:spPr>
            <a:xfrm>
              <a:off x="4324400" y="1158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BE931979-ED4E-4D79-A427-569D1FD22703}"/>
                </a:ext>
              </a:extLst>
            </p:cNvPr>
            <p:cNvSpPr/>
            <p:nvPr/>
          </p:nvSpPr>
          <p:spPr>
            <a:xfrm>
              <a:off x="4324400" y="1310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5425183C-07E2-4986-8CBB-F01BD57F11EC}"/>
                </a:ext>
              </a:extLst>
            </p:cNvPr>
            <p:cNvSpPr/>
            <p:nvPr/>
          </p:nvSpPr>
          <p:spPr>
            <a:xfrm>
              <a:off x="4324400" y="1463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E8EDE287-E6BB-448F-9EFF-69D82964ADC3}"/>
                </a:ext>
              </a:extLst>
            </p:cNvPr>
            <p:cNvSpPr/>
            <p:nvPr/>
          </p:nvSpPr>
          <p:spPr>
            <a:xfrm>
              <a:off x="4324400" y="1615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5035D42D-2592-4D3B-9082-8E49832DC5C3}"/>
                </a:ext>
              </a:extLst>
            </p:cNvPr>
            <p:cNvSpPr/>
            <p:nvPr/>
          </p:nvSpPr>
          <p:spPr>
            <a:xfrm>
              <a:off x="4324400" y="1767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497931DA-A5C4-48A6-80BA-B2036680479D}"/>
                </a:ext>
              </a:extLst>
            </p:cNvPr>
            <p:cNvSpPr/>
            <p:nvPr/>
          </p:nvSpPr>
          <p:spPr>
            <a:xfrm>
              <a:off x="4324400" y="1920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2DB64EAE-22C2-490F-B76F-ADE87F732EF1}"/>
                </a:ext>
              </a:extLst>
            </p:cNvPr>
            <p:cNvSpPr/>
            <p:nvPr/>
          </p:nvSpPr>
          <p:spPr>
            <a:xfrm>
              <a:off x="4324400" y="2072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BA798395-F623-4A24-9479-F9A6E0D984DE}"/>
                </a:ext>
              </a:extLst>
            </p:cNvPr>
            <p:cNvSpPr/>
            <p:nvPr/>
          </p:nvSpPr>
          <p:spPr>
            <a:xfrm>
              <a:off x="4324400" y="2225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07C9B2D8-4FE1-493B-B232-DB69D1C6AB06}"/>
                </a:ext>
              </a:extLst>
            </p:cNvPr>
            <p:cNvSpPr/>
            <p:nvPr/>
          </p:nvSpPr>
          <p:spPr>
            <a:xfrm>
              <a:off x="4324400" y="2377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57279EB2-29BA-4219-B777-0C50684927F2}"/>
                </a:ext>
              </a:extLst>
            </p:cNvPr>
            <p:cNvSpPr/>
            <p:nvPr/>
          </p:nvSpPr>
          <p:spPr>
            <a:xfrm>
              <a:off x="4324400" y="2529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608F7419-59B9-41DD-A22F-79DD300E23C5}"/>
                </a:ext>
              </a:extLst>
            </p:cNvPr>
            <p:cNvSpPr/>
            <p:nvPr/>
          </p:nvSpPr>
          <p:spPr>
            <a:xfrm>
              <a:off x="4324400" y="2682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8EFB8258-D4F7-43C5-8E1A-8951C298D04C}"/>
                </a:ext>
              </a:extLst>
            </p:cNvPr>
            <p:cNvSpPr/>
            <p:nvPr/>
          </p:nvSpPr>
          <p:spPr>
            <a:xfrm>
              <a:off x="4324400" y="2834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2A25B209-D95E-4D6E-B669-C142DBA8F104}"/>
                </a:ext>
              </a:extLst>
            </p:cNvPr>
            <p:cNvSpPr/>
            <p:nvPr/>
          </p:nvSpPr>
          <p:spPr>
            <a:xfrm>
              <a:off x="4324400" y="2987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9AC0C09C-05AC-4D79-BB6A-3A3319F164FD}"/>
                </a:ext>
              </a:extLst>
            </p:cNvPr>
            <p:cNvSpPr/>
            <p:nvPr/>
          </p:nvSpPr>
          <p:spPr>
            <a:xfrm>
              <a:off x="4324400" y="3139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B58DB7FD-E4DC-4C1A-B639-6DF7BD5ECA64}"/>
                </a:ext>
              </a:extLst>
            </p:cNvPr>
            <p:cNvSpPr/>
            <p:nvPr/>
          </p:nvSpPr>
          <p:spPr>
            <a:xfrm>
              <a:off x="4324400" y="3291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6CEA6074-2B40-4D6B-A479-2A484F8922DA}"/>
                </a:ext>
              </a:extLst>
            </p:cNvPr>
            <p:cNvSpPr/>
            <p:nvPr/>
          </p:nvSpPr>
          <p:spPr>
            <a:xfrm>
              <a:off x="4324400" y="3444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11497CC8-AE0E-46C0-AB39-127C1BBF3BFD}"/>
                </a:ext>
              </a:extLst>
            </p:cNvPr>
            <p:cNvSpPr/>
            <p:nvPr/>
          </p:nvSpPr>
          <p:spPr>
            <a:xfrm>
              <a:off x="4324400" y="3596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9F94A696-5193-4A61-AB04-76D90E3FD8C5}"/>
                </a:ext>
              </a:extLst>
            </p:cNvPr>
            <p:cNvSpPr/>
            <p:nvPr/>
          </p:nvSpPr>
          <p:spPr>
            <a:xfrm>
              <a:off x="4324400" y="3749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6F34CE5C-2F33-4408-A9A2-2249786EC62C}"/>
                </a:ext>
              </a:extLst>
            </p:cNvPr>
            <p:cNvSpPr/>
            <p:nvPr/>
          </p:nvSpPr>
          <p:spPr>
            <a:xfrm>
              <a:off x="4324400" y="3901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A6913F06-FA04-4AA6-883A-68460A23FE7E}"/>
                </a:ext>
              </a:extLst>
            </p:cNvPr>
            <p:cNvSpPr/>
            <p:nvPr/>
          </p:nvSpPr>
          <p:spPr>
            <a:xfrm>
              <a:off x="4324400" y="4053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65F81B66-81C1-45F7-B8DF-619AA6EDA0EA}"/>
                </a:ext>
              </a:extLst>
            </p:cNvPr>
            <p:cNvSpPr/>
            <p:nvPr/>
          </p:nvSpPr>
          <p:spPr>
            <a:xfrm>
              <a:off x="4324400" y="4206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DAF8211E-1B8E-4B9E-BDBA-7310A4BBBB13}"/>
                </a:ext>
              </a:extLst>
            </p:cNvPr>
            <p:cNvSpPr/>
            <p:nvPr/>
          </p:nvSpPr>
          <p:spPr>
            <a:xfrm>
              <a:off x="4324400" y="4358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7211DA0C-77CF-4AD4-B434-1A3DD4F02DB1}"/>
                </a:ext>
              </a:extLst>
            </p:cNvPr>
            <p:cNvSpPr/>
            <p:nvPr/>
          </p:nvSpPr>
          <p:spPr>
            <a:xfrm>
              <a:off x="4324400" y="4511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B657B4C8-ECE5-4ACF-B80F-72822A5CED57}"/>
                </a:ext>
              </a:extLst>
            </p:cNvPr>
            <p:cNvSpPr/>
            <p:nvPr/>
          </p:nvSpPr>
          <p:spPr>
            <a:xfrm>
              <a:off x="4324400" y="4663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1DA6B073-9573-44E0-9EEF-DBF6A20515FF}"/>
                </a:ext>
              </a:extLst>
            </p:cNvPr>
            <p:cNvSpPr/>
            <p:nvPr/>
          </p:nvSpPr>
          <p:spPr>
            <a:xfrm>
              <a:off x="4324400" y="4815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85CF93E9-B8B8-48E3-846E-DD9F862DB4B5}"/>
                </a:ext>
              </a:extLst>
            </p:cNvPr>
            <p:cNvSpPr/>
            <p:nvPr/>
          </p:nvSpPr>
          <p:spPr>
            <a:xfrm>
              <a:off x="4324400" y="4968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E1997847-CD8A-4F71-8DFF-6B5F01199F81}"/>
                </a:ext>
              </a:extLst>
            </p:cNvPr>
            <p:cNvSpPr/>
            <p:nvPr/>
          </p:nvSpPr>
          <p:spPr>
            <a:xfrm>
              <a:off x="4324400" y="5120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04A7D6FE-00F8-4971-B184-62AD2F8C284F}"/>
                </a:ext>
              </a:extLst>
            </p:cNvPr>
            <p:cNvSpPr/>
            <p:nvPr/>
          </p:nvSpPr>
          <p:spPr>
            <a:xfrm>
              <a:off x="4324400" y="5273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B960674C-70EF-4293-8B61-E9D71931A013}"/>
                </a:ext>
              </a:extLst>
            </p:cNvPr>
            <p:cNvSpPr/>
            <p:nvPr/>
          </p:nvSpPr>
          <p:spPr>
            <a:xfrm>
              <a:off x="4324400" y="5425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3B2FD625-8317-4ADD-9554-6F5D284C58BA}"/>
                </a:ext>
              </a:extLst>
            </p:cNvPr>
            <p:cNvSpPr/>
            <p:nvPr/>
          </p:nvSpPr>
          <p:spPr>
            <a:xfrm>
              <a:off x="4324400" y="5577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2E931624-750D-4369-B65B-18750B86E37A}"/>
                </a:ext>
              </a:extLst>
            </p:cNvPr>
            <p:cNvSpPr/>
            <p:nvPr/>
          </p:nvSpPr>
          <p:spPr>
            <a:xfrm>
              <a:off x="4324400" y="5730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AF08D5B0-E8FA-47B2-AC56-83356A734866}"/>
                </a:ext>
              </a:extLst>
            </p:cNvPr>
            <p:cNvSpPr/>
            <p:nvPr/>
          </p:nvSpPr>
          <p:spPr>
            <a:xfrm>
              <a:off x="4324400" y="5882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17378C7F-7C25-4715-94D0-D0DDCEAB9940}"/>
                </a:ext>
              </a:extLst>
            </p:cNvPr>
            <p:cNvSpPr/>
            <p:nvPr/>
          </p:nvSpPr>
          <p:spPr>
            <a:xfrm>
              <a:off x="4476800" y="548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F6950038-4E0F-4687-910D-FA59EDCD5AA4}"/>
                </a:ext>
              </a:extLst>
            </p:cNvPr>
            <p:cNvSpPr/>
            <p:nvPr/>
          </p:nvSpPr>
          <p:spPr>
            <a:xfrm>
              <a:off x="4476800" y="701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F4B02FB8-24BC-4642-8E8F-C97E675A3EDC}"/>
                </a:ext>
              </a:extLst>
            </p:cNvPr>
            <p:cNvSpPr/>
            <p:nvPr/>
          </p:nvSpPr>
          <p:spPr>
            <a:xfrm>
              <a:off x="4476800" y="853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52AA2C5D-18E1-47EE-BC21-CB76FBEE5B3D}"/>
                </a:ext>
              </a:extLst>
            </p:cNvPr>
            <p:cNvSpPr/>
            <p:nvPr/>
          </p:nvSpPr>
          <p:spPr>
            <a:xfrm>
              <a:off x="4476800" y="1005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C3A1F7EA-55E2-4565-88D5-08CEDF3FA40D}"/>
                </a:ext>
              </a:extLst>
            </p:cNvPr>
            <p:cNvSpPr/>
            <p:nvPr/>
          </p:nvSpPr>
          <p:spPr>
            <a:xfrm>
              <a:off x="4476800" y="1158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72A518E2-D9E2-477F-9F82-AEC58760A67F}"/>
                </a:ext>
              </a:extLst>
            </p:cNvPr>
            <p:cNvSpPr/>
            <p:nvPr/>
          </p:nvSpPr>
          <p:spPr>
            <a:xfrm>
              <a:off x="4476800" y="1310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86628EBA-1FF1-47D4-9FF0-6BDF3E12FBFD}"/>
                </a:ext>
              </a:extLst>
            </p:cNvPr>
            <p:cNvSpPr/>
            <p:nvPr/>
          </p:nvSpPr>
          <p:spPr>
            <a:xfrm>
              <a:off x="4476800" y="1463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FA842550-67AD-4258-97D8-08EAFBDCCFAD}"/>
                </a:ext>
              </a:extLst>
            </p:cNvPr>
            <p:cNvSpPr/>
            <p:nvPr/>
          </p:nvSpPr>
          <p:spPr>
            <a:xfrm>
              <a:off x="4476800" y="1615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4A2796B9-1B7A-42D5-A85D-94B8D0748A7C}"/>
                </a:ext>
              </a:extLst>
            </p:cNvPr>
            <p:cNvSpPr/>
            <p:nvPr/>
          </p:nvSpPr>
          <p:spPr>
            <a:xfrm>
              <a:off x="4476800" y="1767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9DBD66D0-D248-4227-A671-A4E8A4222D72}"/>
                </a:ext>
              </a:extLst>
            </p:cNvPr>
            <p:cNvSpPr/>
            <p:nvPr/>
          </p:nvSpPr>
          <p:spPr>
            <a:xfrm>
              <a:off x="4476800" y="1920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B11FF43C-7B12-4427-90AC-587167325CF0}"/>
                </a:ext>
              </a:extLst>
            </p:cNvPr>
            <p:cNvSpPr/>
            <p:nvPr/>
          </p:nvSpPr>
          <p:spPr>
            <a:xfrm>
              <a:off x="4476800" y="2072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0E1A8AFA-5054-4015-A3E8-532C3ABDF5C0}"/>
                </a:ext>
              </a:extLst>
            </p:cNvPr>
            <p:cNvSpPr/>
            <p:nvPr/>
          </p:nvSpPr>
          <p:spPr>
            <a:xfrm>
              <a:off x="4476800" y="2225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8" name="Oval 497">
              <a:extLst>
                <a:ext uri="{FF2B5EF4-FFF2-40B4-BE49-F238E27FC236}">
                  <a16:creationId xmlns:a16="http://schemas.microsoft.com/office/drawing/2014/main" id="{999E73DA-CD19-4476-8669-D5F6598CD1AE}"/>
                </a:ext>
              </a:extLst>
            </p:cNvPr>
            <p:cNvSpPr/>
            <p:nvPr/>
          </p:nvSpPr>
          <p:spPr>
            <a:xfrm>
              <a:off x="4476800" y="2377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895595A4-4B31-480E-B5D7-9C7A1FC93A02}"/>
                </a:ext>
              </a:extLst>
            </p:cNvPr>
            <p:cNvSpPr/>
            <p:nvPr/>
          </p:nvSpPr>
          <p:spPr>
            <a:xfrm>
              <a:off x="4476800" y="2529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3B0993ED-4850-46AF-AC43-CC01B39E88E9}"/>
                </a:ext>
              </a:extLst>
            </p:cNvPr>
            <p:cNvSpPr/>
            <p:nvPr/>
          </p:nvSpPr>
          <p:spPr>
            <a:xfrm>
              <a:off x="4476800" y="2682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A2181C49-01D8-437F-891A-3CDDA531B364}"/>
                </a:ext>
              </a:extLst>
            </p:cNvPr>
            <p:cNvSpPr/>
            <p:nvPr/>
          </p:nvSpPr>
          <p:spPr>
            <a:xfrm>
              <a:off x="4476800" y="2834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AF66EE18-F99F-49BC-8BC3-415A25AC5AF6}"/>
                </a:ext>
              </a:extLst>
            </p:cNvPr>
            <p:cNvSpPr/>
            <p:nvPr/>
          </p:nvSpPr>
          <p:spPr>
            <a:xfrm>
              <a:off x="4476800" y="2987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128F1B53-E293-4AE9-AEAD-6BED2CE71188}"/>
                </a:ext>
              </a:extLst>
            </p:cNvPr>
            <p:cNvSpPr/>
            <p:nvPr/>
          </p:nvSpPr>
          <p:spPr>
            <a:xfrm>
              <a:off x="4476800" y="3139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D27BED4D-D3D1-48B0-B36C-50377CC7D186}"/>
                </a:ext>
              </a:extLst>
            </p:cNvPr>
            <p:cNvSpPr/>
            <p:nvPr/>
          </p:nvSpPr>
          <p:spPr>
            <a:xfrm>
              <a:off x="4476800" y="3291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A4DBFDA8-E6E3-4DF9-BC7C-3F1BB01B16E7}"/>
                </a:ext>
              </a:extLst>
            </p:cNvPr>
            <p:cNvSpPr/>
            <p:nvPr/>
          </p:nvSpPr>
          <p:spPr>
            <a:xfrm>
              <a:off x="4476800" y="3444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B04A42F3-80CE-4FA9-84A4-782F8AC72E41}"/>
                </a:ext>
              </a:extLst>
            </p:cNvPr>
            <p:cNvSpPr/>
            <p:nvPr/>
          </p:nvSpPr>
          <p:spPr>
            <a:xfrm>
              <a:off x="4476800" y="3596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0C50BE29-5881-47CC-B979-481D15EA879D}"/>
                </a:ext>
              </a:extLst>
            </p:cNvPr>
            <p:cNvSpPr/>
            <p:nvPr/>
          </p:nvSpPr>
          <p:spPr>
            <a:xfrm>
              <a:off x="4476800" y="3749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57A1CD18-BD7E-4EDF-924A-71C26FD3C40F}"/>
                </a:ext>
              </a:extLst>
            </p:cNvPr>
            <p:cNvSpPr/>
            <p:nvPr/>
          </p:nvSpPr>
          <p:spPr>
            <a:xfrm>
              <a:off x="4476800" y="3901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32C2E537-C2F7-4C5F-A6E7-4150C1D0CCAD}"/>
                </a:ext>
              </a:extLst>
            </p:cNvPr>
            <p:cNvSpPr/>
            <p:nvPr/>
          </p:nvSpPr>
          <p:spPr>
            <a:xfrm>
              <a:off x="4476800" y="4053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A7AE168-CD5B-4FA8-8117-A30A7996269B}"/>
                </a:ext>
              </a:extLst>
            </p:cNvPr>
            <p:cNvSpPr/>
            <p:nvPr/>
          </p:nvSpPr>
          <p:spPr>
            <a:xfrm>
              <a:off x="4476800" y="4206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72B216E2-B8F4-4E0B-9378-5F58F167B100}"/>
                </a:ext>
              </a:extLst>
            </p:cNvPr>
            <p:cNvSpPr/>
            <p:nvPr/>
          </p:nvSpPr>
          <p:spPr>
            <a:xfrm>
              <a:off x="4476800" y="4358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2641D6ED-D1A2-4CCD-BEEE-8B4EB601EB08}"/>
                </a:ext>
              </a:extLst>
            </p:cNvPr>
            <p:cNvSpPr/>
            <p:nvPr/>
          </p:nvSpPr>
          <p:spPr>
            <a:xfrm>
              <a:off x="4476800" y="4511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A65CCE55-C0E7-463A-A449-5A6F1ECAFBF4}"/>
                </a:ext>
              </a:extLst>
            </p:cNvPr>
            <p:cNvSpPr/>
            <p:nvPr/>
          </p:nvSpPr>
          <p:spPr>
            <a:xfrm>
              <a:off x="4476800" y="4663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BE3A1AA3-3F27-4254-AF5B-E4D9D4A89E7A}"/>
                </a:ext>
              </a:extLst>
            </p:cNvPr>
            <p:cNvSpPr/>
            <p:nvPr/>
          </p:nvSpPr>
          <p:spPr>
            <a:xfrm>
              <a:off x="4476800" y="4815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F76F3ABC-1266-4F28-A3F7-5F73C4492EA6}"/>
                </a:ext>
              </a:extLst>
            </p:cNvPr>
            <p:cNvSpPr/>
            <p:nvPr/>
          </p:nvSpPr>
          <p:spPr>
            <a:xfrm>
              <a:off x="4476800" y="4968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879EDE82-884E-4424-AA23-2F7F5BBB25DE}"/>
                </a:ext>
              </a:extLst>
            </p:cNvPr>
            <p:cNvSpPr/>
            <p:nvPr/>
          </p:nvSpPr>
          <p:spPr>
            <a:xfrm>
              <a:off x="4476800" y="5120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1B197D24-82D4-472F-B842-3931D23071D5}"/>
                </a:ext>
              </a:extLst>
            </p:cNvPr>
            <p:cNvSpPr/>
            <p:nvPr/>
          </p:nvSpPr>
          <p:spPr>
            <a:xfrm>
              <a:off x="4476800" y="5273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7EF87A2C-495E-4F09-857B-DC406B4F8D71}"/>
                </a:ext>
              </a:extLst>
            </p:cNvPr>
            <p:cNvSpPr/>
            <p:nvPr/>
          </p:nvSpPr>
          <p:spPr>
            <a:xfrm>
              <a:off x="4476800" y="5425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428E6AB-B132-4B60-81A0-419FA9830562}"/>
                </a:ext>
              </a:extLst>
            </p:cNvPr>
            <p:cNvSpPr/>
            <p:nvPr/>
          </p:nvSpPr>
          <p:spPr>
            <a:xfrm>
              <a:off x="4476800" y="5577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727C17E0-D1EE-4435-859A-9971D1177231}"/>
                </a:ext>
              </a:extLst>
            </p:cNvPr>
            <p:cNvSpPr/>
            <p:nvPr/>
          </p:nvSpPr>
          <p:spPr>
            <a:xfrm>
              <a:off x="4476800" y="5730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0FE292D6-CC0E-4CDB-860A-82491413A5DA}"/>
                </a:ext>
              </a:extLst>
            </p:cNvPr>
            <p:cNvSpPr/>
            <p:nvPr/>
          </p:nvSpPr>
          <p:spPr>
            <a:xfrm>
              <a:off x="4476800" y="5882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9C79D082-ACAD-4D6A-9C69-5A4542E8C873}"/>
                </a:ext>
              </a:extLst>
            </p:cNvPr>
            <p:cNvSpPr/>
            <p:nvPr/>
          </p:nvSpPr>
          <p:spPr>
            <a:xfrm>
              <a:off x="4629200" y="548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1C471233-6884-4CC4-B83F-CCBE0BA6DC4A}"/>
                </a:ext>
              </a:extLst>
            </p:cNvPr>
            <p:cNvSpPr/>
            <p:nvPr/>
          </p:nvSpPr>
          <p:spPr>
            <a:xfrm>
              <a:off x="4629200" y="701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24902601-9E7E-4364-8C2A-4B1C915E73ED}"/>
                </a:ext>
              </a:extLst>
            </p:cNvPr>
            <p:cNvSpPr/>
            <p:nvPr/>
          </p:nvSpPr>
          <p:spPr>
            <a:xfrm>
              <a:off x="4629200" y="853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D8A2B5E3-D32A-4FB2-86F2-5DB00600C307}"/>
                </a:ext>
              </a:extLst>
            </p:cNvPr>
            <p:cNvSpPr/>
            <p:nvPr/>
          </p:nvSpPr>
          <p:spPr>
            <a:xfrm>
              <a:off x="4629200" y="1005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B0861C1A-50D1-4092-AE34-7F21F21C1BE5}"/>
                </a:ext>
              </a:extLst>
            </p:cNvPr>
            <p:cNvSpPr/>
            <p:nvPr/>
          </p:nvSpPr>
          <p:spPr>
            <a:xfrm>
              <a:off x="4629200" y="1158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A7415BEA-07D1-409F-953E-1FBAD7F14196}"/>
                </a:ext>
              </a:extLst>
            </p:cNvPr>
            <p:cNvSpPr/>
            <p:nvPr/>
          </p:nvSpPr>
          <p:spPr>
            <a:xfrm>
              <a:off x="4629200" y="1310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CC162980-B6CA-47AF-B3C7-68822478D69E}"/>
                </a:ext>
              </a:extLst>
            </p:cNvPr>
            <p:cNvSpPr/>
            <p:nvPr/>
          </p:nvSpPr>
          <p:spPr>
            <a:xfrm>
              <a:off x="4629200" y="1463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2A25E059-49D0-460B-A1E3-8C7F613FECCA}"/>
                </a:ext>
              </a:extLst>
            </p:cNvPr>
            <p:cNvSpPr/>
            <p:nvPr/>
          </p:nvSpPr>
          <p:spPr>
            <a:xfrm>
              <a:off x="4629200" y="1615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E26BE49E-64BE-4168-8740-730E51892704}"/>
                </a:ext>
              </a:extLst>
            </p:cNvPr>
            <p:cNvSpPr/>
            <p:nvPr/>
          </p:nvSpPr>
          <p:spPr>
            <a:xfrm>
              <a:off x="4629200" y="1767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E6F9735C-590B-44C6-982C-3F293DC50F50}"/>
                </a:ext>
              </a:extLst>
            </p:cNvPr>
            <p:cNvSpPr/>
            <p:nvPr/>
          </p:nvSpPr>
          <p:spPr>
            <a:xfrm>
              <a:off x="4629200" y="1920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F3908389-4CA6-4325-BD31-C3AD8CA1C910}"/>
                </a:ext>
              </a:extLst>
            </p:cNvPr>
            <p:cNvSpPr/>
            <p:nvPr/>
          </p:nvSpPr>
          <p:spPr>
            <a:xfrm>
              <a:off x="4629200" y="2072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A698EA57-743E-446C-976E-534D1FAED031}"/>
                </a:ext>
              </a:extLst>
            </p:cNvPr>
            <p:cNvSpPr/>
            <p:nvPr/>
          </p:nvSpPr>
          <p:spPr>
            <a:xfrm>
              <a:off x="4629200" y="2225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04838CE8-D90A-4EB2-81EF-D0B8A7E23A46}"/>
                </a:ext>
              </a:extLst>
            </p:cNvPr>
            <p:cNvSpPr/>
            <p:nvPr/>
          </p:nvSpPr>
          <p:spPr>
            <a:xfrm>
              <a:off x="4629200" y="2377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BCF92D93-D5D2-4C9C-9EE0-28B95ACF0CD2}"/>
                </a:ext>
              </a:extLst>
            </p:cNvPr>
            <p:cNvSpPr/>
            <p:nvPr/>
          </p:nvSpPr>
          <p:spPr>
            <a:xfrm>
              <a:off x="4629200" y="2529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F404915F-9FFF-42E0-87BA-99FF0A48B994}"/>
                </a:ext>
              </a:extLst>
            </p:cNvPr>
            <p:cNvSpPr/>
            <p:nvPr/>
          </p:nvSpPr>
          <p:spPr>
            <a:xfrm>
              <a:off x="4629200" y="2682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4AA18B00-4D46-4A76-BBB0-DA2430B07D67}"/>
                </a:ext>
              </a:extLst>
            </p:cNvPr>
            <p:cNvSpPr/>
            <p:nvPr/>
          </p:nvSpPr>
          <p:spPr>
            <a:xfrm>
              <a:off x="4629200" y="2834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F74E36F3-7DCE-43F9-93F6-5A08E7C8CF1F}"/>
                </a:ext>
              </a:extLst>
            </p:cNvPr>
            <p:cNvSpPr/>
            <p:nvPr/>
          </p:nvSpPr>
          <p:spPr>
            <a:xfrm>
              <a:off x="4629200" y="2987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60030A2E-B503-4F13-8BDE-633894047159}"/>
                </a:ext>
              </a:extLst>
            </p:cNvPr>
            <p:cNvSpPr/>
            <p:nvPr/>
          </p:nvSpPr>
          <p:spPr>
            <a:xfrm>
              <a:off x="4629200" y="3139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433A305F-65B4-43CD-BB50-86349152A49C}"/>
                </a:ext>
              </a:extLst>
            </p:cNvPr>
            <p:cNvSpPr/>
            <p:nvPr/>
          </p:nvSpPr>
          <p:spPr>
            <a:xfrm>
              <a:off x="4629200" y="3291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E94C1606-43BE-4BE9-BE2D-CE678A6C58C8}"/>
                </a:ext>
              </a:extLst>
            </p:cNvPr>
            <p:cNvSpPr/>
            <p:nvPr/>
          </p:nvSpPr>
          <p:spPr>
            <a:xfrm>
              <a:off x="4629200" y="3444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C7FB6E2A-FCD7-4C83-9DB8-BBEB32C5951D}"/>
                </a:ext>
              </a:extLst>
            </p:cNvPr>
            <p:cNvSpPr/>
            <p:nvPr/>
          </p:nvSpPr>
          <p:spPr>
            <a:xfrm>
              <a:off x="4629200" y="3596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68CB7B79-D021-4DF0-89C7-0D5477A9D1F8}"/>
                </a:ext>
              </a:extLst>
            </p:cNvPr>
            <p:cNvSpPr/>
            <p:nvPr/>
          </p:nvSpPr>
          <p:spPr>
            <a:xfrm>
              <a:off x="4629200" y="3749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AAEF56C1-AB58-4C37-A8D0-98A02699E164}"/>
                </a:ext>
              </a:extLst>
            </p:cNvPr>
            <p:cNvSpPr/>
            <p:nvPr/>
          </p:nvSpPr>
          <p:spPr>
            <a:xfrm>
              <a:off x="4629200" y="3901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F3E2BC82-364C-4843-A373-3F6C71816819}"/>
                </a:ext>
              </a:extLst>
            </p:cNvPr>
            <p:cNvSpPr/>
            <p:nvPr/>
          </p:nvSpPr>
          <p:spPr>
            <a:xfrm>
              <a:off x="4629200" y="4053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95417FB4-60A4-45B3-87DC-62674D013242}"/>
                </a:ext>
              </a:extLst>
            </p:cNvPr>
            <p:cNvSpPr/>
            <p:nvPr/>
          </p:nvSpPr>
          <p:spPr>
            <a:xfrm>
              <a:off x="4629200" y="4206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D8A9D276-8EF7-48DB-A9C9-BB983EA4F515}"/>
                </a:ext>
              </a:extLst>
            </p:cNvPr>
            <p:cNvSpPr/>
            <p:nvPr/>
          </p:nvSpPr>
          <p:spPr>
            <a:xfrm>
              <a:off x="4629200" y="4358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53B421A9-4F78-4D66-9B7C-C3BFB2A2A976}"/>
                </a:ext>
              </a:extLst>
            </p:cNvPr>
            <p:cNvSpPr/>
            <p:nvPr/>
          </p:nvSpPr>
          <p:spPr>
            <a:xfrm>
              <a:off x="4629200" y="4511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B58B0477-743D-4C46-AC7D-1FFBCE2C8B65}"/>
                </a:ext>
              </a:extLst>
            </p:cNvPr>
            <p:cNvSpPr/>
            <p:nvPr/>
          </p:nvSpPr>
          <p:spPr>
            <a:xfrm>
              <a:off x="4629200" y="4663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2D2C6385-815E-473B-B6F2-1C3285171995}"/>
                </a:ext>
              </a:extLst>
            </p:cNvPr>
            <p:cNvSpPr/>
            <p:nvPr/>
          </p:nvSpPr>
          <p:spPr>
            <a:xfrm>
              <a:off x="4629200" y="4815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33D6CFB6-0AFB-4ED0-9330-CBF2DF4CA931}"/>
                </a:ext>
              </a:extLst>
            </p:cNvPr>
            <p:cNvSpPr/>
            <p:nvPr/>
          </p:nvSpPr>
          <p:spPr>
            <a:xfrm>
              <a:off x="4629200" y="4968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762D7000-00BE-42B1-8C35-DF14511156CA}"/>
                </a:ext>
              </a:extLst>
            </p:cNvPr>
            <p:cNvSpPr/>
            <p:nvPr/>
          </p:nvSpPr>
          <p:spPr>
            <a:xfrm>
              <a:off x="4629200" y="5120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85356620-AC95-4849-B3EE-5D0DDA28F537}"/>
                </a:ext>
              </a:extLst>
            </p:cNvPr>
            <p:cNvSpPr/>
            <p:nvPr/>
          </p:nvSpPr>
          <p:spPr>
            <a:xfrm>
              <a:off x="4629200" y="5273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4BD6D968-1141-4162-8C37-B6EA73FAB24C}"/>
                </a:ext>
              </a:extLst>
            </p:cNvPr>
            <p:cNvSpPr/>
            <p:nvPr/>
          </p:nvSpPr>
          <p:spPr>
            <a:xfrm>
              <a:off x="4629200" y="5425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7B022698-A398-4919-9FE3-1CA8F62EF0B9}"/>
                </a:ext>
              </a:extLst>
            </p:cNvPr>
            <p:cNvSpPr/>
            <p:nvPr/>
          </p:nvSpPr>
          <p:spPr>
            <a:xfrm>
              <a:off x="4629200" y="5577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1B841BBE-2C4D-4CBD-BA51-1D28EC70EC86}"/>
                </a:ext>
              </a:extLst>
            </p:cNvPr>
            <p:cNvSpPr/>
            <p:nvPr/>
          </p:nvSpPr>
          <p:spPr>
            <a:xfrm>
              <a:off x="4629200" y="5730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43E2D488-5517-4092-8CF7-51A6834EA48E}"/>
                </a:ext>
              </a:extLst>
            </p:cNvPr>
            <p:cNvSpPr/>
            <p:nvPr/>
          </p:nvSpPr>
          <p:spPr>
            <a:xfrm>
              <a:off x="4629200" y="5882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2FF9B280-DB7B-41E2-A29F-B2E9A9827591}"/>
                </a:ext>
              </a:extLst>
            </p:cNvPr>
            <p:cNvSpPr/>
            <p:nvPr/>
          </p:nvSpPr>
          <p:spPr>
            <a:xfrm>
              <a:off x="4781600" y="548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5D1D012F-49E8-4223-94FA-4D237FC8027E}"/>
                </a:ext>
              </a:extLst>
            </p:cNvPr>
            <p:cNvSpPr/>
            <p:nvPr/>
          </p:nvSpPr>
          <p:spPr>
            <a:xfrm>
              <a:off x="4781600" y="701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3479A86A-CDC3-4E78-9618-5D1A42E61E60}"/>
                </a:ext>
              </a:extLst>
            </p:cNvPr>
            <p:cNvSpPr/>
            <p:nvPr/>
          </p:nvSpPr>
          <p:spPr>
            <a:xfrm>
              <a:off x="4781600" y="853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B0930801-6CE8-433B-B32A-2143391A29A0}"/>
                </a:ext>
              </a:extLst>
            </p:cNvPr>
            <p:cNvSpPr/>
            <p:nvPr/>
          </p:nvSpPr>
          <p:spPr>
            <a:xfrm>
              <a:off x="4781600" y="1005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19BC8EF9-A393-4DC3-94CE-033228F7591C}"/>
                </a:ext>
              </a:extLst>
            </p:cNvPr>
            <p:cNvSpPr/>
            <p:nvPr/>
          </p:nvSpPr>
          <p:spPr>
            <a:xfrm>
              <a:off x="4781600" y="1158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D9DEFB5A-2F34-46AD-870F-619AE754363D}"/>
                </a:ext>
              </a:extLst>
            </p:cNvPr>
            <p:cNvSpPr/>
            <p:nvPr/>
          </p:nvSpPr>
          <p:spPr>
            <a:xfrm>
              <a:off x="4781600" y="1310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D12EC0AF-8080-49FF-8312-3A6F09EC6B9C}"/>
                </a:ext>
              </a:extLst>
            </p:cNvPr>
            <p:cNvSpPr/>
            <p:nvPr/>
          </p:nvSpPr>
          <p:spPr>
            <a:xfrm>
              <a:off x="4781600" y="1463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BA6F0940-F63F-4824-9A93-D528B6635EC3}"/>
                </a:ext>
              </a:extLst>
            </p:cNvPr>
            <p:cNvSpPr/>
            <p:nvPr/>
          </p:nvSpPr>
          <p:spPr>
            <a:xfrm>
              <a:off x="4781600" y="1615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2F231FCA-6D6F-41BE-9886-32937B6CA61D}"/>
                </a:ext>
              </a:extLst>
            </p:cNvPr>
            <p:cNvSpPr/>
            <p:nvPr/>
          </p:nvSpPr>
          <p:spPr>
            <a:xfrm>
              <a:off x="4781600" y="1767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D03C801C-A6C5-4E5A-B26B-D4093708D238}"/>
                </a:ext>
              </a:extLst>
            </p:cNvPr>
            <p:cNvSpPr/>
            <p:nvPr/>
          </p:nvSpPr>
          <p:spPr>
            <a:xfrm>
              <a:off x="4781600" y="1920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2E90FA09-E517-4BFF-9DD3-9075908D47EC}"/>
                </a:ext>
              </a:extLst>
            </p:cNvPr>
            <p:cNvSpPr/>
            <p:nvPr/>
          </p:nvSpPr>
          <p:spPr>
            <a:xfrm>
              <a:off x="4781600" y="2072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E772AA05-7D9E-4717-8917-E8058C5D2E0F}"/>
                </a:ext>
              </a:extLst>
            </p:cNvPr>
            <p:cNvSpPr/>
            <p:nvPr/>
          </p:nvSpPr>
          <p:spPr>
            <a:xfrm>
              <a:off x="4781600" y="2225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C823758C-642F-4FE1-BA67-A8F61D2F44E5}"/>
                </a:ext>
              </a:extLst>
            </p:cNvPr>
            <p:cNvSpPr/>
            <p:nvPr/>
          </p:nvSpPr>
          <p:spPr>
            <a:xfrm>
              <a:off x="4781600" y="2377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203A088B-9653-4D3D-ABF4-9CC84D41E016}"/>
                </a:ext>
              </a:extLst>
            </p:cNvPr>
            <p:cNvSpPr/>
            <p:nvPr/>
          </p:nvSpPr>
          <p:spPr>
            <a:xfrm>
              <a:off x="4781600" y="2529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D7D82D32-AB24-4AA6-8034-BBDE7BE9E262}"/>
                </a:ext>
              </a:extLst>
            </p:cNvPr>
            <p:cNvSpPr/>
            <p:nvPr/>
          </p:nvSpPr>
          <p:spPr>
            <a:xfrm>
              <a:off x="4781600" y="2682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EABA64FC-3A34-4737-A600-2F062D189B3A}"/>
                </a:ext>
              </a:extLst>
            </p:cNvPr>
            <p:cNvSpPr/>
            <p:nvPr/>
          </p:nvSpPr>
          <p:spPr>
            <a:xfrm>
              <a:off x="4781600" y="2834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8DB52B2F-61E0-45ED-8C70-96CC5370CEB3}"/>
                </a:ext>
              </a:extLst>
            </p:cNvPr>
            <p:cNvSpPr/>
            <p:nvPr/>
          </p:nvSpPr>
          <p:spPr>
            <a:xfrm>
              <a:off x="4781600" y="2987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44CDB5C7-B4BB-49C3-9005-07CD5C8A224D}"/>
                </a:ext>
              </a:extLst>
            </p:cNvPr>
            <p:cNvSpPr/>
            <p:nvPr/>
          </p:nvSpPr>
          <p:spPr>
            <a:xfrm>
              <a:off x="4781600" y="3139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4418ABA7-182D-43B6-AEF6-CC176443E300}"/>
                </a:ext>
              </a:extLst>
            </p:cNvPr>
            <p:cNvSpPr/>
            <p:nvPr/>
          </p:nvSpPr>
          <p:spPr>
            <a:xfrm>
              <a:off x="4781600" y="3291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EF7B43CC-EB7C-47AA-B263-035C1E4F288E}"/>
                </a:ext>
              </a:extLst>
            </p:cNvPr>
            <p:cNvSpPr/>
            <p:nvPr/>
          </p:nvSpPr>
          <p:spPr>
            <a:xfrm>
              <a:off x="4781600" y="3444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20A533A4-DE8F-47D1-B238-91252F4B0756}"/>
                </a:ext>
              </a:extLst>
            </p:cNvPr>
            <p:cNvSpPr/>
            <p:nvPr/>
          </p:nvSpPr>
          <p:spPr>
            <a:xfrm>
              <a:off x="4781600" y="3596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1B12ADD3-9D93-4138-AB69-954BFC42773D}"/>
                </a:ext>
              </a:extLst>
            </p:cNvPr>
            <p:cNvSpPr/>
            <p:nvPr/>
          </p:nvSpPr>
          <p:spPr>
            <a:xfrm>
              <a:off x="4781600" y="3749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03046536-29BF-4418-AE56-6408515AB781}"/>
                </a:ext>
              </a:extLst>
            </p:cNvPr>
            <p:cNvSpPr/>
            <p:nvPr/>
          </p:nvSpPr>
          <p:spPr>
            <a:xfrm>
              <a:off x="4781600" y="3901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8F8C33C7-AB35-4E11-B0A6-98CD352B65BA}"/>
                </a:ext>
              </a:extLst>
            </p:cNvPr>
            <p:cNvSpPr/>
            <p:nvPr/>
          </p:nvSpPr>
          <p:spPr>
            <a:xfrm>
              <a:off x="4781600" y="4053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4" name="Oval 583">
              <a:extLst>
                <a:ext uri="{FF2B5EF4-FFF2-40B4-BE49-F238E27FC236}">
                  <a16:creationId xmlns:a16="http://schemas.microsoft.com/office/drawing/2014/main" id="{948D47FB-1947-4CD7-806D-41DCCE476A39}"/>
                </a:ext>
              </a:extLst>
            </p:cNvPr>
            <p:cNvSpPr/>
            <p:nvPr/>
          </p:nvSpPr>
          <p:spPr>
            <a:xfrm>
              <a:off x="4781600" y="4206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5" name="Oval 584">
              <a:extLst>
                <a:ext uri="{FF2B5EF4-FFF2-40B4-BE49-F238E27FC236}">
                  <a16:creationId xmlns:a16="http://schemas.microsoft.com/office/drawing/2014/main" id="{BEE796BB-5370-4119-8034-EB51F4A68D85}"/>
                </a:ext>
              </a:extLst>
            </p:cNvPr>
            <p:cNvSpPr/>
            <p:nvPr/>
          </p:nvSpPr>
          <p:spPr>
            <a:xfrm>
              <a:off x="4781600" y="4358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3ED8A067-DE6B-4A66-9D3E-520D50FB6B4E}"/>
                </a:ext>
              </a:extLst>
            </p:cNvPr>
            <p:cNvSpPr/>
            <p:nvPr/>
          </p:nvSpPr>
          <p:spPr>
            <a:xfrm>
              <a:off x="4781600" y="4511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DF706587-8D50-4606-8399-47474C4FF0AD}"/>
                </a:ext>
              </a:extLst>
            </p:cNvPr>
            <p:cNvSpPr/>
            <p:nvPr/>
          </p:nvSpPr>
          <p:spPr>
            <a:xfrm>
              <a:off x="4781600" y="4663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72CF7470-411B-40FB-8230-127675316D16}"/>
                </a:ext>
              </a:extLst>
            </p:cNvPr>
            <p:cNvSpPr/>
            <p:nvPr/>
          </p:nvSpPr>
          <p:spPr>
            <a:xfrm>
              <a:off x="4781600" y="4815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6CEBFA70-3B62-46FC-BB4C-13D109489275}"/>
                </a:ext>
              </a:extLst>
            </p:cNvPr>
            <p:cNvSpPr/>
            <p:nvPr/>
          </p:nvSpPr>
          <p:spPr>
            <a:xfrm>
              <a:off x="4781600" y="4968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174B7651-10F1-4D05-9321-51959CF6545F}"/>
                </a:ext>
              </a:extLst>
            </p:cNvPr>
            <p:cNvSpPr/>
            <p:nvPr/>
          </p:nvSpPr>
          <p:spPr>
            <a:xfrm>
              <a:off x="4781600" y="5120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AD5358B1-4AD6-4CCB-BD75-86701162642F}"/>
                </a:ext>
              </a:extLst>
            </p:cNvPr>
            <p:cNvSpPr/>
            <p:nvPr/>
          </p:nvSpPr>
          <p:spPr>
            <a:xfrm>
              <a:off x="4781600" y="5273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A5AD0775-4003-4429-93AF-48918105C5B3}"/>
                </a:ext>
              </a:extLst>
            </p:cNvPr>
            <p:cNvSpPr/>
            <p:nvPr/>
          </p:nvSpPr>
          <p:spPr>
            <a:xfrm>
              <a:off x="4781600" y="5425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AB5D093E-488C-4D25-9D49-365034E1DC20}"/>
                </a:ext>
              </a:extLst>
            </p:cNvPr>
            <p:cNvSpPr/>
            <p:nvPr/>
          </p:nvSpPr>
          <p:spPr>
            <a:xfrm>
              <a:off x="4781600" y="5577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D3BEFD4F-A654-407A-8BCA-C3753A7C8A7B}"/>
                </a:ext>
              </a:extLst>
            </p:cNvPr>
            <p:cNvSpPr/>
            <p:nvPr/>
          </p:nvSpPr>
          <p:spPr>
            <a:xfrm>
              <a:off x="4781600" y="5730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799ADC7C-99C5-434C-8839-6E35131D35E9}"/>
                </a:ext>
              </a:extLst>
            </p:cNvPr>
            <p:cNvSpPr/>
            <p:nvPr/>
          </p:nvSpPr>
          <p:spPr>
            <a:xfrm>
              <a:off x="4781600" y="5882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7" name="Oval 596">
              <a:extLst>
                <a:ext uri="{FF2B5EF4-FFF2-40B4-BE49-F238E27FC236}">
                  <a16:creationId xmlns:a16="http://schemas.microsoft.com/office/drawing/2014/main" id="{95762E1C-2013-489A-903E-21ABFA92273F}"/>
                </a:ext>
              </a:extLst>
            </p:cNvPr>
            <p:cNvSpPr/>
            <p:nvPr/>
          </p:nvSpPr>
          <p:spPr>
            <a:xfrm>
              <a:off x="4934000" y="548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8" name="Oval 597">
              <a:extLst>
                <a:ext uri="{FF2B5EF4-FFF2-40B4-BE49-F238E27FC236}">
                  <a16:creationId xmlns:a16="http://schemas.microsoft.com/office/drawing/2014/main" id="{28EDC253-1D11-4BC0-A1CA-D84A50857B27}"/>
                </a:ext>
              </a:extLst>
            </p:cNvPr>
            <p:cNvSpPr/>
            <p:nvPr/>
          </p:nvSpPr>
          <p:spPr>
            <a:xfrm>
              <a:off x="4934000" y="701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B3A73A80-16D2-420B-801D-30B22074ED5A}"/>
                </a:ext>
              </a:extLst>
            </p:cNvPr>
            <p:cNvSpPr/>
            <p:nvPr/>
          </p:nvSpPr>
          <p:spPr>
            <a:xfrm>
              <a:off x="4934000" y="853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706110E3-0773-4CE2-A445-A98152D010CD}"/>
                </a:ext>
              </a:extLst>
            </p:cNvPr>
            <p:cNvSpPr/>
            <p:nvPr/>
          </p:nvSpPr>
          <p:spPr>
            <a:xfrm>
              <a:off x="4934000" y="1005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1" name="Oval 600">
              <a:extLst>
                <a:ext uri="{FF2B5EF4-FFF2-40B4-BE49-F238E27FC236}">
                  <a16:creationId xmlns:a16="http://schemas.microsoft.com/office/drawing/2014/main" id="{54856297-F349-4D9A-B687-9D75D8749BBB}"/>
                </a:ext>
              </a:extLst>
            </p:cNvPr>
            <p:cNvSpPr/>
            <p:nvPr/>
          </p:nvSpPr>
          <p:spPr>
            <a:xfrm>
              <a:off x="4934000" y="1158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2" name="Oval 601">
              <a:extLst>
                <a:ext uri="{FF2B5EF4-FFF2-40B4-BE49-F238E27FC236}">
                  <a16:creationId xmlns:a16="http://schemas.microsoft.com/office/drawing/2014/main" id="{451ECBA4-8DCD-4A59-B150-C4C20AC26730}"/>
                </a:ext>
              </a:extLst>
            </p:cNvPr>
            <p:cNvSpPr/>
            <p:nvPr/>
          </p:nvSpPr>
          <p:spPr>
            <a:xfrm>
              <a:off x="4934000" y="1310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879A8E55-4FFF-4B67-ABFC-1DC9CCF79090}"/>
                </a:ext>
              </a:extLst>
            </p:cNvPr>
            <p:cNvSpPr/>
            <p:nvPr/>
          </p:nvSpPr>
          <p:spPr>
            <a:xfrm>
              <a:off x="4934000" y="1463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D1BB6DB4-45A3-48A4-A3C3-A789076E1A14}"/>
                </a:ext>
              </a:extLst>
            </p:cNvPr>
            <p:cNvSpPr/>
            <p:nvPr/>
          </p:nvSpPr>
          <p:spPr>
            <a:xfrm>
              <a:off x="4934000" y="1615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24AF37F8-B8CC-4C8F-A574-80286992BE73}"/>
                </a:ext>
              </a:extLst>
            </p:cNvPr>
            <p:cNvSpPr/>
            <p:nvPr/>
          </p:nvSpPr>
          <p:spPr>
            <a:xfrm>
              <a:off x="4934000" y="1767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E693E61E-D57B-41E0-8AB9-6D06CE375A1F}"/>
                </a:ext>
              </a:extLst>
            </p:cNvPr>
            <p:cNvSpPr/>
            <p:nvPr/>
          </p:nvSpPr>
          <p:spPr>
            <a:xfrm>
              <a:off x="4934000" y="1920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01415552-726C-44BE-AA21-F5E63A4CE969}"/>
                </a:ext>
              </a:extLst>
            </p:cNvPr>
            <p:cNvSpPr/>
            <p:nvPr/>
          </p:nvSpPr>
          <p:spPr>
            <a:xfrm>
              <a:off x="4934000" y="2072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8" name="Oval 607">
              <a:extLst>
                <a:ext uri="{FF2B5EF4-FFF2-40B4-BE49-F238E27FC236}">
                  <a16:creationId xmlns:a16="http://schemas.microsoft.com/office/drawing/2014/main" id="{29377BF2-FAF6-446B-9029-725B3D5728AE}"/>
                </a:ext>
              </a:extLst>
            </p:cNvPr>
            <p:cNvSpPr/>
            <p:nvPr/>
          </p:nvSpPr>
          <p:spPr>
            <a:xfrm>
              <a:off x="4934000" y="2225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84D10D33-F724-4C81-9B0B-727134410ABC}"/>
                </a:ext>
              </a:extLst>
            </p:cNvPr>
            <p:cNvSpPr/>
            <p:nvPr/>
          </p:nvSpPr>
          <p:spPr>
            <a:xfrm>
              <a:off x="4934000" y="2377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0" name="Oval 609">
              <a:extLst>
                <a:ext uri="{FF2B5EF4-FFF2-40B4-BE49-F238E27FC236}">
                  <a16:creationId xmlns:a16="http://schemas.microsoft.com/office/drawing/2014/main" id="{1BE20D26-BC9F-431F-ABEA-72ECE339E566}"/>
                </a:ext>
              </a:extLst>
            </p:cNvPr>
            <p:cNvSpPr/>
            <p:nvPr/>
          </p:nvSpPr>
          <p:spPr>
            <a:xfrm>
              <a:off x="4934000" y="2529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900B44AA-269E-4C8B-AFE3-2C6D833C65C1}"/>
                </a:ext>
              </a:extLst>
            </p:cNvPr>
            <p:cNvSpPr/>
            <p:nvPr/>
          </p:nvSpPr>
          <p:spPr>
            <a:xfrm>
              <a:off x="4934000" y="2682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A6EF1000-AF61-4436-B82C-1D3D1E4FD8F9}"/>
                </a:ext>
              </a:extLst>
            </p:cNvPr>
            <p:cNvSpPr/>
            <p:nvPr/>
          </p:nvSpPr>
          <p:spPr>
            <a:xfrm>
              <a:off x="4934000" y="2834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E296F180-1132-44EB-8E15-F2778BBA0BA6}"/>
                </a:ext>
              </a:extLst>
            </p:cNvPr>
            <p:cNvSpPr/>
            <p:nvPr/>
          </p:nvSpPr>
          <p:spPr>
            <a:xfrm>
              <a:off x="4934000" y="2987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6813A2E3-BE97-4321-A48E-0A4677A6C600}"/>
                </a:ext>
              </a:extLst>
            </p:cNvPr>
            <p:cNvSpPr/>
            <p:nvPr/>
          </p:nvSpPr>
          <p:spPr>
            <a:xfrm>
              <a:off x="4934000" y="3139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CAFE4CCA-E6C2-4605-A68A-E4A5AA2D57E0}"/>
                </a:ext>
              </a:extLst>
            </p:cNvPr>
            <p:cNvSpPr/>
            <p:nvPr/>
          </p:nvSpPr>
          <p:spPr>
            <a:xfrm>
              <a:off x="4934000" y="3291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6" name="Oval 615">
              <a:extLst>
                <a:ext uri="{FF2B5EF4-FFF2-40B4-BE49-F238E27FC236}">
                  <a16:creationId xmlns:a16="http://schemas.microsoft.com/office/drawing/2014/main" id="{1077CD9B-B800-4A8A-9838-BBC10B306870}"/>
                </a:ext>
              </a:extLst>
            </p:cNvPr>
            <p:cNvSpPr/>
            <p:nvPr/>
          </p:nvSpPr>
          <p:spPr>
            <a:xfrm>
              <a:off x="4934000" y="3444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D6A46313-74BE-47E2-B95E-7A53C4486C83}"/>
                </a:ext>
              </a:extLst>
            </p:cNvPr>
            <p:cNvSpPr/>
            <p:nvPr/>
          </p:nvSpPr>
          <p:spPr>
            <a:xfrm>
              <a:off x="4934000" y="3596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8A399921-FA4E-4273-BC60-E219A02A7BDA}"/>
                </a:ext>
              </a:extLst>
            </p:cNvPr>
            <p:cNvSpPr/>
            <p:nvPr/>
          </p:nvSpPr>
          <p:spPr>
            <a:xfrm>
              <a:off x="4934000" y="3749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9" name="Oval 618">
              <a:extLst>
                <a:ext uri="{FF2B5EF4-FFF2-40B4-BE49-F238E27FC236}">
                  <a16:creationId xmlns:a16="http://schemas.microsoft.com/office/drawing/2014/main" id="{5148D8C4-5275-4D52-8D06-75C4BA131A5E}"/>
                </a:ext>
              </a:extLst>
            </p:cNvPr>
            <p:cNvSpPr/>
            <p:nvPr/>
          </p:nvSpPr>
          <p:spPr>
            <a:xfrm>
              <a:off x="4934000" y="3901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0" name="Oval 619">
              <a:extLst>
                <a:ext uri="{FF2B5EF4-FFF2-40B4-BE49-F238E27FC236}">
                  <a16:creationId xmlns:a16="http://schemas.microsoft.com/office/drawing/2014/main" id="{F3FFEDF8-BE65-495E-836A-230198CB0C9D}"/>
                </a:ext>
              </a:extLst>
            </p:cNvPr>
            <p:cNvSpPr/>
            <p:nvPr/>
          </p:nvSpPr>
          <p:spPr>
            <a:xfrm>
              <a:off x="4934000" y="4053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1" name="Oval 620">
              <a:extLst>
                <a:ext uri="{FF2B5EF4-FFF2-40B4-BE49-F238E27FC236}">
                  <a16:creationId xmlns:a16="http://schemas.microsoft.com/office/drawing/2014/main" id="{22F55F7C-4DB7-480F-9EC2-EA2E76CA1E56}"/>
                </a:ext>
              </a:extLst>
            </p:cNvPr>
            <p:cNvSpPr/>
            <p:nvPr/>
          </p:nvSpPr>
          <p:spPr>
            <a:xfrm>
              <a:off x="4934000" y="4206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2" name="Oval 621">
              <a:extLst>
                <a:ext uri="{FF2B5EF4-FFF2-40B4-BE49-F238E27FC236}">
                  <a16:creationId xmlns:a16="http://schemas.microsoft.com/office/drawing/2014/main" id="{6063C048-361F-4423-983E-0FE4ABA0855D}"/>
                </a:ext>
              </a:extLst>
            </p:cNvPr>
            <p:cNvSpPr/>
            <p:nvPr/>
          </p:nvSpPr>
          <p:spPr>
            <a:xfrm>
              <a:off x="4934000" y="4358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id="{37611C21-5AFC-463C-9A33-41C3344CC3A1}"/>
                </a:ext>
              </a:extLst>
            </p:cNvPr>
            <p:cNvSpPr/>
            <p:nvPr/>
          </p:nvSpPr>
          <p:spPr>
            <a:xfrm>
              <a:off x="4934000" y="4511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D109EADD-10C0-45B8-91AA-128F41AA2C03}"/>
                </a:ext>
              </a:extLst>
            </p:cNvPr>
            <p:cNvSpPr/>
            <p:nvPr/>
          </p:nvSpPr>
          <p:spPr>
            <a:xfrm>
              <a:off x="4934000" y="4663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B6093F64-8F88-49A6-851D-6DE97DF859B5}"/>
                </a:ext>
              </a:extLst>
            </p:cNvPr>
            <p:cNvSpPr/>
            <p:nvPr/>
          </p:nvSpPr>
          <p:spPr>
            <a:xfrm>
              <a:off x="4934000" y="4815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6" name="Oval 625">
              <a:extLst>
                <a:ext uri="{FF2B5EF4-FFF2-40B4-BE49-F238E27FC236}">
                  <a16:creationId xmlns:a16="http://schemas.microsoft.com/office/drawing/2014/main" id="{03B2815C-9CCF-4D9C-8F98-CB80D3C6DE48}"/>
                </a:ext>
              </a:extLst>
            </p:cNvPr>
            <p:cNvSpPr/>
            <p:nvPr/>
          </p:nvSpPr>
          <p:spPr>
            <a:xfrm>
              <a:off x="4934000" y="4968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D8B2BF1A-1649-427C-A6CB-145C89D2EDD8}"/>
                </a:ext>
              </a:extLst>
            </p:cNvPr>
            <p:cNvSpPr/>
            <p:nvPr/>
          </p:nvSpPr>
          <p:spPr>
            <a:xfrm>
              <a:off x="4934000" y="5120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0470EDDC-D9AB-406C-B67F-F2155DF75311}"/>
                </a:ext>
              </a:extLst>
            </p:cNvPr>
            <p:cNvSpPr/>
            <p:nvPr/>
          </p:nvSpPr>
          <p:spPr>
            <a:xfrm>
              <a:off x="4934000" y="5273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9" name="Oval 628">
              <a:extLst>
                <a:ext uri="{FF2B5EF4-FFF2-40B4-BE49-F238E27FC236}">
                  <a16:creationId xmlns:a16="http://schemas.microsoft.com/office/drawing/2014/main" id="{41FFA99E-7486-40B9-996D-556927636B76}"/>
                </a:ext>
              </a:extLst>
            </p:cNvPr>
            <p:cNvSpPr/>
            <p:nvPr/>
          </p:nvSpPr>
          <p:spPr>
            <a:xfrm>
              <a:off x="4934000" y="5425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0" name="Oval 629">
              <a:extLst>
                <a:ext uri="{FF2B5EF4-FFF2-40B4-BE49-F238E27FC236}">
                  <a16:creationId xmlns:a16="http://schemas.microsoft.com/office/drawing/2014/main" id="{8EB2EF42-533B-4CDB-8F73-3F801A74E049}"/>
                </a:ext>
              </a:extLst>
            </p:cNvPr>
            <p:cNvSpPr/>
            <p:nvPr/>
          </p:nvSpPr>
          <p:spPr>
            <a:xfrm>
              <a:off x="4934000" y="5577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17550BFF-24E2-42A2-8037-F781FD98C185}"/>
                </a:ext>
              </a:extLst>
            </p:cNvPr>
            <p:cNvSpPr/>
            <p:nvPr/>
          </p:nvSpPr>
          <p:spPr>
            <a:xfrm>
              <a:off x="4934000" y="5730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2" name="Oval 631">
              <a:extLst>
                <a:ext uri="{FF2B5EF4-FFF2-40B4-BE49-F238E27FC236}">
                  <a16:creationId xmlns:a16="http://schemas.microsoft.com/office/drawing/2014/main" id="{A4AE8C47-F466-4829-8EB9-961EFA4B9BC9}"/>
                </a:ext>
              </a:extLst>
            </p:cNvPr>
            <p:cNvSpPr/>
            <p:nvPr/>
          </p:nvSpPr>
          <p:spPr>
            <a:xfrm>
              <a:off x="4934000" y="5882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4" name="Oval 633">
              <a:extLst>
                <a:ext uri="{FF2B5EF4-FFF2-40B4-BE49-F238E27FC236}">
                  <a16:creationId xmlns:a16="http://schemas.microsoft.com/office/drawing/2014/main" id="{7FFEA4A0-A36D-49CE-8339-F6DB15934940}"/>
                </a:ext>
              </a:extLst>
            </p:cNvPr>
            <p:cNvSpPr/>
            <p:nvPr/>
          </p:nvSpPr>
          <p:spPr>
            <a:xfrm>
              <a:off x="5086400" y="548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26E499E4-919B-41F2-8BDF-0F73B0144EFD}"/>
                </a:ext>
              </a:extLst>
            </p:cNvPr>
            <p:cNvSpPr/>
            <p:nvPr/>
          </p:nvSpPr>
          <p:spPr>
            <a:xfrm>
              <a:off x="5086400" y="701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6" name="Oval 635">
              <a:extLst>
                <a:ext uri="{FF2B5EF4-FFF2-40B4-BE49-F238E27FC236}">
                  <a16:creationId xmlns:a16="http://schemas.microsoft.com/office/drawing/2014/main" id="{0771D28C-1DCE-4C76-8654-2AF0ADABB141}"/>
                </a:ext>
              </a:extLst>
            </p:cNvPr>
            <p:cNvSpPr/>
            <p:nvPr/>
          </p:nvSpPr>
          <p:spPr>
            <a:xfrm>
              <a:off x="5086400" y="853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7" name="Oval 636">
              <a:extLst>
                <a:ext uri="{FF2B5EF4-FFF2-40B4-BE49-F238E27FC236}">
                  <a16:creationId xmlns:a16="http://schemas.microsoft.com/office/drawing/2014/main" id="{DC2A18A8-5768-494A-A1BB-8A64A042A0BD}"/>
                </a:ext>
              </a:extLst>
            </p:cNvPr>
            <p:cNvSpPr/>
            <p:nvPr/>
          </p:nvSpPr>
          <p:spPr>
            <a:xfrm>
              <a:off x="5086400" y="1005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8" name="Oval 637">
              <a:extLst>
                <a:ext uri="{FF2B5EF4-FFF2-40B4-BE49-F238E27FC236}">
                  <a16:creationId xmlns:a16="http://schemas.microsoft.com/office/drawing/2014/main" id="{990DC69A-5001-441C-A23C-11F39732BE2C}"/>
                </a:ext>
              </a:extLst>
            </p:cNvPr>
            <p:cNvSpPr/>
            <p:nvPr/>
          </p:nvSpPr>
          <p:spPr>
            <a:xfrm>
              <a:off x="5086400" y="1158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9" name="Oval 638">
              <a:extLst>
                <a:ext uri="{FF2B5EF4-FFF2-40B4-BE49-F238E27FC236}">
                  <a16:creationId xmlns:a16="http://schemas.microsoft.com/office/drawing/2014/main" id="{84FEF346-833A-4A3D-8703-AA4039E49EA0}"/>
                </a:ext>
              </a:extLst>
            </p:cNvPr>
            <p:cNvSpPr/>
            <p:nvPr/>
          </p:nvSpPr>
          <p:spPr>
            <a:xfrm>
              <a:off x="5086400" y="1310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0" name="Oval 639">
              <a:extLst>
                <a:ext uri="{FF2B5EF4-FFF2-40B4-BE49-F238E27FC236}">
                  <a16:creationId xmlns:a16="http://schemas.microsoft.com/office/drawing/2014/main" id="{00DA4011-200D-4293-8F80-AF0BD1EB6083}"/>
                </a:ext>
              </a:extLst>
            </p:cNvPr>
            <p:cNvSpPr/>
            <p:nvPr/>
          </p:nvSpPr>
          <p:spPr>
            <a:xfrm>
              <a:off x="5086400" y="1463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1" name="Oval 640">
              <a:extLst>
                <a:ext uri="{FF2B5EF4-FFF2-40B4-BE49-F238E27FC236}">
                  <a16:creationId xmlns:a16="http://schemas.microsoft.com/office/drawing/2014/main" id="{D8A70E4C-A824-4147-B1F2-3B71422D894A}"/>
                </a:ext>
              </a:extLst>
            </p:cNvPr>
            <p:cNvSpPr/>
            <p:nvPr/>
          </p:nvSpPr>
          <p:spPr>
            <a:xfrm>
              <a:off x="5086400" y="1615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2" name="Oval 641">
              <a:extLst>
                <a:ext uri="{FF2B5EF4-FFF2-40B4-BE49-F238E27FC236}">
                  <a16:creationId xmlns:a16="http://schemas.microsoft.com/office/drawing/2014/main" id="{BDC26E50-35E7-4635-90B2-0BE6A0A53A56}"/>
                </a:ext>
              </a:extLst>
            </p:cNvPr>
            <p:cNvSpPr/>
            <p:nvPr/>
          </p:nvSpPr>
          <p:spPr>
            <a:xfrm>
              <a:off x="5086400" y="1767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3" name="Oval 642">
              <a:extLst>
                <a:ext uri="{FF2B5EF4-FFF2-40B4-BE49-F238E27FC236}">
                  <a16:creationId xmlns:a16="http://schemas.microsoft.com/office/drawing/2014/main" id="{437EC67A-495C-4242-A089-A8E964685261}"/>
                </a:ext>
              </a:extLst>
            </p:cNvPr>
            <p:cNvSpPr/>
            <p:nvPr/>
          </p:nvSpPr>
          <p:spPr>
            <a:xfrm>
              <a:off x="5086400" y="1920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4" name="Oval 643">
              <a:extLst>
                <a:ext uri="{FF2B5EF4-FFF2-40B4-BE49-F238E27FC236}">
                  <a16:creationId xmlns:a16="http://schemas.microsoft.com/office/drawing/2014/main" id="{AA0D08AC-E544-4FA3-B5CB-F3ACE87C75D5}"/>
                </a:ext>
              </a:extLst>
            </p:cNvPr>
            <p:cNvSpPr/>
            <p:nvPr/>
          </p:nvSpPr>
          <p:spPr>
            <a:xfrm>
              <a:off x="5086400" y="2072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5" name="Oval 644">
              <a:extLst>
                <a:ext uri="{FF2B5EF4-FFF2-40B4-BE49-F238E27FC236}">
                  <a16:creationId xmlns:a16="http://schemas.microsoft.com/office/drawing/2014/main" id="{EFAB5BFE-9265-4D35-BBCD-E3A4CE509921}"/>
                </a:ext>
              </a:extLst>
            </p:cNvPr>
            <p:cNvSpPr/>
            <p:nvPr/>
          </p:nvSpPr>
          <p:spPr>
            <a:xfrm>
              <a:off x="5086400" y="2225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6" name="Oval 645">
              <a:extLst>
                <a:ext uri="{FF2B5EF4-FFF2-40B4-BE49-F238E27FC236}">
                  <a16:creationId xmlns:a16="http://schemas.microsoft.com/office/drawing/2014/main" id="{EE7128DD-31C2-492A-BC1E-E3F6E6FAFAD4}"/>
                </a:ext>
              </a:extLst>
            </p:cNvPr>
            <p:cNvSpPr/>
            <p:nvPr/>
          </p:nvSpPr>
          <p:spPr>
            <a:xfrm>
              <a:off x="5086400" y="2377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7" name="Oval 646">
              <a:extLst>
                <a:ext uri="{FF2B5EF4-FFF2-40B4-BE49-F238E27FC236}">
                  <a16:creationId xmlns:a16="http://schemas.microsoft.com/office/drawing/2014/main" id="{517D5AD6-D9BC-40F9-9755-6606F7A4E7C4}"/>
                </a:ext>
              </a:extLst>
            </p:cNvPr>
            <p:cNvSpPr/>
            <p:nvPr/>
          </p:nvSpPr>
          <p:spPr>
            <a:xfrm>
              <a:off x="5086400" y="2529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8" name="Oval 647">
              <a:extLst>
                <a:ext uri="{FF2B5EF4-FFF2-40B4-BE49-F238E27FC236}">
                  <a16:creationId xmlns:a16="http://schemas.microsoft.com/office/drawing/2014/main" id="{B37CDFEA-057F-4EB7-BCA7-EEB544FCB163}"/>
                </a:ext>
              </a:extLst>
            </p:cNvPr>
            <p:cNvSpPr/>
            <p:nvPr/>
          </p:nvSpPr>
          <p:spPr>
            <a:xfrm>
              <a:off x="5086400" y="2682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9" name="Oval 648">
              <a:extLst>
                <a:ext uri="{FF2B5EF4-FFF2-40B4-BE49-F238E27FC236}">
                  <a16:creationId xmlns:a16="http://schemas.microsoft.com/office/drawing/2014/main" id="{703D41D8-CFE9-4815-96AE-75A21F4EC324}"/>
                </a:ext>
              </a:extLst>
            </p:cNvPr>
            <p:cNvSpPr/>
            <p:nvPr/>
          </p:nvSpPr>
          <p:spPr>
            <a:xfrm>
              <a:off x="5086400" y="2834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0" name="Oval 649">
              <a:extLst>
                <a:ext uri="{FF2B5EF4-FFF2-40B4-BE49-F238E27FC236}">
                  <a16:creationId xmlns:a16="http://schemas.microsoft.com/office/drawing/2014/main" id="{6FC54C04-021B-4ADF-925D-8575139E866F}"/>
                </a:ext>
              </a:extLst>
            </p:cNvPr>
            <p:cNvSpPr/>
            <p:nvPr/>
          </p:nvSpPr>
          <p:spPr>
            <a:xfrm>
              <a:off x="5086400" y="2987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1" name="Oval 650">
              <a:extLst>
                <a:ext uri="{FF2B5EF4-FFF2-40B4-BE49-F238E27FC236}">
                  <a16:creationId xmlns:a16="http://schemas.microsoft.com/office/drawing/2014/main" id="{19BA2D46-747E-4A2F-B859-B45D6DC04948}"/>
                </a:ext>
              </a:extLst>
            </p:cNvPr>
            <p:cNvSpPr/>
            <p:nvPr/>
          </p:nvSpPr>
          <p:spPr>
            <a:xfrm>
              <a:off x="5086400" y="3139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2" name="Oval 651">
              <a:extLst>
                <a:ext uri="{FF2B5EF4-FFF2-40B4-BE49-F238E27FC236}">
                  <a16:creationId xmlns:a16="http://schemas.microsoft.com/office/drawing/2014/main" id="{0E105325-F499-4844-A253-2D31D47396AE}"/>
                </a:ext>
              </a:extLst>
            </p:cNvPr>
            <p:cNvSpPr/>
            <p:nvPr/>
          </p:nvSpPr>
          <p:spPr>
            <a:xfrm>
              <a:off x="5086400" y="3291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3" name="Oval 652">
              <a:extLst>
                <a:ext uri="{FF2B5EF4-FFF2-40B4-BE49-F238E27FC236}">
                  <a16:creationId xmlns:a16="http://schemas.microsoft.com/office/drawing/2014/main" id="{8D601F1C-CA2B-499A-8770-86D5CC1A06C8}"/>
                </a:ext>
              </a:extLst>
            </p:cNvPr>
            <p:cNvSpPr/>
            <p:nvPr/>
          </p:nvSpPr>
          <p:spPr>
            <a:xfrm>
              <a:off x="5086400" y="3444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4" name="Oval 653">
              <a:extLst>
                <a:ext uri="{FF2B5EF4-FFF2-40B4-BE49-F238E27FC236}">
                  <a16:creationId xmlns:a16="http://schemas.microsoft.com/office/drawing/2014/main" id="{2D511640-98AC-4707-90B0-390B5BE2C99F}"/>
                </a:ext>
              </a:extLst>
            </p:cNvPr>
            <p:cNvSpPr/>
            <p:nvPr/>
          </p:nvSpPr>
          <p:spPr>
            <a:xfrm>
              <a:off x="5086400" y="3596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5" name="Oval 654">
              <a:extLst>
                <a:ext uri="{FF2B5EF4-FFF2-40B4-BE49-F238E27FC236}">
                  <a16:creationId xmlns:a16="http://schemas.microsoft.com/office/drawing/2014/main" id="{0B7444D6-6E54-4928-B1EF-FF0586BFCDA9}"/>
                </a:ext>
              </a:extLst>
            </p:cNvPr>
            <p:cNvSpPr/>
            <p:nvPr/>
          </p:nvSpPr>
          <p:spPr>
            <a:xfrm>
              <a:off x="5086400" y="3749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6" name="Oval 655">
              <a:extLst>
                <a:ext uri="{FF2B5EF4-FFF2-40B4-BE49-F238E27FC236}">
                  <a16:creationId xmlns:a16="http://schemas.microsoft.com/office/drawing/2014/main" id="{98D60637-FA56-44F5-ABCE-E88C407FFF12}"/>
                </a:ext>
              </a:extLst>
            </p:cNvPr>
            <p:cNvSpPr/>
            <p:nvPr/>
          </p:nvSpPr>
          <p:spPr>
            <a:xfrm>
              <a:off x="5086400" y="3901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7" name="Oval 656">
              <a:extLst>
                <a:ext uri="{FF2B5EF4-FFF2-40B4-BE49-F238E27FC236}">
                  <a16:creationId xmlns:a16="http://schemas.microsoft.com/office/drawing/2014/main" id="{56B26192-A6B8-4710-B169-D65C432E76D8}"/>
                </a:ext>
              </a:extLst>
            </p:cNvPr>
            <p:cNvSpPr/>
            <p:nvPr/>
          </p:nvSpPr>
          <p:spPr>
            <a:xfrm>
              <a:off x="5086400" y="4053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8" name="Oval 657">
              <a:extLst>
                <a:ext uri="{FF2B5EF4-FFF2-40B4-BE49-F238E27FC236}">
                  <a16:creationId xmlns:a16="http://schemas.microsoft.com/office/drawing/2014/main" id="{51E04D3F-7710-43B1-B3DA-BC95816BCA36}"/>
                </a:ext>
              </a:extLst>
            </p:cNvPr>
            <p:cNvSpPr/>
            <p:nvPr/>
          </p:nvSpPr>
          <p:spPr>
            <a:xfrm>
              <a:off x="5086400" y="4206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9" name="Oval 658">
              <a:extLst>
                <a:ext uri="{FF2B5EF4-FFF2-40B4-BE49-F238E27FC236}">
                  <a16:creationId xmlns:a16="http://schemas.microsoft.com/office/drawing/2014/main" id="{6CD2A66B-00BE-4806-80C4-461B0A115E04}"/>
                </a:ext>
              </a:extLst>
            </p:cNvPr>
            <p:cNvSpPr/>
            <p:nvPr/>
          </p:nvSpPr>
          <p:spPr>
            <a:xfrm>
              <a:off x="5086400" y="4358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0" name="Oval 659">
              <a:extLst>
                <a:ext uri="{FF2B5EF4-FFF2-40B4-BE49-F238E27FC236}">
                  <a16:creationId xmlns:a16="http://schemas.microsoft.com/office/drawing/2014/main" id="{5F9D403C-3388-4690-88C5-68D4C2FA3F9B}"/>
                </a:ext>
              </a:extLst>
            </p:cNvPr>
            <p:cNvSpPr/>
            <p:nvPr/>
          </p:nvSpPr>
          <p:spPr>
            <a:xfrm>
              <a:off x="5086400" y="4511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1" name="Oval 660">
              <a:extLst>
                <a:ext uri="{FF2B5EF4-FFF2-40B4-BE49-F238E27FC236}">
                  <a16:creationId xmlns:a16="http://schemas.microsoft.com/office/drawing/2014/main" id="{FC8FCEC2-7D9D-45D9-880C-C8C4053F5836}"/>
                </a:ext>
              </a:extLst>
            </p:cNvPr>
            <p:cNvSpPr/>
            <p:nvPr/>
          </p:nvSpPr>
          <p:spPr>
            <a:xfrm>
              <a:off x="5086400" y="4663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2" name="Oval 661">
              <a:extLst>
                <a:ext uri="{FF2B5EF4-FFF2-40B4-BE49-F238E27FC236}">
                  <a16:creationId xmlns:a16="http://schemas.microsoft.com/office/drawing/2014/main" id="{F650200D-B773-4751-9875-6C79AC6A14C1}"/>
                </a:ext>
              </a:extLst>
            </p:cNvPr>
            <p:cNvSpPr/>
            <p:nvPr/>
          </p:nvSpPr>
          <p:spPr>
            <a:xfrm>
              <a:off x="5086400" y="4815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3" name="Oval 662">
              <a:extLst>
                <a:ext uri="{FF2B5EF4-FFF2-40B4-BE49-F238E27FC236}">
                  <a16:creationId xmlns:a16="http://schemas.microsoft.com/office/drawing/2014/main" id="{87502489-80B4-4A82-8AEA-514BD77754C3}"/>
                </a:ext>
              </a:extLst>
            </p:cNvPr>
            <p:cNvSpPr/>
            <p:nvPr/>
          </p:nvSpPr>
          <p:spPr>
            <a:xfrm>
              <a:off x="5086400" y="4968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4" name="Oval 663">
              <a:extLst>
                <a:ext uri="{FF2B5EF4-FFF2-40B4-BE49-F238E27FC236}">
                  <a16:creationId xmlns:a16="http://schemas.microsoft.com/office/drawing/2014/main" id="{A246A22B-1DB9-4283-A858-70C8793997BF}"/>
                </a:ext>
              </a:extLst>
            </p:cNvPr>
            <p:cNvSpPr/>
            <p:nvPr/>
          </p:nvSpPr>
          <p:spPr>
            <a:xfrm>
              <a:off x="5086400" y="5120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5" name="Oval 664">
              <a:extLst>
                <a:ext uri="{FF2B5EF4-FFF2-40B4-BE49-F238E27FC236}">
                  <a16:creationId xmlns:a16="http://schemas.microsoft.com/office/drawing/2014/main" id="{91F6AB98-C54F-4A5F-9CA0-082B36034CEE}"/>
                </a:ext>
              </a:extLst>
            </p:cNvPr>
            <p:cNvSpPr/>
            <p:nvPr/>
          </p:nvSpPr>
          <p:spPr>
            <a:xfrm>
              <a:off x="5086400" y="5273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6" name="Oval 665">
              <a:extLst>
                <a:ext uri="{FF2B5EF4-FFF2-40B4-BE49-F238E27FC236}">
                  <a16:creationId xmlns:a16="http://schemas.microsoft.com/office/drawing/2014/main" id="{45466431-6349-49D6-B9B0-F8E9A4A4FEE0}"/>
                </a:ext>
              </a:extLst>
            </p:cNvPr>
            <p:cNvSpPr/>
            <p:nvPr/>
          </p:nvSpPr>
          <p:spPr>
            <a:xfrm>
              <a:off x="5086400" y="5425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2BA8C8E6-F54B-4371-A430-0E6F374AF68B}"/>
                </a:ext>
              </a:extLst>
            </p:cNvPr>
            <p:cNvSpPr/>
            <p:nvPr/>
          </p:nvSpPr>
          <p:spPr>
            <a:xfrm>
              <a:off x="5086400" y="5577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46FDB289-9D90-41B6-8CA0-964AE202BACB}"/>
                </a:ext>
              </a:extLst>
            </p:cNvPr>
            <p:cNvSpPr/>
            <p:nvPr/>
          </p:nvSpPr>
          <p:spPr>
            <a:xfrm>
              <a:off x="5086400" y="5730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C649BDB3-E23D-4644-9472-EFD0E406120E}"/>
                </a:ext>
              </a:extLst>
            </p:cNvPr>
            <p:cNvSpPr/>
            <p:nvPr/>
          </p:nvSpPr>
          <p:spPr>
            <a:xfrm>
              <a:off x="5086400" y="5882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2B8F5D8F-4D64-4C3D-9FDE-6AAF239157A1}"/>
                </a:ext>
              </a:extLst>
            </p:cNvPr>
            <p:cNvSpPr/>
            <p:nvPr/>
          </p:nvSpPr>
          <p:spPr>
            <a:xfrm>
              <a:off x="5238800" y="548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EDA9EF91-DC2A-4833-870D-2AB320F7FA45}"/>
                </a:ext>
              </a:extLst>
            </p:cNvPr>
            <p:cNvSpPr/>
            <p:nvPr/>
          </p:nvSpPr>
          <p:spPr>
            <a:xfrm>
              <a:off x="5238800" y="701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7FD5447A-1CC9-4256-9CF8-9D30802FE799}"/>
                </a:ext>
              </a:extLst>
            </p:cNvPr>
            <p:cNvSpPr/>
            <p:nvPr/>
          </p:nvSpPr>
          <p:spPr>
            <a:xfrm>
              <a:off x="5238800" y="853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0ECB10FA-091A-4C53-8D67-B02B7F2D9F8F}"/>
                </a:ext>
              </a:extLst>
            </p:cNvPr>
            <p:cNvSpPr/>
            <p:nvPr/>
          </p:nvSpPr>
          <p:spPr>
            <a:xfrm>
              <a:off x="5238800" y="1005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8BE30FE2-9439-45E2-9E96-100DECC7E0D9}"/>
                </a:ext>
              </a:extLst>
            </p:cNvPr>
            <p:cNvSpPr/>
            <p:nvPr/>
          </p:nvSpPr>
          <p:spPr>
            <a:xfrm>
              <a:off x="5238800" y="1158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A513012B-C9AE-4B01-ABCC-07F59B15A046}"/>
                </a:ext>
              </a:extLst>
            </p:cNvPr>
            <p:cNvSpPr/>
            <p:nvPr/>
          </p:nvSpPr>
          <p:spPr>
            <a:xfrm>
              <a:off x="5238800" y="1310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68CEE540-66E5-4E65-8E48-DEFDA9F72772}"/>
                </a:ext>
              </a:extLst>
            </p:cNvPr>
            <p:cNvSpPr/>
            <p:nvPr/>
          </p:nvSpPr>
          <p:spPr>
            <a:xfrm>
              <a:off x="5238800" y="1463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7C50FA79-EB68-4C44-A1F9-A3411D036F85}"/>
                </a:ext>
              </a:extLst>
            </p:cNvPr>
            <p:cNvSpPr/>
            <p:nvPr/>
          </p:nvSpPr>
          <p:spPr>
            <a:xfrm>
              <a:off x="5238800" y="1615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3B3B6C35-CEA0-4171-B1F7-34E5E4D22C3E}"/>
                </a:ext>
              </a:extLst>
            </p:cNvPr>
            <p:cNvSpPr/>
            <p:nvPr/>
          </p:nvSpPr>
          <p:spPr>
            <a:xfrm>
              <a:off x="5238800" y="1767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E0B6C99E-8596-4971-B761-34B5587A2871}"/>
                </a:ext>
              </a:extLst>
            </p:cNvPr>
            <p:cNvSpPr/>
            <p:nvPr/>
          </p:nvSpPr>
          <p:spPr>
            <a:xfrm>
              <a:off x="5238800" y="1920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4A821914-8175-4425-B144-BD671ACFB015}"/>
                </a:ext>
              </a:extLst>
            </p:cNvPr>
            <p:cNvSpPr/>
            <p:nvPr/>
          </p:nvSpPr>
          <p:spPr>
            <a:xfrm>
              <a:off x="5238800" y="2072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33E74908-E5A2-44A5-A66F-C1FBC3BA37F3}"/>
                </a:ext>
              </a:extLst>
            </p:cNvPr>
            <p:cNvSpPr/>
            <p:nvPr/>
          </p:nvSpPr>
          <p:spPr>
            <a:xfrm>
              <a:off x="5238800" y="2225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EEC6BB79-E380-45DB-99ED-A4CD2A4DF336}"/>
                </a:ext>
              </a:extLst>
            </p:cNvPr>
            <p:cNvSpPr/>
            <p:nvPr/>
          </p:nvSpPr>
          <p:spPr>
            <a:xfrm>
              <a:off x="5238800" y="2377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FC803239-F85D-422D-85B3-04982C3CBF39}"/>
                </a:ext>
              </a:extLst>
            </p:cNvPr>
            <p:cNvSpPr/>
            <p:nvPr/>
          </p:nvSpPr>
          <p:spPr>
            <a:xfrm>
              <a:off x="5238800" y="2529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CBDF8152-76A7-411A-A55B-4116BFF7D9D0}"/>
                </a:ext>
              </a:extLst>
            </p:cNvPr>
            <p:cNvSpPr/>
            <p:nvPr/>
          </p:nvSpPr>
          <p:spPr>
            <a:xfrm>
              <a:off x="5238800" y="2682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2055B27E-F858-4E73-9082-C88422FE3308}"/>
                </a:ext>
              </a:extLst>
            </p:cNvPr>
            <p:cNvSpPr/>
            <p:nvPr/>
          </p:nvSpPr>
          <p:spPr>
            <a:xfrm>
              <a:off x="5238800" y="2834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7" name="Oval 686">
              <a:extLst>
                <a:ext uri="{FF2B5EF4-FFF2-40B4-BE49-F238E27FC236}">
                  <a16:creationId xmlns:a16="http://schemas.microsoft.com/office/drawing/2014/main" id="{3CD266DB-26C1-44F0-899D-00C4CA812241}"/>
                </a:ext>
              </a:extLst>
            </p:cNvPr>
            <p:cNvSpPr/>
            <p:nvPr/>
          </p:nvSpPr>
          <p:spPr>
            <a:xfrm>
              <a:off x="5238800" y="2987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9EF6A75D-D13C-4CB5-938A-9597A80B849A}"/>
                </a:ext>
              </a:extLst>
            </p:cNvPr>
            <p:cNvSpPr/>
            <p:nvPr/>
          </p:nvSpPr>
          <p:spPr>
            <a:xfrm>
              <a:off x="5238800" y="3139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E0BB6A94-0D0C-42ED-BE61-F933B7AF187F}"/>
                </a:ext>
              </a:extLst>
            </p:cNvPr>
            <p:cNvSpPr/>
            <p:nvPr/>
          </p:nvSpPr>
          <p:spPr>
            <a:xfrm>
              <a:off x="5238800" y="3291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8AF4EA6B-EE87-491B-988F-4BDEC481417F}"/>
                </a:ext>
              </a:extLst>
            </p:cNvPr>
            <p:cNvSpPr/>
            <p:nvPr/>
          </p:nvSpPr>
          <p:spPr>
            <a:xfrm>
              <a:off x="5238800" y="3444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BFFF6E07-9617-4929-B94E-C0EBE935223C}"/>
                </a:ext>
              </a:extLst>
            </p:cNvPr>
            <p:cNvSpPr/>
            <p:nvPr/>
          </p:nvSpPr>
          <p:spPr>
            <a:xfrm>
              <a:off x="5238800" y="3596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99C710EC-203A-4464-BF5A-6ED8FD87FD9E}"/>
                </a:ext>
              </a:extLst>
            </p:cNvPr>
            <p:cNvSpPr/>
            <p:nvPr/>
          </p:nvSpPr>
          <p:spPr>
            <a:xfrm>
              <a:off x="5238800" y="3749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40B1F978-A10B-450A-B137-B3BA5BF77F62}"/>
                </a:ext>
              </a:extLst>
            </p:cNvPr>
            <p:cNvSpPr/>
            <p:nvPr/>
          </p:nvSpPr>
          <p:spPr>
            <a:xfrm>
              <a:off x="5238800" y="3901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8E33861E-709F-44A7-8014-8BE94D54EE98}"/>
                </a:ext>
              </a:extLst>
            </p:cNvPr>
            <p:cNvSpPr/>
            <p:nvPr/>
          </p:nvSpPr>
          <p:spPr>
            <a:xfrm>
              <a:off x="5238800" y="4053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2103FA40-8834-4CBF-9473-6506BFA28286}"/>
                </a:ext>
              </a:extLst>
            </p:cNvPr>
            <p:cNvSpPr/>
            <p:nvPr/>
          </p:nvSpPr>
          <p:spPr>
            <a:xfrm>
              <a:off x="5238800" y="4206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682AC79F-B916-495A-8347-87E9FB8F0A3E}"/>
                </a:ext>
              </a:extLst>
            </p:cNvPr>
            <p:cNvSpPr/>
            <p:nvPr/>
          </p:nvSpPr>
          <p:spPr>
            <a:xfrm>
              <a:off x="5238800" y="4358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4692C8AF-E7C5-49CC-8C19-BF3BEEB3BFDA}"/>
                </a:ext>
              </a:extLst>
            </p:cNvPr>
            <p:cNvSpPr/>
            <p:nvPr/>
          </p:nvSpPr>
          <p:spPr>
            <a:xfrm>
              <a:off x="5238800" y="4511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8000EB03-F844-4709-8502-091D6CEE949A}"/>
                </a:ext>
              </a:extLst>
            </p:cNvPr>
            <p:cNvSpPr/>
            <p:nvPr/>
          </p:nvSpPr>
          <p:spPr>
            <a:xfrm>
              <a:off x="5238800" y="4663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0C962408-E01F-4782-A62E-5189BFADB12A}"/>
                </a:ext>
              </a:extLst>
            </p:cNvPr>
            <p:cNvSpPr/>
            <p:nvPr/>
          </p:nvSpPr>
          <p:spPr>
            <a:xfrm>
              <a:off x="5238800" y="4815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A20AA623-CC6A-47BD-9C3E-99A498B04A0D}"/>
                </a:ext>
              </a:extLst>
            </p:cNvPr>
            <p:cNvSpPr/>
            <p:nvPr/>
          </p:nvSpPr>
          <p:spPr>
            <a:xfrm>
              <a:off x="5238800" y="4968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1" name="Oval 700">
              <a:extLst>
                <a:ext uri="{FF2B5EF4-FFF2-40B4-BE49-F238E27FC236}">
                  <a16:creationId xmlns:a16="http://schemas.microsoft.com/office/drawing/2014/main" id="{04298151-C6F6-447F-801A-8B1EABF385B7}"/>
                </a:ext>
              </a:extLst>
            </p:cNvPr>
            <p:cNvSpPr/>
            <p:nvPr/>
          </p:nvSpPr>
          <p:spPr>
            <a:xfrm>
              <a:off x="5238800" y="5120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2" name="Oval 701">
              <a:extLst>
                <a:ext uri="{FF2B5EF4-FFF2-40B4-BE49-F238E27FC236}">
                  <a16:creationId xmlns:a16="http://schemas.microsoft.com/office/drawing/2014/main" id="{66CB3E5B-E480-4BA5-80B8-4439ECA3C7CA}"/>
                </a:ext>
              </a:extLst>
            </p:cNvPr>
            <p:cNvSpPr/>
            <p:nvPr/>
          </p:nvSpPr>
          <p:spPr>
            <a:xfrm>
              <a:off x="5238800" y="52730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7FF73CAC-DB2C-4578-BEE9-6FCD9CC64402}"/>
                </a:ext>
              </a:extLst>
            </p:cNvPr>
            <p:cNvSpPr/>
            <p:nvPr/>
          </p:nvSpPr>
          <p:spPr>
            <a:xfrm>
              <a:off x="5238800" y="54254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52F56356-7CA0-4921-A13A-E16A3EC50360}"/>
                </a:ext>
              </a:extLst>
            </p:cNvPr>
            <p:cNvSpPr/>
            <p:nvPr/>
          </p:nvSpPr>
          <p:spPr>
            <a:xfrm>
              <a:off x="5238800" y="55778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C4D0A544-8A67-4B2E-BF60-3EADC1045F61}"/>
                </a:ext>
              </a:extLst>
            </p:cNvPr>
            <p:cNvSpPr/>
            <p:nvPr/>
          </p:nvSpPr>
          <p:spPr>
            <a:xfrm>
              <a:off x="5238800" y="57302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C3CB9D14-67E0-40BB-935B-95E3443CDCD2}"/>
                </a:ext>
              </a:extLst>
            </p:cNvPr>
            <p:cNvSpPr/>
            <p:nvPr/>
          </p:nvSpPr>
          <p:spPr>
            <a:xfrm>
              <a:off x="5238800" y="5882680"/>
              <a:ext cx="72008" cy="7200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11" name="Group 710">
            <a:extLst>
              <a:ext uri="{FF2B5EF4-FFF2-40B4-BE49-F238E27FC236}">
                <a16:creationId xmlns:a16="http://schemas.microsoft.com/office/drawing/2014/main" id="{5C54A3FE-3AC3-44D0-9E47-ABDDB5332A1A}"/>
              </a:ext>
            </a:extLst>
          </p:cNvPr>
          <p:cNvGrpSpPr/>
          <p:nvPr/>
        </p:nvGrpSpPr>
        <p:grpSpPr>
          <a:xfrm>
            <a:off x="3863752" y="1900064"/>
            <a:ext cx="72008" cy="376808"/>
            <a:chOff x="5391200" y="701080"/>
            <a:chExt cx="72008" cy="376808"/>
          </a:xfrm>
          <a:solidFill>
            <a:schemeClr val="accent2">
              <a:lumMod val="75000"/>
            </a:schemeClr>
          </a:solidFill>
        </p:grpSpPr>
        <p:sp>
          <p:nvSpPr>
            <p:cNvPr id="708" name="Oval 707">
              <a:extLst>
                <a:ext uri="{FF2B5EF4-FFF2-40B4-BE49-F238E27FC236}">
                  <a16:creationId xmlns:a16="http://schemas.microsoft.com/office/drawing/2014/main" id="{C2CEF2F8-D372-4E90-BD14-A97B2F5483EB}"/>
                </a:ext>
              </a:extLst>
            </p:cNvPr>
            <p:cNvSpPr/>
            <p:nvPr/>
          </p:nvSpPr>
          <p:spPr>
            <a:xfrm>
              <a:off x="5391200" y="701080"/>
              <a:ext cx="72008" cy="720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30567C5E-E60F-41E8-BBA8-D38C66C9262E}"/>
                </a:ext>
              </a:extLst>
            </p:cNvPr>
            <p:cNvSpPr/>
            <p:nvPr/>
          </p:nvSpPr>
          <p:spPr>
            <a:xfrm>
              <a:off x="5391200" y="853480"/>
              <a:ext cx="72008" cy="720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01271515-5849-4B5E-BCC4-EC8D2E38C8F2}"/>
                </a:ext>
              </a:extLst>
            </p:cNvPr>
            <p:cNvSpPr/>
            <p:nvPr/>
          </p:nvSpPr>
          <p:spPr>
            <a:xfrm>
              <a:off x="5391200" y="1005880"/>
              <a:ext cx="72008" cy="720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16" name="Group 715">
            <a:extLst>
              <a:ext uri="{FF2B5EF4-FFF2-40B4-BE49-F238E27FC236}">
                <a16:creationId xmlns:a16="http://schemas.microsoft.com/office/drawing/2014/main" id="{CCD0563E-FC8F-4B81-A174-A8FE04E59330}"/>
              </a:ext>
            </a:extLst>
          </p:cNvPr>
          <p:cNvGrpSpPr/>
          <p:nvPr/>
        </p:nvGrpSpPr>
        <p:grpSpPr>
          <a:xfrm>
            <a:off x="2640237" y="1628800"/>
            <a:ext cx="72008" cy="529208"/>
            <a:chOff x="5391200" y="701080"/>
            <a:chExt cx="72008" cy="529208"/>
          </a:xfrm>
          <a:solidFill>
            <a:schemeClr val="accent5">
              <a:lumMod val="75000"/>
            </a:schemeClr>
          </a:solidFill>
        </p:grpSpPr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D9DE00D0-ACA2-47D4-AB60-725AE2360436}"/>
                </a:ext>
              </a:extLst>
            </p:cNvPr>
            <p:cNvSpPr/>
            <p:nvPr/>
          </p:nvSpPr>
          <p:spPr>
            <a:xfrm>
              <a:off x="5391200" y="701080"/>
              <a:ext cx="72008" cy="720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64908E30-C018-43C0-A901-90FC0FF58A64}"/>
                </a:ext>
              </a:extLst>
            </p:cNvPr>
            <p:cNvSpPr/>
            <p:nvPr/>
          </p:nvSpPr>
          <p:spPr>
            <a:xfrm>
              <a:off x="5391200" y="853480"/>
              <a:ext cx="72008" cy="720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E4C23FFF-E809-4BF3-AE3D-22B34853244F}"/>
                </a:ext>
              </a:extLst>
            </p:cNvPr>
            <p:cNvSpPr/>
            <p:nvPr/>
          </p:nvSpPr>
          <p:spPr>
            <a:xfrm>
              <a:off x="5391200" y="1005880"/>
              <a:ext cx="72008" cy="720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BCA8F152-39C6-403C-B8EA-16948C001994}"/>
                </a:ext>
              </a:extLst>
            </p:cNvPr>
            <p:cNvSpPr/>
            <p:nvPr/>
          </p:nvSpPr>
          <p:spPr>
            <a:xfrm>
              <a:off x="5391200" y="1158280"/>
              <a:ext cx="72008" cy="720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00" name="Group 899">
            <a:extLst>
              <a:ext uri="{FF2B5EF4-FFF2-40B4-BE49-F238E27FC236}">
                <a16:creationId xmlns:a16="http://schemas.microsoft.com/office/drawing/2014/main" id="{613216F7-FB4E-49D9-99A7-905DA5F74E10}"/>
              </a:ext>
            </a:extLst>
          </p:cNvPr>
          <p:cNvGrpSpPr/>
          <p:nvPr/>
        </p:nvGrpSpPr>
        <p:grpSpPr>
          <a:xfrm>
            <a:off x="2957429" y="1748898"/>
            <a:ext cx="681608" cy="986408"/>
            <a:chOff x="7286600" y="1210072"/>
            <a:chExt cx="681608" cy="986408"/>
          </a:xfrm>
        </p:grpSpPr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1462A744-1E01-47D6-8D17-9F0FE4254B47}"/>
                </a:ext>
              </a:extLst>
            </p:cNvPr>
            <p:cNvSpPr/>
            <p:nvPr/>
          </p:nvSpPr>
          <p:spPr>
            <a:xfrm>
              <a:off x="7286600" y="1210072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6" name="Oval 725">
              <a:extLst>
                <a:ext uri="{FF2B5EF4-FFF2-40B4-BE49-F238E27FC236}">
                  <a16:creationId xmlns:a16="http://schemas.microsoft.com/office/drawing/2014/main" id="{97BBE82B-2E19-448F-997F-40A14540A947}"/>
                </a:ext>
              </a:extLst>
            </p:cNvPr>
            <p:cNvSpPr/>
            <p:nvPr/>
          </p:nvSpPr>
          <p:spPr>
            <a:xfrm>
              <a:off x="7286600" y="1362472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7" name="Oval 726">
              <a:extLst>
                <a:ext uri="{FF2B5EF4-FFF2-40B4-BE49-F238E27FC236}">
                  <a16:creationId xmlns:a16="http://schemas.microsoft.com/office/drawing/2014/main" id="{A882E5D2-C92D-4661-9021-F730BA20A17E}"/>
                </a:ext>
              </a:extLst>
            </p:cNvPr>
            <p:cNvSpPr/>
            <p:nvPr/>
          </p:nvSpPr>
          <p:spPr>
            <a:xfrm>
              <a:off x="7286600" y="1514872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CCCD824B-4C94-4359-81F5-7E72C9113E56}"/>
                </a:ext>
              </a:extLst>
            </p:cNvPr>
            <p:cNvSpPr/>
            <p:nvPr/>
          </p:nvSpPr>
          <p:spPr>
            <a:xfrm>
              <a:off x="7286600" y="1667272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9" name="Oval 728">
              <a:extLst>
                <a:ext uri="{FF2B5EF4-FFF2-40B4-BE49-F238E27FC236}">
                  <a16:creationId xmlns:a16="http://schemas.microsoft.com/office/drawing/2014/main" id="{281A99D1-58F6-40EE-BAA7-2EC69E37EE5E}"/>
                </a:ext>
              </a:extLst>
            </p:cNvPr>
            <p:cNvSpPr/>
            <p:nvPr/>
          </p:nvSpPr>
          <p:spPr>
            <a:xfrm>
              <a:off x="7286600" y="1819672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0" name="Oval 729">
              <a:extLst>
                <a:ext uri="{FF2B5EF4-FFF2-40B4-BE49-F238E27FC236}">
                  <a16:creationId xmlns:a16="http://schemas.microsoft.com/office/drawing/2014/main" id="{C90B05A7-A456-482A-B66A-04F7A7FE848A}"/>
                </a:ext>
              </a:extLst>
            </p:cNvPr>
            <p:cNvSpPr/>
            <p:nvPr/>
          </p:nvSpPr>
          <p:spPr>
            <a:xfrm>
              <a:off x="7286600" y="1972072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1" name="Oval 730">
              <a:extLst>
                <a:ext uri="{FF2B5EF4-FFF2-40B4-BE49-F238E27FC236}">
                  <a16:creationId xmlns:a16="http://schemas.microsoft.com/office/drawing/2014/main" id="{D654CDCE-9EFE-4AF8-8294-5F39002A3465}"/>
                </a:ext>
              </a:extLst>
            </p:cNvPr>
            <p:cNvSpPr/>
            <p:nvPr/>
          </p:nvSpPr>
          <p:spPr>
            <a:xfrm>
              <a:off x="7286600" y="2124472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E9FB586B-DC34-4454-9E93-3C306E8364E7}"/>
                </a:ext>
              </a:extLst>
            </p:cNvPr>
            <p:cNvSpPr/>
            <p:nvPr/>
          </p:nvSpPr>
          <p:spPr>
            <a:xfrm>
              <a:off x="7439000" y="1210072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67DC35F6-E4F3-487E-88B7-13F6AFF7E33D}"/>
                </a:ext>
              </a:extLst>
            </p:cNvPr>
            <p:cNvSpPr/>
            <p:nvPr/>
          </p:nvSpPr>
          <p:spPr>
            <a:xfrm>
              <a:off x="7439000" y="2124472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4889A224-D06C-4B13-80BB-5D2D1C2D56F6}"/>
                </a:ext>
              </a:extLst>
            </p:cNvPr>
            <p:cNvSpPr/>
            <p:nvPr/>
          </p:nvSpPr>
          <p:spPr>
            <a:xfrm>
              <a:off x="7591400" y="1210072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8765C694-FDC7-4D3E-B13F-02EA031E8C5B}"/>
                </a:ext>
              </a:extLst>
            </p:cNvPr>
            <p:cNvSpPr/>
            <p:nvPr/>
          </p:nvSpPr>
          <p:spPr>
            <a:xfrm>
              <a:off x="7591400" y="2124472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40EEE379-7F0A-456A-8AF5-AD869EDD93E8}"/>
                </a:ext>
              </a:extLst>
            </p:cNvPr>
            <p:cNvSpPr/>
            <p:nvPr/>
          </p:nvSpPr>
          <p:spPr>
            <a:xfrm>
              <a:off x="7743800" y="1210072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0434B638-26B5-44A2-8623-481BB7D6A353}"/>
                </a:ext>
              </a:extLst>
            </p:cNvPr>
            <p:cNvSpPr/>
            <p:nvPr/>
          </p:nvSpPr>
          <p:spPr>
            <a:xfrm>
              <a:off x="7743800" y="2124472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677967EA-FA67-490C-AA4D-4E5A333ADCDC}"/>
                </a:ext>
              </a:extLst>
            </p:cNvPr>
            <p:cNvSpPr/>
            <p:nvPr/>
          </p:nvSpPr>
          <p:spPr>
            <a:xfrm>
              <a:off x="7896200" y="1210072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D812E9B7-93D2-4C7D-8FF8-15EFC5B836E4}"/>
                </a:ext>
              </a:extLst>
            </p:cNvPr>
            <p:cNvSpPr/>
            <p:nvPr/>
          </p:nvSpPr>
          <p:spPr>
            <a:xfrm>
              <a:off x="7896200" y="1362472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23C23CD1-9E95-46D1-806D-6BE7E05D5713}"/>
                </a:ext>
              </a:extLst>
            </p:cNvPr>
            <p:cNvSpPr/>
            <p:nvPr/>
          </p:nvSpPr>
          <p:spPr>
            <a:xfrm>
              <a:off x="7896200" y="1514872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0" name="Oval 759">
              <a:extLst>
                <a:ext uri="{FF2B5EF4-FFF2-40B4-BE49-F238E27FC236}">
                  <a16:creationId xmlns:a16="http://schemas.microsoft.com/office/drawing/2014/main" id="{B233A368-A85E-4D62-A777-38F2E92EC7E3}"/>
                </a:ext>
              </a:extLst>
            </p:cNvPr>
            <p:cNvSpPr/>
            <p:nvPr/>
          </p:nvSpPr>
          <p:spPr>
            <a:xfrm>
              <a:off x="7896200" y="1667272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1" name="Oval 760">
              <a:extLst>
                <a:ext uri="{FF2B5EF4-FFF2-40B4-BE49-F238E27FC236}">
                  <a16:creationId xmlns:a16="http://schemas.microsoft.com/office/drawing/2014/main" id="{907D070D-3CBC-4167-8624-C3C0C0B5FC06}"/>
                </a:ext>
              </a:extLst>
            </p:cNvPr>
            <p:cNvSpPr/>
            <p:nvPr/>
          </p:nvSpPr>
          <p:spPr>
            <a:xfrm>
              <a:off x="7896200" y="1819672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F163529D-A912-4BAE-B7BE-0B404A4E7F56}"/>
                </a:ext>
              </a:extLst>
            </p:cNvPr>
            <p:cNvSpPr/>
            <p:nvPr/>
          </p:nvSpPr>
          <p:spPr>
            <a:xfrm>
              <a:off x="7896200" y="1972072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09674C99-C780-4B28-853B-34A84EED80D7}"/>
                </a:ext>
              </a:extLst>
            </p:cNvPr>
            <p:cNvSpPr/>
            <p:nvPr/>
          </p:nvSpPr>
          <p:spPr>
            <a:xfrm>
              <a:off x="7896200" y="2124472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FC964171-BDA5-49B5-95D9-CEF35DD46C31}"/>
                </a:ext>
              </a:extLst>
            </p:cNvPr>
            <p:cNvSpPr txBox="1"/>
            <p:nvPr/>
          </p:nvSpPr>
          <p:spPr>
            <a:xfrm>
              <a:off x="7410598" y="1625547"/>
              <a:ext cx="4651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/>
                <a:t>Relay</a:t>
              </a:r>
            </a:p>
          </p:txBody>
        </p:sp>
      </p:grpSp>
      <p:grpSp>
        <p:nvGrpSpPr>
          <p:cNvPr id="801" name="Group 800">
            <a:extLst>
              <a:ext uri="{FF2B5EF4-FFF2-40B4-BE49-F238E27FC236}">
                <a16:creationId xmlns:a16="http://schemas.microsoft.com/office/drawing/2014/main" id="{EA8120E3-E64E-4C94-B4DC-9B636FC5EE0F}"/>
              </a:ext>
            </a:extLst>
          </p:cNvPr>
          <p:cNvGrpSpPr/>
          <p:nvPr/>
        </p:nvGrpSpPr>
        <p:grpSpPr>
          <a:xfrm rot="16200000">
            <a:off x="3821088" y="3471664"/>
            <a:ext cx="376808" cy="1443608"/>
            <a:chOff x="6110300" y="1748657"/>
            <a:chExt cx="376808" cy="1443608"/>
          </a:xfrm>
        </p:grpSpPr>
        <p:sp>
          <p:nvSpPr>
            <p:cNvPr id="770" name="Oval 769">
              <a:extLst>
                <a:ext uri="{FF2B5EF4-FFF2-40B4-BE49-F238E27FC236}">
                  <a16:creationId xmlns:a16="http://schemas.microsoft.com/office/drawing/2014/main" id="{35A4D4A2-22AE-4CFF-8A64-E13E10D95066}"/>
                </a:ext>
              </a:extLst>
            </p:cNvPr>
            <p:cNvSpPr/>
            <p:nvPr/>
          </p:nvSpPr>
          <p:spPr>
            <a:xfrm>
              <a:off x="6110300" y="1748657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1" name="Oval 770">
              <a:extLst>
                <a:ext uri="{FF2B5EF4-FFF2-40B4-BE49-F238E27FC236}">
                  <a16:creationId xmlns:a16="http://schemas.microsoft.com/office/drawing/2014/main" id="{3F57919F-6060-4B66-891B-41AFE182A836}"/>
                </a:ext>
              </a:extLst>
            </p:cNvPr>
            <p:cNvSpPr/>
            <p:nvPr/>
          </p:nvSpPr>
          <p:spPr>
            <a:xfrm>
              <a:off x="6110300" y="1901057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2" name="Oval 771">
              <a:extLst>
                <a:ext uri="{FF2B5EF4-FFF2-40B4-BE49-F238E27FC236}">
                  <a16:creationId xmlns:a16="http://schemas.microsoft.com/office/drawing/2014/main" id="{C3099AC2-5D92-4ABB-B6CA-7B5CBFED368F}"/>
                </a:ext>
              </a:extLst>
            </p:cNvPr>
            <p:cNvSpPr/>
            <p:nvPr/>
          </p:nvSpPr>
          <p:spPr>
            <a:xfrm>
              <a:off x="6110300" y="2053457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3" name="Oval 772">
              <a:extLst>
                <a:ext uri="{FF2B5EF4-FFF2-40B4-BE49-F238E27FC236}">
                  <a16:creationId xmlns:a16="http://schemas.microsoft.com/office/drawing/2014/main" id="{A1804D86-D663-4BCE-9463-41C4256CD8E6}"/>
                </a:ext>
              </a:extLst>
            </p:cNvPr>
            <p:cNvSpPr/>
            <p:nvPr/>
          </p:nvSpPr>
          <p:spPr>
            <a:xfrm>
              <a:off x="6110300" y="2205857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4" name="Oval 773">
              <a:extLst>
                <a:ext uri="{FF2B5EF4-FFF2-40B4-BE49-F238E27FC236}">
                  <a16:creationId xmlns:a16="http://schemas.microsoft.com/office/drawing/2014/main" id="{A6C840F5-D6A9-4A33-A50D-2D3A81E651A0}"/>
                </a:ext>
              </a:extLst>
            </p:cNvPr>
            <p:cNvSpPr/>
            <p:nvPr/>
          </p:nvSpPr>
          <p:spPr>
            <a:xfrm>
              <a:off x="6110300" y="2358257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5" name="Oval 774">
              <a:extLst>
                <a:ext uri="{FF2B5EF4-FFF2-40B4-BE49-F238E27FC236}">
                  <a16:creationId xmlns:a16="http://schemas.microsoft.com/office/drawing/2014/main" id="{45A1C310-41A7-46A2-B9A5-85942B1A3DB0}"/>
                </a:ext>
              </a:extLst>
            </p:cNvPr>
            <p:cNvSpPr/>
            <p:nvPr/>
          </p:nvSpPr>
          <p:spPr>
            <a:xfrm>
              <a:off x="6110300" y="2510657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6" name="Oval 775">
              <a:extLst>
                <a:ext uri="{FF2B5EF4-FFF2-40B4-BE49-F238E27FC236}">
                  <a16:creationId xmlns:a16="http://schemas.microsoft.com/office/drawing/2014/main" id="{20923D93-9C81-457F-942D-5CD7C58AC1A0}"/>
                </a:ext>
              </a:extLst>
            </p:cNvPr>
            <p:cNvSpPr/>
            <p:nvPr/>
          </p:nvSpPr>
          <p:spPr>
            <a:xfrm>
              <a:off x="6110300" y="2663057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7" name="Oval 776">
              <a:extLst>
                <a:ext uri="{FF2B5EF4-FFF2-40B4-BE49-F238E27FC236}">
                  <a16:creationId xmlns:a16="http://schemas.microsoft.com/office/drawing/2014/main" id="{9C1087E8-7AD8-4264-B775-8B6F469630F1}"/>
                </a:ext>
              </a:extLst>
            </p:cNvPr>
            <p:cNvSpPr/>
            <p:nvPr/>
          </p:nvSpPr>
          <p:spPr>
            <a:xfrm>
              <a:off x="6110300" y="2815457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8" name="Oval 777">
              <a:extLst>
                <a:ext uri="{FF2B5EF4-FFF2-40B4-BE49-F238E27FC236}">
                  <a16:creationId xmlns:a16="http://schemas.microsoft.com/office/drawing/2014/main" id="{2297868F-A4D1-4391-A3AD-F4BEC4580342}"/>
                </a:ext>
              </a:extLst>
            </p:cNvPr>
            <p:cNvSpPr/>
            <p:nvPr/>
          </p:nvSpPr>
          <p:spPr>
            <a:xfrm>
              <a:off x="6110300" y="2967857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9" name="Oval 778">
              <a:extLst>
                <a:ext uri="{FF2B5EF4-FFF2-40B4-BE49-F238E27FC236}">
                  <a16:creationId xmlns:a16="http://schemas.microsoft.com/office/drawing/2014/main" id="{84BA72B3-FAE6-4143-973B-AE2A7496CCD2}"/>
                </a:ext>
              </a:extLst>
            </p:cNvPr>
            <p:cNvSpPr/>
            <p:nvPr/>
          </p:nvSpPr>
          <p:spPr>
            <a:xfrm>
              <a:off x="6110300" y="3120257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0" name="Oval 779">
              <a:extLst>
                <a:ext uri="{FF2B5EF4-FFF2-40B4-BE49-F238E27FC236}">
                  <a16:creationId xmlns:a16="http://schemas.microsoft.com/office/drawing/2014/main" id="{D312D09C-98F6-4CE9-954A-5D5F9BC3AF3F}"/>
                </a:ext>
              </a:extLst>
            </p:cNvPr>
            <p:cNvSpPr/>
            <p:nvPr/>
          </p:nvSpPr>
          <p:spPr>
            <a:xfrm>
              <a:off x="6262700" y="1748657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1" name="Oval 780">
              <a:extLst>
                <a:ext uri="{FF2B5EF4-FFF2-40B4-BE49-F238E27FC236}">
                  <a16:creationId xmlns:a16="http://schemas.microsoft.com/office/drawing/2014/main" id="{4E7FAC66-C950-461E-9633-001EACF1164D}"/>
                </a:ext>
              </a:extLst>
            </p:cNvPr>
            <p:cNvSpPr/>
            <p:nvPr/>
          </p:nvSpPr>
          <p:spPr>
            <a:xfrm>
              <a:off x="6262700" y="1901057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2" name="Oval 781">
              <a:extLst>
                <a:ext uri="{FF2B5EF4-FFF2-40B4-BE49-F238E27FC236}">
                  <a16:creationId xmlns:a16="http://schemas.microsoft.com/office/drawing/2014/main" id="{918D48A8-32CB-4117-95EE-0E07C1626B16}"/>
                </a:ext>
              </a:extLst>
            </p:cNvPr>
            <p:cNvSpPr/>
            <p:nvPr/>
          </p:nvSpPr>
          <p:spPr>
            <a:xfrm>
              <a:off x="6262700" y="2053457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3" name="Oval 782">
              <a:extLst>
                <a:ext uri="{FF2B5EF4-FFF2-40B4-BE49-F238E27FC236}">
                  <a16:creationId xmlns:a16="http://schemas.microsoft.com/office/drawing/2014/main" id="{00FE5B25-1554-4396-9376-E199246221E6}"/>
                </a:ext>
              </a:extLst>
            </p:cNvPr>
            <p:cNvSpPr/>
            <p:nvPr/>
          </p:nvSpPr>
          <p:spPr>
            <a:xfrm>
              <a:off x="6262700" y="2205857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4" name="Oval 783">
              <a:extLst>
                <a:ext uri="{FF2B5EF4-FFF2-40B4-BE49-F238E27FC236}">
                  <a16:creationId xmlns:a16="http://schemas.microsoft.com/office/drawing/2014/main" id="{669BFADD-5996-4828-BA6E-D6CE0C79A1BB}"/>
                </a:ext>
              </a:extLst>
            </p:cNvPr>
            <p:cNvSpPr/>
            <p:nvPr/>
          </p:nvSpPr>
          <p:spPr>
            <a:xfrm>
              <a:off x="6262700" y="2358257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5" name="Oval 784">
              <a:extLst>
                <a:ext uri="{FF2B5EF4-FFF2-40B4-BE49-F238E27FC236}">
                  <a16:creationId xmlns:a16="http://schemas.microsoft.com/office/drawing/2014/main" id="{15D782F9-30B2-4818-ABD3-B2621BB06229}"/>
                </a:ext>
              </a:extLst>
            </p:cNvPr>
            <p:cNvSpPr/>
            <p:nvPr/>
          </p:nvSpPr>
          <p:spPr>
            <a:xfrm>
              <a:off x="6262700" y="2510657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6" name="Oval 785">
              <a:extLst>
                <a:ext uri="{FF2B5EF4-FFF2-40B4-BE49-F238E27FC236}">
                  <a16:creationId xmlns:a16="http://schemas.microsoft.com/office/drawing/2014/main" id="{ECA226EF-DD11-4019-A352-7ECCDB5DE3EB}"/>
                </a:ext>
              </a:extLst>
            </p:cNvPr>
            <p:cNvSpPr/>
            <p:nvPr/>
          </p:nvSpPr>
          <p:spPr>
            <a:xfrm>
              <a:off x="6262700" y="2663057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7" name="Oval 786">
              <a:extLst>
                <a:ext uri="{FF2B5EF4-FFF2-40B4-BE49-F238E27FC236}">
                  <a16:creationId xmlns:a16="http://schemas.microsoft.com/office/drawing/2014/main" id="{90304617-BED0-4C79-9EC2-840F809CA7ED}"/>
                </a:ext>
              </a:extLst>
            </p:cNvPr>
            <p:cNvSpPr/>
            <p:nvPr/>
          </p:nvSpPr>
          <p:spPr>
            <a:xfrm>
              <a:off x="6262700" y="2815457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8" name="Oval 787">
              <a:extLst>
                <a:ext uri="{FF2B5EF4-FFF2-40B4-BE49-F238E27FC236}">
                  <a16:creationId xmlns:a16="http://schemas.microsoft.com/office/drawing/2014/main" id="{AB863D0C-33C7-4DFD-89AC-6F061A3039D9}"/>
                </a:ext>
              </a:extLst>
            </p:cNvPr>
            <p:cNvSpPr/>
            <p:nvPr/>
          </p:nvSpPr>
          <p:spPr>
            <a:xfrm>
              <a:off x="6262700" y="2967857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9" name="Oval 788">
              <a:extLst>
                <a:ext uri="{FF2B5EF4-FFF2-40B4-BE49-F238E27FC236}">
                  <a16:creationId xmlns:a16="http://schemas.microsoft.com/office/drawing/2014/main" id="{E80859A9-CE7F-45B3-9024-3778F37BCB78}"/>
                </a:ext>
              </a:extLst>
            </p:cNvPr>
            <p:cNvSpPr/>
            <p:nvPr/>
          </p:nvSpPr>
          <p:spPr>
            <a:xfrm>
              <a:off x="6262700" y="3120257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0" name="Oval 789">
              <a:extLst>
                <a:ext uri="{FF2B5EF4-FFF2-40B4-BE49-F238E27FC236}">
                  <a16:creationId xmlns:a16="http://schemas.microsoft.com/office/drawing/2014/main" id="{D890B009-1B62-4099-A6D2-94B02E1E4AC4}"/>
                </a:ext>
              </a:extLst>
            </p:cNvPr>
            <p:cNvSpPr/>
            <p:nvPr/>
          </p:nvSpPr>
          <p:spPr>
            <a:xfrm>
              <a:off x="6415100" y="1748657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1" name="Oval 790">
              <a:extLst>
                <a:ext uri="{FF2B5EF4-FFF2-40B4-BE49-F238E27FC236}">
                  <a16:creationId xmlns:a16="http://schemas.microsoft.com/office/drawing/2014/main" id="{24C2EDC2-93B3-47F6-986D-85B1A070AB62}"/>
                </a:ext>
              </a:extLst>
            </p:cNvPr>
            <p:cNvSpPr/>
            <p:nvPr/>
          </p:nvSpPr>
          <p:spPr>
            <a:xfrm>
              <a:off x="6415100" y="1901057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2" name="Oval 791">
              <a:extLst>
                <a:ext uri="{FF2B5EF4-FFF2-40B4-BE49-F238E27FC236}">
                  <a16:creationId xmlns:a16="http://schemas.microsoft.com/office/drawing/2014/main" id="{1AD1E78B-BB36-450C-A106-E30F428EF1DB}"/>
                </a:ext>
              </a:extLst>
            </p:cNvPr>
            <p:cNvSpPr/>
            <p:nvPr/>
          </p:nvSpPr>
          <p:spPr>
            <a:xfrm>
              <a:off x="6415100" y="2053457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3" name="Oval 792">
              <a:extLst>
                <a:ext uri="{FF2B5EF4-FFF2-40B4-BE49-F238E27FC236}">
                  <a16:creationId xmlns:a16="http://schemas.microsoft.com/office/drawing/2014/main" id="{E6D94580-DD8F-4F36-8DAC-F95C5C9A83B8}"/>
                </a:ext>
              </a:extLst>
            </p:cNvPr>
            <p:cNvSpPr/>
            <p:nvPr/>
          </p:nvSpPr>
          <p:spPr>
            <a:xfrm>
              <a:off x="6415100" y="2205857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4" name="Oval 793">
              <a:extLst>
                <a:ext uri="{FF2B5EF4-FFF2-40B4-BE49-F238E27FC236}">
                  <a16:creationId xmlns:a16="http://schemas.microsoft.com/office/drawing/2014/main" id="{67A23AC5-A143-4B9E-87FF-A31DF9358D53}"/>
                </a:ext>
              </a:extLst>
            </p:cNvPr>
            <p:cNvSpPr/>
            <p:nvPr/>
          </p:nvSpPr>
          <p:spPr>
            <a:xfrm>
              <a:off x="6415100" y="2358257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5" name="Oval 794">
              <a:extLst>
                <a:ext uri="{FF2B5EF4-FFF2-40B4-BE49-F238E27FC236}">
                  <a16:creationId xmlns:a16="http://schemas.microsoft.com/office/drawing/2014/main" id="{EF34A229-E7CB-4220-A402-5821A7790617}"/>
                </a:ext>
              </a:extLst>
            </p:cNvPr>
            <p:cNvSpPr/>
            <p:nvPr/>
          </p:nvSpPr>
          <p:spPr>
            <a:xfrm>
              <a:off x="6415100" y="2510657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6" name="Oval 795">
              <a:extLst>
                <a:ext uri="{FF2B5EF4-FFF2-40B4-BE49-F238E27FC236}">
                  <a16:creationId xmlns:a16="http://schemas.microsoft.com/office/drawing/2014/main" id="{33F8BCF2-39D4-4DE0-8BF0-A4BE5BEF7F51}"/>
                </a:ext>
              </a:extLst>
            </p:cNvPr>
            <p:cNvSpPr/>
            <p:nvPr/>
          </p:nvSpPr>
          <p:spPr>
            <a:xfrm>
              <a:off x="6415100" y="2663057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7" name="Oval 796">
              <a:extLst>
                <a:ext uri="{FF2B5EF4-FFF2-40B4-BE49-F238E27FC236}">
                  <a16:creationId xmlns:a16="http://schemas.microsoft.com/office/drawing/2014/main" id="{BC9EDBC0-2DC3-4E8D-A33D-3050DFAC131B}"/>
                </a:ext>
              </a:extLst>
            </p:cNvPr>
            <p:cNvSpPr/>
            <p:nvPr/>
          </p:nvSpPr>
          <p:spPr>
            <a:xfrm>
              <a:off x="6415100" y="2815457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8" name="Oval 797">
              <a:extLst>
                <a:ext uri="{FF2B5EF4-FFF2-40B4-BE49-F238E27FC236}">
                  <a16:creationId xmlns:a16="http://schemas.microsoft.com/office/drawing/2014/main" id="{33677F4D-E95A-437D-8CC2-2C778E92102C}"/>
                </a:ext>
              </a:extLst>
            </p:cNvPr>
            <p:cNvSpPr/>
            <p:nvPr/>
          </p:nvSpPr>
          <p:spPr>
            <a:xfrm>
              <a:off x="6415100" y="2967857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9" name="Oval 798">
              <a:extLst>
                <a:ext uri="{FF2B5EF4-FFF2-40B4-BE49-F238E27FC236}">
                  <a16:creationId xmlns:a16="http://schemas.microsoft.com/office/drawing/2014/main" id="{5FC63E49-DE08-491A-B28F-AF9CDA4F04D3}"/>
                </a:ext>
              </a:extLst>
            </p:cNvPr>
            <p:cNvSpPr/>
            <p:nvPr/>
          </p:nvSpPr>
          <p:spPr>
            <a:xfrm>
              <a:off x="6415100" y="3120257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7" name="Group 866">
            <a:extLst>
              <a:ext uri="{FF2B5EF4-FFF2-40B4-BE49-F238E27FC236}">
                <a16:creationId xmlns:a16="http://schemas.microsoft.com/office/drawing/2014/main" id="{9D8A0228-32EC-41C3-8A40-7A5FD086240F}"/>
              </a:ext>
            </a:extLst>
          </p:cNvPr>
          <p:cNvGrpSpPr/>
          <p:nvPr/>
        </p:nvGrpSpPr>
        <p:grpSpPr>
          <a:xfrm rot="5400000">
            <a:off x="3440088" y="396280"/>
            <a:ext cx="986408" cy="1291208"/>
            <a:chOff x="8164996" y="1825300"/>
            <a:chExt cx="986408" cy="1291208"/>
          </a:xfrm>
        </p:grpSpPr>
        <p:sp>
          <p:nvSpPr>
            <p:cNvPr id="802" name="Oval 801">
              <a:extLst>
                <a:ext uri="{FF2B5EF4-FFF2-40B4-BE49-F238E27FC236}">
                  <a16:creationId xmlns:a16="http://schemas.microsoft.com/office/drawing/2014/main" id="{EF08F71C-56A1-41F1-B589-1CF27A34FE43}"/>
                </a:ext>
              </a:extLst>
            </p:cNvPr>
            <p:cNvSpPr/>
            <p:nvPr/>
          </p:nvSpPr>
          <p:spPr>
            <a:xfrm>
              <a:off x="8164996" y="1825300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3" name="Oval 802">
              <a:extLst>
                <a:ext uri="{FF2B5EF4-FFF2-40B4-BE49-F238E27FC236}">
                  <a16:creationId xmlns:a16="http://schemas.microsoft.com/office/drawing/2014/main" id="{17C5D6D3-73D3-4BD5-82B8-82180761EB4A}"/>
                </a:ext>
              </a:extLst>
            </p:cNvPr>
            <p:cNvSpPr/>
            <p:nvPr/>
          </p:nvSpPr>
          <p:spPr>
            <a:xfrm>
              <a:off x="8164996" y="19777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4" name="Oval 803">
              <a:extLst>
                <a:ext uri="{FF2B5EF4-FFF2-40B4-BE49-F238E27FC236}">
                  <a16:creationId xmlns:a16="http://schemas.microsoft.com/office/drawing/2014/main" id="{E0DA4347-FD54-463E-AEA2-D1D14E917404}"/>
                </a:ext>
              </a:extLst>
            </p:cNvPr>
            <p:cNvSpPr/>
            <p:nvPr/>
          </p:nvSpPr>
          <p:spPr>
            <a:xfrm>
              <a:off x="8164996" y="21301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5" name="Oval 804">
              <a:extLst>
                <a:ext uri="{FF2B5EF4-FFF2-40B4-BE49-F238E27FC236}">
                  <a16:creationId xmlns:a16="http://schemas.microsoft.com/office/drawing/2014/main" id="{DEE97614-DB5F-4A8C-8F4E-73DEB029CEA4}"/>
                </a:ext>
              </a:extLst>
            </p:cNvPr>
            <p:cNvSpPr/>
            <p:nvPr/>
          </p:nvSpPr>
          <p:spPr>
            <a:xfrm>
              <a:off x="8164996" y="22825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6" name="Oval 805">
              <a:extLst>
                <a:ext uri="{FF2B5EF4-FFF2-40B4-BE49-F238E27FC236}">
                  <a16:creationId xmlns:a16="http://schemas.microsoft.com/office/drawing/2014/main" id="{86AE610D-1B77-4CB3-86E0-D3BA6194DEBA}"/>
                </a:ext>
              </a:extLst>
            </p:cNvPr>
            <p:cNvSpPr/>
            <p:nvPr/>
          </p:nvSpPr>
          <p:spPr>
            <a:xfrm>
              <a:off x="8164996" y="24349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7" name="Oval 806">
              <a:extLst>
                <a:ext uri="{FF2B5EF4-FFF2-40B4-BE49-F238E27FC236}">
                  <a16:creationId xmlns:a16="http://schemas.microsoft.com/office/drawing/2014/main" id="{1B8A8207-BBE1-4BF0-A6B9-53ECDE42DCAE}"/>
                </a:ext>
              </a:extLst>
            </p:cNvPr>
            <p:cNvSpPr/>
            <p:nvPr/>
          </p:nvSpPr>
          <p:spPr>
            <a:xfrm>
              <a:off x="8164996" y="25873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8" name="Oval 807">
              <a:extLst>
                <a:ext uri="{FF2B5EF4-FFF2-40B4-BE49-F238E27FC236}">
                  <a16:creationId xmlns:a16="http://schemas.microsoft.com/office/drawing/2014/main" id="{46C4598D-084C-4455-A982-B63A2B29F02B}"/>
                </a:ext>
              </a:extLst>
            </p:cNvPr>
            <p:cNvSpPr/>
            <p:nvPr/>
          </p:nvSpPr>
          <p:spPr>
            <a:xfrm>
              <a:off x="8164996" y="27397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9" name="Oval 808">
              <a:extLst>
                <a:ext uri="{FF2B5EF4-FFF2-40B4-BE49-F238E27FC236}">
                  <a16:creationId xmlns:a16="http://schemas.microsoft.com/office/drawing/2014/main" id="{7926DB10-575B-4BED-87FD-AC82BF1DECF1}"/>
                </a:ext>
              </a:extLst>
            </p:cNvPr>
            <p:cNvSpPr/>
            <p:nvPr/>
          </p:nvSpPr>
          <p:spPr>
            <a:xfrm>
              <a:off x="8164996" y="28921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0" name="Oval 809">
              <a:extLst>
                <a:ext uri="{FF2B5EF4-FFF2-40B4-BE49-F238E27FC236}">
                  <a16:creationId xmlns:a16="http://schemas.microsoft.com/office/drawing/2014/main" id="{D209CDDB-ADDC-4FFC-A06E-E716D3335A68}"/>
                </a:ext>
              </a:extLst>
            </p:cNvPr>
            <p:cNvSpPr/>
            <p:nvPr/>
          </p:nvSpPr>
          <p:spPr>
            <a:xfrm>
              <a:off x="8164996" y="3044500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1" name="Oval 810">
              <a:extLst>
                <a:ext uri="{FF2B5EF4-FFF2-40B4-BE49-F238E27FC236}">
                  <a16:creationId xmlns:a16="http://schemas.microsoft.com/office/drawing/2014/main" id="{0B78D982-9B52-494A-BE04-3D7022841021}"/>
                </a:ext>
              </a:extLst>
            </p:cNvPr>
            <p:cNvSpPr/>
            <p:nvPr/>
          </p:nvSpPr>
          <p:spPr>
            <a:xfrm>
              <a:off x="8317396" y="18253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9" name="Oval 818">
              <a:extLst>
                <a:ext uri="{FF2B5EF4-FFF2-40B4-BE49-F238E27FC236}">
                  <a16:creationId xmlns:a16="http://schemas.microsoft.com/office/drawing/2014/main" id="{0DFC8AB7-5044-4DE2-B943-A3CAC38A2491}"/>
                </a:ext>
              </a:extLst>
            </p:cNvPr>
            <p:cNvSpPr/>
            <p:nvPr/>
          </p:nvSpPr>
          <p:spPr>
            <a:xfrm>
              <a:off x="8317396" y="30445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0" name="Oval 819">
              <a:extLst>
                <a:ext uri="{FF2B5EF4-FFF2-40B4-BE49-F238E27FC236}">
                  <a16:creationId xmlns:a16="http://schemas.microsoft.com/office/drawing/2014/main" id="{DC701A3D-307E-47DD-82C4-91D3F9C48D87}"/>
                </a:ext>
              </a:extLst>
            </p:cNvPr>
            <p:cNvSpPr/>
            <p:nvPr/>
          </p:nvSpPr>
          <p:spPr>
            <a:xfrm>
              <a:off x="8469796" y="18253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8" name="Oval 827">
              <a:extLst>
                <a:ext uri="{FF2B5EF4-FFF2-40B4-BE49-F238E27FC236}">
                  <a16:creationId xmlns:a16="http://schemas.microsoft.com/office/drawing/2014/main" id="{EE7C9A22-0CCC-4B61-B89E-ACE601127FC3}"/>
                </a:ext>
              </a:extLst>
            </p:cNvPr>
            <p:cNvSpPr/>
            <p:nvPr/>
          </p:nvSpPr>
          <p:spPr>
            <a:xfrm>
              <a:off x="8469796" y="30445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9" name="Oval 828">
              <a:extLst>
                <a:ext uri="{FF2B5EF4-FFF2-40B4-BE49-F238E27FC236}">
                  <a16:creationId xmlns:a16="http://schemas.microsoft.com/office/drawing/2014/main" id="{512D3E57-C720-487B-976C-F7F85473A6B1}"/>
                </a:ext>
              </a:extLst>
            </p:cNvPr>
            <p:cNvSpPr/>
            <p:nvPr/>
          </p:nvSpPr>
          <p:spPr>
            <a:xfrm>
              <a:off x="8622196" y="18253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3C23223F-ACB9-4ED1-8694-184D4A99DE57}"/>
                </a:ext>
              </a:extLst>
            </p:cNvPr>
            <p:cNvSpPr/>
            <p:nvPr/>
          </p:nvSpPr>
          <p:spPr>
            <a:xfrm>
              <a:off x="8622196" y="30445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F77FF101-B310-4310-83FB-FC7A44AFFC67}"/>
                </a:ext>
              </a:extLst>
            </p:cNvPr>
            <p:cNvSpPr/>
            <p:nvPr/>
          </p:nvSpPr>
          <p:spPr>
            <a:xfrm>
              <a:off x="8774596" y="18253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6" name="Oval 845">
              <a:extLst>
                <a:ext uri="{FF2B5EF4-FFF2-40B4-BE49-F238E27FC236}">
                  <a16:creationId xmlns:a16="http://schemas.microsoft.com/office/drawing/2014/main" id="{8018934F-6F91-47F4-A8A2-31D240457383}"/>
                </a:ext>
              </a:extLst>
            </p:cNvPr>
            <p:cNvSpPr/>
            <p:nvPr/>
          </p:nvSpPr>
          <p:spPr>
            <a:xfrm>
              <a:off x="8774596" y="30445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7" name="Oval 846">
              <a:extLst>
                <a:ext uri="{FF2B5EF4-FFF2-40B4-BE49-F238E27FC236}">
                  <a16:creationId xmlns:a16="http://schemas.microsoft.com/office/drawing/2014/main" id="{A301FC5C-8705-49B3-BEED-BE20F21F3623}"/>
                </a:ext>
              </a:extLst>
            </p:cNvPr>
            <p:cNvSpPr/>
            <p:nvPr/>
          </p:nvSpPr>
          <p:spPr>
            <a:xfrm>
              <a:off x="8926996" y="18253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5" name="Oval 854">
              <a:extLst>
                <a:ext uri="{FF2B5EF4-FFF2-40B4-BE49-F238E27FC236}">
                  <a16:creationId xmlns:a16="http://schemas.microsoft.com/office/drawing/2014/main" id="{DB545D0C-0AA7-4F4C-B1D3-20F77BD48D92}"/>
                </a:ext>
              </a:extLst>
            </p:cNvPr>
            <p:cNvSpPr/>
            <p:nvPr/>
          </p:nvSpPr>
          <p:spPr>
            <a:xfrm>
              <a:off x="8926996" y="30445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951F39F9-E3AB-46F0-9DDB-FD90A852C124}"/>
                </a:ext>
              </a:extLst>
            </p:cNvPr>
            <p:cNvSpPr/>
            <p:nvPr/>
          </p:nvSpPr>
          <p:spPr>
            <a:xfrm>
              <a:off x="9079396" y="1825300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7" name="Oval 856">
              <a:extLst>
                <a:ext uri="{FF2B5EF4-FFF2-40B4-BE49-F238E27FC236}">
                  <a16:creationId xmlns:a16="http://schemas.microsoft.com/office/drawing/2014/main" id="{94D6569C-C943-468D-AB2F-E14C5A873EC0}"/>
                </a:ext>
              </a:extLst>
            </p:cNvPr>
            <p:cNvSpPr/>
            <p:nvPr/>
          </p:nvSpPr>
          <p:spPr>
            <a:xfrm>
              <a:off x="9079396" y="19777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8" name="Oval 857">
              <a:extLst>
                <a:ext uri="{FF2B5EF4-FFF2-40B4-BE49-F238E27FC236}">
                  <a16:creationId xmlns:a16="http://schemas.microsoft.com/office/drawing/2014/main" id="{BCA0C12C-043B-4E56-880E-73ED17EAD6EE}"/>
                </a:ext>
              </a:extLst>
            </p:cNvPr>
            <p:cNvSpPr/>
            <p:nvPr/>
          </p:nvSpPr>
          <p:spPr>
            <a:xfrm>
              <a:off x="9079396" y="21301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9" name="Oval 858">
              <a:extLst>
                <a:ext uri="{FF2B5EF4-FFF2-40B4-BE49-F238E27FC236}">
                  <a16:creationId xmlns:a16="http://schemas.microsoft.com/office/drawing/2014/main" id="{E62CD243-E3BF-4A30-9A63-21B1CA0DEBDC}"/>
                </a:ext>
              </a:extLst>
            </p:cNvPr>
            <p:cNvSpPr/>
            <p:nvPr/>
          </p:nvSpPr>
          <p:spPr>
            <a:xfrm>
              <a:off x="9079396" y="22825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0" name="Oval 859">
              <a:extLst>
                <a:ext uri="{FF2B5EF4-FFF2-40B4-BE49-F238E27FC236}">
                  <a16:creationId xmlns:a16="http://schemas.microsoft.com/office/drawing/2014/main" id="{691593E9-1E0E-4E53-B841-7DF98B513B32}"/>
                </a:ext>
              </a:extLst>
            </p:cNvPr>
            <p:cNvSpPr/>
            <p:nvPr/>
          </p:nvSpPr>
          <p:spPr>
            <a:xfrm>
              <a:off x="9079396" y="24349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1" name="Oval 860">
              <a:extLst>
                <a:ext uri="{FF2B5EF4-FFF2-40B4-BE49-F238E27FC236}">
                  <a16:creationId xmlns:a16="http://schemas.microsoft.com/office/drawing/2014/main" id="{4392B455-206D-4665-A71F-E3E972DECD1E}"/>
                </a:ext>
              </a:extLst>
            </p:cNvPr>
            <p:cNvSpPr/>
            <p:nvPr/>
          </p:nvSpPr>
          <p:spPr>
            <a:xfrm>
              <a:off x="9079396" y="25873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2" name="Oval 861">
              <a:extLst>
                <a:ext uri="{FF2B5EF4-FFF2-40B4-BE49-F238E27FC236}">
                  <a16:creationId xmlns:a16="http://schemas.microsoft.com/office/drawing/2014/main" id="{7430FB35-7AE8-4233-AFC6-75CD93AFCCDC}"/>
                </a:ext>
              </a:extLst>
            </p:cNvPr>
            <p:cNvSpPr/>
            <p:nvPr/>
          </p:nvSpPr>
          <p:spPr>
            <a:xfrm>
              <a:off x="9079396" y="27397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3" name="Oval 862">
              <a:extLst>
                <a:ext uri="{FF2B5EF4-FFF2-40B4-BE49-F238E27FC236}">
                  <a16:creationId xmlns:a16="http://schemas.microsoft.com/office/drawing/2014/main" id="{8E7E0EA7-6125-445B-9685-19CDE11CE39A}"/>
                </a:ext>
              </a:extLst>
            </p:cNvPr>
            <p:cNvSpPr/>
            <p:nvPr/>
          </p:nvSpPr>
          <p:spPr>
            <a:xfrm>
              <a:off x="9079396" y="28921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4" name="Oval 863">
              <a:extLst>
                <a:ext uri="{FF2B5EF4-FFF2-40B4-BE49-F238E27FC236}">
                  <a16:creationId xmlns:a16="http://schemas.microsoft.com/office/drawing/2014/main" id="{97AE2D89-F6AD-420A-BDC8-30A2E14DCCC4}"/>
                </a:ext>
              </a:extLst>
            </p:cNvPr>
            <p:cNvSpPr/>
            <p:nvPr/>
          </p:nvSpPr>
          <p:spPr>
            <a:xfrm>
              <a:off x="9079396" y="3044500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6" name="TextBox 865">
              <a:extLst>
                <a:ext uri="{FF2B5EF4-FFF2-40B4-BE49-F238E27FC236}">
                  <a16:creationId xmlns:a16="http://schemas.microsoft.com/office/drawing/2014/main" id="{A238B5DA-392E-4F6C-99D6-F7CC7B776C6B}"/>
                </a:ext>
              </a:extLst>
            </p:cNvPr>
            <p:cNvSpPr txBox="1"/>
            <p:nvPr/>
          </p:nvSpPr>
          <p:spPr>
            <a:xfrm>
              <a:off x="8425604" y="2336444"/>
              <a:ext cx="5180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/>
                <a:t>DC-DC</a:t>
              </a:r>
            </a:p>
          </p:txBody>
        </p:sp>
      </p:grpSp>
      <p:grpSp>
        <p:nvGrpSpPr>
          <p:cNvPr id="899" name="Group 898">
            <a:extLst>
              <a:ext uri="{FF2B5EF4-FFF2-40B4-BE49-F238E27FC236}">
                <a16:creationId xmlns:a16="http://schemas.microsoft.com/office/drawing/2014/main" id="{0C66EC5C-F1A6-46AF-81D4-EC1E4845B552}"/>
              </a:ext>
            </a:extLst>
          </p:cNvPr>
          <p:cNvGrpSpPr/>
          <p:nvPr/>
        </p:nvGrpSpPr>
        <p:grpSpPr>
          <a:xfrm rot="16200000">
            <a:off x="4460776" y="1500117"/>
            <a:ext cx="376808" cy="1138808"/>
            <a:chOff x="6652638" y="1990593"/>
            <a:chExt cx="376808" cy="1138808"/>
          </a:xfrm>
        </p:grpSpPr>
        <p:sp>
          <p:nvSpPr>
            <p:cNvPr id="869" name="Oval 868">
              <a:extLst>
                <a:ext uri="{FF2B5EF4-FFF2-40B4-BE49-F238E27FC236}">
                  <a16:creationId xmlns:a16="http://schemas.microsoft.com/office/drawing/2014/main" id="{9CDEA406-FB80-4E0E-A1E9-E9A69B2E3FD0}"/>
                </a:ext>
              </a:extLst>
            </p:cNvPr>
            <p:cNvSpPr/>
            <p:nvPr/>
          </p:nvSpPr>
          <p:spPr>
            <a:xfrm>
              <a:off x="6652638" y="1990593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70" name="Oval 869">
              <a:extLst>
                <a:ext uri="{FF2B5EF4-FFF2-40B4-BE49-F238E27FC236}">
                  <a16:creationId xmlns:a16="http://schemas.microsoft.com/office/drawing/2014/main" id="{FB264346-8372-4230-A234-08D1F63710A0}"/>
                </a:ext>
              </a:extLst>
            </p:cNvPr>
            <p:cNvSpPr/>
            <p:nvPr/>
          </p:nvSpPr>
          <p:spPr>
            <a:xfrm>
              <a:off x="6652638" y="2142993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71" name="Oval 870">
              <a:extLst>
                <a:ext uri="{FF2B5EF4-FFF2-40B4-BE49-F238E27FC236}">
                  <a16:creationId xmlns:a16="http://schemas.microsoft.com/office/drawing/2014/main" id="{CA88DE37-DF50-4B45-B5CB-EE4F2BC588DD}"/>
                </a:ext>
              </a:extLst>
            </p:cNvPr>
            <p:cNvSpPr/>
            <p:nvPr/>
          </p:nvSpPr>
          <p:spPr>
            <a:xfrm>
              <a:off x="6652638" y="2295393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72" name="Oval 871">
              <a:extLst>
                <a:ext uri="{FF2B5EF4-FFF2-40B4-BE49-F238E27FC236}">
                  <a16:creationId xmlns:a16="http://schemas.microsoft.com/office/drawing/2014/main" id="{A9E13C29-41F6-402E-9285-45A502C763B6}"/>
                </a:ext>
              </a:extLst>
            </p:cNvPr>
            <p:cNvSpPr/>
            <p:nvPr/>
          </p:nvSpPr>
          <p:spPr>
            <a:xfrm>
              <a:off x="6652638" y="2447793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73" name="Oval 872">
              <a:extLst>
                <a:ext uri="{FF2B5EF4-FFF2-40B4-BE49-F238E27FC236}">
                  <a16:creationId xmlns:a16="http://schemas.microsoft.com/office/drawing/2014/main" id="{FFBA70C6-8E8D-4DFF-9C9D-DCD953447179}"/>
                </a:ext>
              </a:extLst>
            </p:cNvPr>
            <p:cNvSpPr/>
            <p:nvPr/>
          </p:nvSpPr>
          <p:spPr>
            <a:xfrm>
              <a:off x="6652638" y="2600193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74" name="Oval 873">
              <a:extLst>
                <a:ext uri="{FF2B5EF4-FFF2-40B4-BE49-F238E27FC236}">
                  <a16:creationId xmlns:a16="http://schemas.microsoft.com/office/drawing/2014/main" id="{5EC6F9E1-379D-49EB-AF41-864C9E11938C}"/>
                </a:ext>
              </a:extLst>
            </p:cNvPr>
            <p:cNvSpPr/>
            <p:nvPr/>
          </p:nvSpPr>
          <p:spPr>
            <a:xfrm>
              <a:off x="6652638" y="2752593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75" name="Oval 874">
              <a:extLst>
                <a:ext uri="{FF2B5EF4-FFF2-40B4-BE49-F238E27FC236}">
                  <a16:creationId xmlns:a16="http://schemas.microsoft.com/office/drawing/2014/main" id="{199A2D46-FB70-4BE0-B2F5-700BA94340F4}"/>
                </a:ext>
              </a:extLst>
            </p:cNvPr>
            <p:cNvSpPr/>
            <p:nvPr/>
          </p:nvSpPr>
          <p:spPr>
            <a:xfrm>
              <a:off x="6652638" y="2904993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76" name="Oval 875">
              <a:extLst>
                <a:ext uri="{FF2B5EF4-FFF2-40B4-BE49-F238E27FC236}">
                  <a16:creationId xmlns:a16="http://schemas.microsoft.com/office/drawing/2014/main" id="{39366DD8-5307-484A-A8F9-BE5C83F3E044}"/>
                </a:ext>
              </a:extLst>
            </p:cNvPr>
            <p:cNvSpPr/>
            <p:nvPr/>
          </p:nvSpPr>
          <p:spPr>
            <a:xfrm>
              <a:off x="6652638" y="3057393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79" name="Oval 878">
              <a:extLst>
                <a:ext uri="{FF2B5EF4-FFF2-40B4-BE49-F238E27FC236}">
                  <a16:creationId xmlns:a16="http://schemas.microsoft.com/office/drawing/2014/main" id="{33CB62E8-99CD-422F-90DC-059F16EBEB26}"/>
                </a:ext>
              </a:extLst>
            </p:cNvPr>
            <p:cNvSpPr/>
            <p:nvPr/>
          </p:nvSpPr>
          <p:spPr>
            <a:xfrm>
              <a:off x="6805038" y="1990593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0" name="Oval 879">
              <a:extLst>
                <a:ext uri="{FF2B5EF4-FFF2-40B4-BE49-F238E27FC236}">
                  <a16:creationId xmlns:a16="http://schemas.microsoft.com/office/drawing/2014/main" id="{306DDAEE-FFFF-476F-95AA-A025BB12C52F}"/>
                </a:ext>
              </a:extLst>
            </p:cNvPr>
            <p:cNvSpPr/>
            <p:nvPr/>
          </p:nvSpPr>
          <p:spPr>
            <a:xfrm>
              <a:off x="6805038" y="2142993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1" name="Oval 880">
              <a:extLst>
                <a:ext uri="{FF2B5EF4-FFF2-40B4-BE49-F238E27FC236}">
                  <a16:creationId xmlns:a16="http://schemas.microsoft.com/office/drawing/2014/main" id="{7BFE0E9F-1863-44C0-8AD0-4078C32BB35F}"/>
                </a:ext>
              </a:extLst>
            </p:cNvPr>
            <p:cNvSpPr/>
            <p:nvPr/>
          </p:nvSpPr>
          <p:spPr>
            <a:xfrm>
              <a:off x="6805038" y="2295393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2" name="Oval 881">
              <a:extLst>
                <a:ext uri="{FF2B5EF4-FFF2-40B4-BE49-F238E27FC236}">
                  <a16:creationId xmlns:a16="http://schemas.microsoft.com/office/drawing/2014/main" id="{1E11E8E0-B661-408E-BA13-7ADAC64EFE8E}"/>
                </a:ext>
              </a:extLst>
            </p:cNvPr>
            <p:cNvSpPr/>
            <p:nvPr/>
          </p:nvSpPr>
          <p:spPr>
            <a:xfrm>
              <a:off x="6805038" y="2447793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3" name="Oval 882">
              <a:extLst>
                <a:ext uri="{FF2B5EF4-FFF2-40B4-BE49-F238E27FC236}">
                  <a16:creationId xmlns:a16="http://schemas.microsoft.com/office/drawing/2014/main" id="{61DEA4B9-4C5A-42A9-B296-4EDE649DB0AE}"/>
                </a:ext>
              </a:extLst>
            </p:cNvPr>
            <p:cNvSpPr/>
            <p:nvPr/>
          </p:nvSpPr>
          <p:spPr>
            <a:xfrm>
              <a:off x="6805038" y="2600193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4" name="Oval 883">
              <a:extLst>
                <a:ext uri="{FF2B5EF4-FFF2-40B4-BE49-F238E27FC236}">
                  <a16:creationId xmlns:a16="http://schemas.microsoft.com/office/drawing/2014/main" id="{97781527-89CC-4036-A2FD-0E344CD549E1}"/>
                </a:ext>
              </a:extLst>
            </p:cNvPr>
            <p:cNvSpPr/>
            <p:nvPr/>
          </p:nvSpPr>
          <p:spPr>
            <a:xfrm>
              <a:off x="6805038" y="2752593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5" name="Oval 884">
              <a:extLst>
                <a:ext uri="{FF2B5EF4-FFF2-40B4-BE49-F238E27FC236}">
                  <a16:creationId xmlns:a16="http://schemas.microsoft.com/office/drawing/2014/main" id="{4EE30EF0-AB90-4EB7-9DAE-CBAC5DFEDF90}"/>
                </a:ext>
              </a:extLst>
            </p:cNvPr>
            <p:cNvSpPr/>
            <p:nvPr/>
          </p:nvSpPr>
          <p:spPr>
            <a:xfrm>
              <a:off x="6805038" y="2904993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6" name="Oval 885">
              <a:extLst>
                <a:ext uri="{FF2B5EF4-FFF2-40B4-BE49-F238E27FC236}">
                  <a16:creationId xmlns:a16="http://schemas.microsoft.com/office/drawing/2014/main" id="{3884767A-685B-49D5-8ABD-AD257A16E0C4}"/>
                </a:ext>
              </a:extLst>
            </p:cNvPr>
            <p:cNvSpPr/>
            <p:nvPr/>
          </p:nvSpPr>
          <p:spPr>
            <a:xfrm>
              <a:off x="6805038" y="3057393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9" name="Oval 888">
              <a:extLst>
                <a:ext uri="{FF2B5EF4-FFF2-40B4-BE49-F238E27FC236}">
                  <a16:creationId xmlns:a16="http://schemas.microsoft.com/office/drawing/2014/main" id="{147DD81B-3699-4548-BED1-6D27F91D67E0}"/>
                </a:ext>
              </a:extLst>
            </p:cNvPr>
            <p:cNvSpPr/>
            <p:nvPr/>
          </p:nvSpPr>
          <p:spPr>
            <a:xfrm>
              <a:off x="6957438" y="1990593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0" name="Oval 889">
              <a:extLst>
                <a:ext uri="{FF2B5EF4-FFF2-40B4-BE49-F238E27FC236}">
                  <a16:creationId xmlns:a16="http://schemas.microsoft.com/office/drawing/2014/main" id="{CCB9111D-A21E-42DA-8E5D-8A2FCCBF54B4}"/>
                </a:ext>
              </a:extLst>
            </p:cNvPr>
            <p:cNvSpPr/>
            <p:nvPr/>
          </p:nvSpPr>
          <p:spPr>
            <a:xfrm>
              <a:off x="6957438" y="2142993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1" name="Oval 890">
              <a:extLst>
                <a:ext uri="{FF2B5EF4-FFF2-40B4-BE49-F238E27FC236}">
                  <a16:creationId xmlns:a16="http://schemas.microsoft.com/office/drawing/2014/main" id="{5B3135D2-45AE-4EB2-B8C3-AEC2ED611856}"/>
                </a:ext>
              </a:extLst>
            </p:cNvPr>
            <p:cNvSpPr/>
            <p:nvPr/>
          </p:nvSpPr>
          <p:spPr>
            <a:xfrm>
              <a:off x="6957438" y="2295393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2" name="Oval 891">
              <a:extLst>
                <a:ext uri="{FF2B5EF4-FFF2-40B4-BE49-F238E27FC236}">
                  <a16:creationId xmlns:a16="http://schemas.microsoft.com/office/drawing/2014/main" id="{DBD24AD2-E2FE-470E-853C-10DB05AAC6B3}"/>
                </a:ext>
              </a:extLst>
            </p:cNvPr>
            <p:cNvSpPr/>
            <p:nvPr/>
          </p:nvSpPr>
          <p:spPr>
            <a:xfrm>
              <a:off x="6957438" y="2447793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3" name="Oval 892">
              <a:extLst>
                <a:ext uri="{FF2B5EF4-FFF2-40B4-BE49-F238E27FC236}">
                  <a16:creationId xmlns:a16="http://schemas.microsoft.com/office/drawing/2014/main" id="{18FA0758-1C0A-4B3D-9175-9AEEBACE9F87}"/>
                </a:ext>
              </a:extLst>
            </p:cNvPr>
            <p:cNvSpPr/>
            <p:nvPr/>
          </p:nvSpPr>
          <p:spPr>
            <a:xfrm>
              <a:off x="6957438" y="2600193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4" name="Oval 893">
              <a:extLst>
                <a:ext uri="{FF2B5EF4-FFF2-40B4-BE49-F238E27FC236}">
                  <a16:creationId xmlns:a16="http://schemas.microsoft.com/office/drawing/2014/main" id="{9888668E-C5CB-48AF-84D0-E28AF611A92F}"/>
                </a:ext>
              </a:extLst>
            </p:cNvPr>
            <p:cNvSpPr/>
            <p:nvPr/>
          </p:nvSpPr>
          <p:spPr>
            <a:xfrm>
              <a:off x="6957438" y="2752593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5" name="Oval 894">
              <a:extLst>
                <a:ext uri="{FF2B5EF4-FFF2-40B4-BE49-F238E27FC236}">
                  <a16:creationId xmlns:a16="http://schemas.microsoft.com/office/drawing/2014/main" id="{3931CB57-4473-4895-8329-A2A0C89B7DE8}"/>
                </a:ext>
              </a:extLst>
            </p:cNvPr>
            <p:cNvSpPr/>
            <p:nvPr/>
          </p:nvSpPr>
          <p:spPr>
            <a:xfrm>
              <a:off x="6957438" y="2904993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6" name="Oval 895">
              <a:extLst>
                <a:ext uri="{FF2B5EF4-FFF2-40B4-BE49-F238E27FC236}">
                  <a16:creationId xmlns:a16="http://schemas.microsoft.com/office/drawing/2014/main" id="{1D97E2B9-F7B2-4441-9210-0E97607E1799}"/>
                </a:ext>
              </a:extLst>
            </p:cNvPr>
            <p:cNvSpPr/>
            <p:nvPr/>
          </p:nvSpPr>
          <p:spPr>
            <a:xfrm>
              <a:off x="6957438" y="3057393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88" name="Group 987">
            <a:extLst>
              <a:ext uri="{FF2B5EF4-FFF2-40B4-BE49-F238E27FC236}">
                <a16:creationId xmlns:a16="http://schemas.microsoft.com/office/drawing/2014/main" id="{CAD915F2-AF62-4848-B37F-60738EC54346}"/>
              </a:ext>
            </a:extLst>
          </p:cNvPr>
          <p:cNvGrpSpPr/>
          <p:nvPr/>
        </p:nvGrpSpPr>
        <p:grpSpPr>
          <a:xfrm>
            <a:off x="7149990" y="4036718"/>
            <a:ext cx="986408" cy="681608"/>
            <a:chOff x="7149990" y="4036718"/>
            <a:chExt cx="986408" cy="681608"/>
          </a:xfrm>
        </p:grpSpPr>
        <p:sp>
          <p:nvSpPr>
            <p:cNvPr id="901" name="Oval 900">
              <a:extLst>
                <a:ext uri="{FF2B5EF4-FFF2-40B4-BE49-F238E27FC236}">
                  <a16:creationId xmlns:a16="http://schemas.microsoft.com/office/drawing/2014/main" id="{7B66ADBD-F4EA-4E1A-8660-E9158BB56319}"/>
                </a:ext>
              </a:extLst>
            </p:cNvPr>
            <p:cNvSpPr/>
            <p:nvPr/>
          </p:nvSpPr>
          <p:spPr>
            <a:xfrm>
              <a:off x="7149990" y="40367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2" name="Oval 901">
              <a:extLst>
                <a:ext uri="{FF2B5EF4-FFF2-40B4-BE49-F238E27FC236}">
                  <a16:creationId xmlns:a16="http://schemas.microsoft.com/office/drawing/2014/main" id="{50FD0EF3-D20E-4A0A-B3F2-8DEFDAA178DB}"/>
                </a:ext>
              </a:extLst>
            </p:cNvPr>
            <p:cNvSpPr/>
            <p:nvPr/>
          </p:nvSpPr>
          <p:spPr>
            <a:xfrm>
              <a:off x="7149990" y="41891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3" name="Oval 902">
              <a:extLst>
                <a:ext uri="{FF2B5EF4-FFF2-40B4-BE49-F238E27FC236}">
                  <a16:creationId xmlns:a16="http://schemas.microsoft.com/office/drawing/2014/main" id="{A9720800-A420-4ADC-87A7-70DF65D7C4F9}"/>
                </a:ext>
              </a:extLst>
            </p:cNvPr>
            <p:cNvSpPr/>
            <p:nvPr/>
          </p:nvSpPr>
          <p:spPr>
            <a:xfrm>
              <a:off x="7149990" y="43415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4" name="Oval 903">
              <a:extLst>
                <a:ext uri="{FF2B5EF4-FFF2-40B4-BE49-F238E27FC236}">
                  <a16:creationId xmlns:a16="http://schemas.microsoft.com/office/drawing/2014/main" id="{FF211768-BEA1-4393-82F3-3E6558B55347}"/>
                </a:ext>
              </a:extLst>
            </p:cNvPr>
            <p:cNvSpPr/>
            <p:nvPr/>
          </p:nvSpPr>
          <p:spPr>
            <a:xfrm>
              <a:off x="7149990" y="44939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5" name="Oval 904">
              <a:extLst>
                <a:ext uri="{FF2B5EF4-FFF2-40B4-BE49-F238E27FC236}">
                  <a16:creationId xmlns:a16="http://schemas.microsoft.com/office/drawing/2014/main" id="{67C4BE34-DBCE-4036-8271-66CAAF75AB57}"/>
                </a:ext>
              </a:extLst>
            </p:cNvPr>
            <p:cNvSpPr/>
            <p:nvPr/>
          </p:nvSpPr>
          <p:spPr>
            <a:xfrm>
              <a:off x="7149990" y="46463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6" name="Oval 905">
              <a:extLst>
                <a:ext uri="{FF2B5EF4-FFF2-40B4-BE49-F238E27FC236}">
                  <a16:creationId xmlns:a16="http://schemas.microsoft.com/office/drawing/2014/main" id="{096998DB-8796-4A78-856A-BD95BC223D9B}"/>
                </a:ext>
              </a:extLst>
            </p:cNvPr>
            <p:cNvSpPr/>
            <p:nvPr/>
          </p:nvSpPr>
          <p:spPr>
            <a:xfrm>
              <a:off x="7302390" y="40367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7" name="Oval 906">
              <a:extLst>
                <a:ext uri="{FF2B5EF4-FFF2-40B4-BE49-F238E27FC236}">
                  <a16:creationId xmlns:a16="http://schemas.microsoft.com/office/drawing/2014/main" id="{CF3F33FE-B9F6-487E-9724-0CB93C61B0D8}"/>
                </a:ext>
              </a:extLst>
            </p:cNvPr>
            <p:cNvSpPr/>
            <p:nvPr/>
          </p:nvSpPr>
          <p:spPr>
            <a:xfrm>
              <a:off x="7302390" y="41891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8" name="Oval 907">
              <a:extLst>
                <a:ext uri="{FF2B5EF4-FFF2-40B4-BE49-F238E27FC236}">
                  <a16:creationId xmlns:a16="http://schemas.microsoft.com/office/drawing/2014/main" id="{41050660-69D1-4959-BA08-B81E1CBD00C0}"/>
                </a:ext>
              </a:extLst>
            </p:cNvPr>
            <p:cNvSpPr/>
            <p:nvPr/>
          </p:nvSpPr>
          <p:spPr>
            <a:xfrm>
              <a:off x="7302390" y="4341518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9" name="Oval 908">
              <a:extLst>
                <a:ext uri="{FF2B5EF4-FFF2-40B4-BE49-F238E27FC236}">
                  <a16:creationId xmlns:a16="http://schemas.microsoft.com/office/drawing/2014/main" id="{06D8E8BD-42B1-4C8F-AB73-56DCAA916C2B}"/>
                </a:ext>
              </a:extLst>
            </p:cNvPr>
            <p:cNvSpPr/>
            <p:nvPr/>
          </p:nvSpPr>
          <p:spPr>
            <a:xfrm>
              <a:off x="7302390" y="44939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0" name="Oval 909">
              <a:extLst>
                <a:ext uri="{FF2B5EF4-FFF2-40B4-BE49-F238E27FC236}">
                  <a16:creationId xmlns:a16="http://schemas.microsoft.com/office/drawing/2014/main" id="{B4570BAC-B42C-402C-B3FB-85631F454D5F}"/>
                </a:ext>
              </a:extLst>
            </p:cNvPr>
            <p:cNvSpPr/>
            <p:nvPr/>
          </p:nvSpPr>
          <p:spPr>
            <a:xfrm>
              <a:off x="7302390" y="46463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1" name="Oval 910">
              <a:extLst>
                <a:ext uri="{FF2B5EF4-FFF2-40B4-BE49-F238E27FC236}">
                  <a16:creationId xmlns:a16="http://schemas.microsoft.com/office/drawing/2014/main" id="{F4AEF626-9FBA-4A15-924F-1E50C41F0021}"/>
                </a:ext>
              </a:extLst>
            </p:cNvPr>
            <p:cNvSpPr/>
            <p:nvPr/>
          </p:nvSpPr>
          <p:spPr>
            <a:xfrm>
              <a:off x="7454790" y="40367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2" name="Oval 911">
              <a:extLst>
                <a:ext uri="{FF2B5EF4-FFF2-40B4-BE49-F238E27FC236}">
                  <a16:creationId xmlns:a16="http://schemas.microsoft.com/office/drawing/2014/main" id="{58A65F9F-79E5-4DC9-B087-E8F603AD1A09}"/>
                </a:ext>
              </a:extLst>
            </p:cNvPr>
            <p:cNvSpPr/>
            <p:nvPr/>
          </p:nvSpPr>
          <p:spPr>
            <a:xfrm>
              <a:off x="7454790" y="41891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3" name="Oval 912">
              <a:extLst>
                <a:ext uri="{FF2B5EF4-FFF2-40B4-BE49-F238E27FC236}">
                  <a16:creationId xmlns:a16="http://schemas.microsoft.com/office/drawing/2014/main" id="{3D62EDF3-1AF8-4302-86E4-1A11D37D7BD4}"/>
                </a:ext>
              </a:extLst>
            </p:cNvPr>
            <p:cNvSpPr/>
            <p:nvPr/>
          </p:nvSpPr>
          <p:spPr>
            <a:xfrm>
              <a:off x="7454790" y="43415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4" name="Oval 913">
              <a:extLst>
                <a:ext uri="{FF2B5EF4-FFF2-40B4-BE49-F238E27FC236}">
                  <a16:creationId xmlns:a16="http://schemas.microsoft.com/office/drawing/2014/main" id="{6F3E9F97-5840-465C-AD53-300A9E43E040}"/>
                </a:ext>
              </a:extLst>
            </p:cNvPr>
            <p:cNvSpPr/>
            <p:nvPr/>
          </p:nvSpPr>
          <p:spPr>
            <a:xfrm>
              <a:off x="7454790" y="44939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5" name="Oval 914">
              <a:extLst>
                <a:ext uri="{FF2B5EF4-FFF2-40B4-BE49-F238E27FC236}">
                  <a16:creationId xmlns:a16="http://schemas.microsoft.com/office/drawing/2014/main" id="{00C3DFBF-2F88-4F6A-9ADD-432956D653FA}"/>
                </a:ext>
              </a:extLst>
            </p:cNvPr>
            <p:cNvSpPr/>
            <p:nvPr/>
          </p:nvSpPr>
          <p:spPr>
            <a:xfrm>
              <a:off x="7454790" y="46463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6" name="Oval 915">
              <a:extLst>
                <a:ext uri="{FF2B5EF4-FFF2-40B4-BE49-F238E27FC236}">
                  <a16:creationId xmlns:a16="http://schemas.microsoft.com/office/drawing/2014/main" id="{3A52F9AD-1162-4B0F-9424-9DE9754DF894}"/>
                </a:ext>
              </a:extLst>
            </p:cNvPr>
            <p:cNvSpPr/>
            <p:nvPr/>
          </p:nvSpPr>
          <p:spPr>
            <a:xfrm>
              <a:off x="7607190" y="40367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7" name="Oval 916">
              <a:extLst>
                <a:ext uri="{FF2B5EF4-FFF2-40B4-BE49-F238E27FC236}">
                  <a16:creationId xmlns:a16="http://schemas.microsoft.com/office/drawing/2014/main" id="{BCB28B9D-23EF-431F-8805-E9DBA4AFF8B7}"/>
                </a:ext>
              </a:extLst>
            </p:cNvPr>
            <p:cNvSpPr/>
            <p:nvPr/>
          </p:nvSpPr>
          <p:spPr>
            <a:xfrm>
              <a:off x="7607190" y="41891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8" name="Oval 917">
              <a:extLst>
                <a:ext uri="{FF2B5EF4-FFF2-40B4-BE49-F238E27FC236}">
                  <a16:creationId xmlns:a16="http://schemas.microsoft.com/office/drawing/2014/main" id="{706432B0-D349-42E1-AF5A-29D6A5158152}"/>
                </a:ext>
              </a:extLst>
            </p:cNvPr>
            <p:cNvSpPr/>
            <p:nvPr/>
          </p:nvSpPr>
          <p:spPr>
            <a:xfrm>
              <a:off x="7607190" y="4341518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9" name="Oval 918">
              <a:extLst>
                <a:ext uri="{FF2B5EF4-FFF2-40B4-BE49-F238E27FC236}">
                  <a16:creationId xmlns:a16="http://schemas.microsoft.com/office/drawing/2014/main" id="{C143B404-DD5E-4E6D-903C-6365BC17C9D8}"/>
                </a:ext>
              </a:extLst>
            </p:cNvPr>
            <p:cNvSpPr/>
            <p:nvPr/>
          </p:nvSpPr>
          <p:spPr>
            <a:xfrm>
              <a:off x="7607190" y="44939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0" name="Oval 919">
              <a:extLst>
                <a:ext uri="{FF2B5EF4-FFF2-40B4-BE49-F238E27FC236}">
                  <a16:creationId xmlns:a16="http://schemas.microsoft.com/office/drawing/2014/main" id="{B5F379C9-F7DD-47C1-987D-10F20CF95702}"/>
                </a:ext>
              </a:extLst>
            </p:cNvPr>
            <p:cNvSpPr/>
            <p:nvPr/>
          </p:nvSpPr>
          <p:spPr>
            <a:xfrm>
              <a:off x="7607190" y="46463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1" name="Oval 920">
              <a:extLst>
                <a:ext uri="{FF2B5EF4-FFF2-40B4-BE49-F238E27FC236}">
                  <a16:creationId xmlns:a16="http://schemas.microsoft.com/office/drawing/2014/main" id="{3A6AEE96-85D2-47C5-ACB7-362723896422}"/>
                </a:ext>
              </a:extLst>
            </p:cNvPr>
            <p:cNvSpPr/>
            <p:nvPr/>
          </p:nvSpPr>
          <p:spPr>
            <a:xfrm>
              <a:off x="7759590" y="40367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2" name="Oval 921">
              <a:extLst>
                <a:ext uri="{FF2B5EF4-FFF2-40B4-BE49-F238E27FC236}">
                  <a16:creationId xmlns:a16="http://schemas.microsoft.com/office/drawing/2014/main" id="{1FC0CBF5-B0F0-475E-8A75-D6DD0CE145FF}"/>
                </a:ext>
              </a:extLst>
            </p:cNvPr>
            <p:cNvSpPr/>
            <p:nvPr/>
          </p:nvSpPr>
          <p:spPr>
            <a:xfrm>
              <a:off x="7759590" y="41891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3" name="Oval 922">
              <a:extLst>
                <a:ext uri="{FF2B5EF4-FFF2-40B4-BE49-F238E27FC236}">
                  <a16:creationId xmlns:a16="http://schemas.microsoft.com/office/drawing/2014/main" id="{50C664EB-56AC-43CF-85D6-D0BF65E36F75}"/>
                </a:ext>
              </a:extLst>
            </p:cNvPr>
            <p:cNvSpPr/>
            <p:nvPr/>
          </p:nvSpPr>
          <p:spPr>
            <a:xfrm>
              <a:off x="7759590" y="43415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4" name="Oval 923">
              <a:extLst>
                <a:ext uri="{FF2B5EF4-FFF2-40B4-BE49-F238E27FC236}">
                  <a16:creationId xmlns:a16="http://schemas.microsoft.com/office/drawing/2014/main" id="{E00BCF19-F1A9-4248-BEA1-7AEF82EEEA3D}"/>
                </a:ext>
              </a:extLst>
            </p:cNvPr>
            <p:cNvSpPr/>
            <p:nvPr/>
          </p:nvSpPr>
          <p:spPr>
            <a:xfrm>
              <a:off x="7759590" y="44939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5" name="Oval 924">
              <a:extLst>
                <a:ext uri="{FF2B5EF4-FFF2-40B4-BE49-F238E27FC236}">
                  <a16:creationId xmlns:a16="http://schemas.microsoft.com/office/drawing/2014/main" id="{289B31F8-B3D7-46A6-AB1A-41F1363E8DBB}"/>
                </a:ext>
              </a:extLst>
            </p:cNvPr>
            <p:cNvSpPr/>
            <p:nvPr/>
          </p:nvSpPr>
          <p:spPr>
            <a:xfrm>
              <a:off x="7759590" y="46463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6" name="Oval 925">
              <a:extLst>
                <a:ext uri="{FF2B5EF4-FFF2-40B4-BE49-F238E27FC236}">
                  <a16:creationId xmlns:a16="http://schemas.microsoft.com/office/drawing/2014/main" id="{CB125E07-5641-4CAE-B576-DDB202E68E2A}"/>
                </a:ext>
              </a:extLst>
            </p:cNvPr>
            <p:cNvSpPr/>
            <p:nvPr/>
          </p:nvSpPr>
          <p:spPr>
            <a:xfrm>
              <a:off x="7911990" y="40367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7" name="Oval 926">
              <a:extLst>
                <a:ext uri="{FF2B5EF4-FFF2-40B4-BE49-F238E27FC236}">
                  <a16:creationId xmlns:a16="http://schemas.microsoft.com/office/drawing/2014/main" id="{3108163C-8214-4858-9542-BCA1439CDE21}"/>
                </a:ext>
              </a:extLst>
            </p:cNvPr>
            <p:cNvSpPr/>
            <p:nvPr/>
          </p:nvSpPr>
          <p:spPr>
            <a:xfrm>
              <a:off x="7911990" y="41891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8" name="Oval 927">
              <a:extLst>
                <a:ext uri="{FF2B5EF4-FFF2-40B4-BE49-F238E27FC236}">
                  <a16:creationId xmlns:a16="http://schemas.microsoft.com/office/drawing/2014/main" id="{13687CFA-1491-490B-926E-6DFD3B7B00C7}"/>
                </a:ext>
              </a:extLst>
            </p:cNvPr>
            <p:cNvSpPr/>
            <p:nvPr/>
          </p:nvSpPr>
          <p:spPr>
            <a:xfrm>
              <a:off x="7911990" y="4341518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9" name="Oval 928">
              <a:extLst>
                <a:ext uri="{FF2B5EF4-FFF2-40B4-BE49-F238E27FC236}">
                  <a16:creationId xmlns:a16="http://schemas.microsoft.com/office/drawing/2014/main" id="{18E64979-E587-4BF5-81BF-D0BDFEADF3CF}"/>
                </a:ext>
              </a:extLst>
            </p:cNvPr>
            <p:cNvSpPr/>
            <p:nvPr/>
          </p:nvSpPr>
          <p:spPr>
            <a:xfrm>
              <a:off x="7911990" y="44939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0" name="Oval 929">
              <a:extLst>
                <a:ext uri="{FF2B5EF4-FFF2-40B4-BE49-F238E27FC236}">
                  <a16:creationId xmlns:a16="http://schemas.microsoft.com/office/drawing/2014/main" id="{C23E0536-22C2-4698-B798-4B2CE6266D83}"/>
                </a:ext>
              </a:extLst>
            </p:cNvPr>
            <p:cNvSpPr/>
            <p:nvPr/>
          </p:nvSpPr>
          <p:spPr>
            <a:xfrm>
              <a:off x="7911990" y="46463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1" name="Oval 930">
              <a:extLst>
                <a:ext uri="{FF2B5EF4-FFF2-40B4-BE49-F238E27FC236}">
                  <a16:creationId xmlns:a16="http://schemas.microsoft.com/office/drawing/2014/main" id="{7BCDF727-B2F7-4FB2-8936-03F9A187D687}"/>
                </a:ext>
              </a:extLst>
            </p:cNvPr>
            <p:cNvSpPr/>
            <p:nvPr/>
          </p:nvSpPr>
          <p:spPr>
            <a:xfrm>
              <a:off x="8064390" y="40367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2" name="Oval 931">
              <a:extLst>
                <a:ext uri="{FF2B5EF4-FFF2-40B4-BE49-F238E27FC236}">
                  <a16:creationId xmlns:a16="http://schemas.microsoft.com/office/drawing/2014/main" id="{C36716A9-C944-4F71-8F2B-CD030F1C5634}"/>
                </a:ext>
              </a:extLst>
            </p:cNvPr>
            <p:cNvSpPr/>
            <p:nvPr/>
          </p:nvSpPr>
          <p:spPr>
            <a:xfrm>
              <a:off x="8064390" y="41891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3" name="Oval 932">
              <a:extLst>
                <a:ext uri="{FF2B5EF4-FFF2-40B4-BE49-F238E27FC236}">
                  <a16:creationId xmlns:a16="http://schemas.microsoft.com/office/drawing/2014/main" id="{CA3E1699-CA58-4444-8C7F-16DD1862BE84}"/>
                </a:ext>
              </a:extLst>
            </p:cNvPr>
            <p:cNvSpPr/>
            <p:nvPr/>
          </p:nvSpPr>
          <p:spPr>
            <a:xfrm>
              <a:off x="8064390" y="43415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4" name="Oval 933">
              <a:extLst>
                <a:ext uri="{FF2B5EF4-FFF2-40B4-BE49-F238E27FC236}">
                  <a16:creationId xmlns:a16="http://schemas.microsoft.com/office/drawing/2014/main" id="{67FFE512-904A-408E-9216-9A76D919196A}"/>
                </a:ext>
              </a:extLst>
            </p:cNvPr>
            <p:cNvSpPr/>
            <p:nvPr/>
          </p:nvSpPr>
          <p:spPr>
            <a:xfrm>
              <a:off x="8064390" y="44939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5" name="Oval 934">
              <a:extLst>
                <a:ext uri="{FF2B5EF4-FFF2-40B4-BE49-F238E27FC236}">
                  <a16:creationId xmlns:a16="http://schemas.microsoft.com/office/drawing/2014/main" id="{2DB0B18D-5E5C-410F-9CD0-AFA643FBA20F}"/>
                </a:ext>
              </a:extLst>
            </p:cNvPr>
            <p:cNvSpPr/>
            <p:nvPr/>
          </p:nvSpPr>
          <p:spPr>
            <a:xfrm>
              <a:off x="8064390" y="46463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87" name="Group 986">
            <a:extLst>
              <a:ext uri="{FF2B5EF4-FFF2-40B4-BE49-F238E27FC236}">
                <a16:creationId xmlns:a16="http://schemas.microsoft.com/office/drawing/2014/main" id="{9184DA0C-50E3-48E3-92B0-FB03F6F482A6}"/>
              </a:ext>
            </a:extLst>
          </p:cNvPr>
          <p:cNvGrpSpPr/>
          <p:nvPr/>
        </p:nvGrpSpPr>
        <p:grpSpPr>
          <a:xfrm>
            <a:off x="2495600" y="687040"/>
            <a:ext cx="681608" cy="681608"/>
            <a:chOff x="7302390" y="4189118"/>
            <a:chExt cx="681608" cy="681608"/>
          </a:xfrm>
        </p:grpSpPr>
        <p:sp>
          <p:nvSpPr>
            <p:cNvPr id="962" name="Oval 961">
              <a:extLst>
                <a:ext uri="{FF2B5EF4-FFF2-40B4-BE49-F238E27FC236}">
                  <a16:creationId xmlns:a16="http://schemas.microsoft.com/office/drawing/2014/main" id="{BE663AA0-2938-46D4-BA69-1C0B7EF26B6A}"/>
                </a:ext>
              </a:extLst>
            </p:cNvPr>
            <p:cNvSpPr/>
            <p:nvPr/>
          </p:nvSpPr>
          <p:spPr>
            <a:xfrm>
              <a:off x="7302390" y="41891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3" name="Oval 962">
              <a:extLst>
                <a:ext uri="{FF2B5EF4-FFF2-40B4-BE49-F238E27FC236}">
                  <a16:creationId xmlns:a16="http://schemas.microsoft.com/office/drawing/2014/main" id="{A6752D59-1B00-4592-8DAC-569CFDA0A372}"/>
                </a:ext>
              </a:extLst>
            </p:cNvPr>
            <p:cNvSpPr/>
            <p:nvPr/>
          </p:nvSpPr>
          <p:spPr>
            <a:xfrm>
              <a:off x="7302390" y="43415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4" name="Oval 963">
              <a:extLst>
                <a:ext uri="{FF2B5EF4-FFF2-40B4-BE49-F238E27FC236}">
                  <a16:creationId xmlns:a16="http://schemas.microsoft.com/office/drawing/2014/main" id="{9BBC60CA-AA01-4B6A-8423-A084E5612BBD}"/>
                </a:ext>
              </a:extLst>
            </p:cNvPr>
            <p:cNvSpPr/>
            <p:nvPr/>
          </p:nvSpPr>
          <p:spPr>
            <a:xfrm>
              <a:off x="7302390" y="44939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5" name="Oval 964">
              <a:extLst>
                <a:ext uri="{FF2B5EF4-FFF2-40B4-BE49-F238E27FC236}">
                  <a16:creationId xmlns:a16="http://schemas.microsoft.com/office/drawing/2014/main" id="{8ACC28C9-8108-4F1B-A70C-7D2196BCBF30}"/>
                </a:ext>
              </a:extLst>
            </p:cNvPr>
            <p:cNvSpPr/>
            <p:nvPr/>
          </p:nvSpPr>
          <p:spPr>
            <a:xfrm>
              <a:off x="7302390" y="46463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6" name="Oval 965">
              <a:extLst>
                <a:ext uri="{FF2B5EF4-FFF2-40B4-BE49-F238E27FC236}">
                  <a16:creationId xmlns:a16="http://schemas.microsoft.com/office/drawing/2014/main" id="{7E33A6FF-6826-4270-893C-09DA43BAF240}"/>
                </a:ext>
              </a:extLst>
            </p:cNvPr>
            <p:cNvSpPr/>
            <p:nvPr/>
          </p:nvSpPr>
          <p:spPr>
            <a:xfrm>
              <a:off x="7302390" y="47987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7" name="Oval 966">
              <a:extLst>
                <a:ext uri="{FF2B5EF4-FFF2-40B4-BE49-F238E27FC236}">
                  <a16:creationId xmlns:a16="http://schemas.microsoft.com/office/drawing/2014/main" id="{7C6E7A36-4964-4539-A2C8-91D69259299B}"/>
                </a:ext>
              </a:extLst>
            </p:cNvPr>
            <p:cNvSpPr/>
            <p:nvPr/>
          </p:nvSpPr>
          <p:spPr>
            <a:xfrm>
              <a:off x="7454790" y="41891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8" name="Oval 967">
              <a:extLst>
                <a:ext uri="{FF2B5EF4-FFF2-40B4-BE49-F238E27FC236}">
                  <a16:creationId xmlns:a16="http://schemas.microsoft.com/office/drawing/2014/main" id="{AFDB59A6-1A05-471E-A028-9E0D184B328A}"/>
                </a:ext>
              </a:extLst>
            </p:cNvPr>
            <p:cNvSpPr/>
            <p:nvPr/>
          </p:nvSpPr>
          <p:spPr>
            <a:xfrm>
              <a:off x="7454790" y="43415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9" name="Oval 968">
              <a:extLst>
                <a:ext uri="{FF2B5EF4-FFF2-40B4-BE49-F238E27FC236}">
                  <a16:creationId xmlns:a16="http://schemas.microsoft.com/office/drawing/2014/main" id="{47B67BE4-720B-4B99-8A8B-A03AE45F1E84}"/>
                </a:ext>
              </a:extLst>
            </p:cNvPr>
            <p:cNvSpPr/>
            <p:nvPr/>
          </p:nvSpPr>
          <p:spPr>
            <a:xfrm>
              <a:off x="7454790" y="4493918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0" name="Oval 969">
              <a:extLst>
                <a:ext uri="{FF2B5EF4-FFF2-40B4-BE49-F238E27FC236}">
                  <a16:creationId xmlns:a16="http://schemas.microsoft.com/office/drawing/2014/main" id="{FC8256EC-10D2-4E7A-BCAB-D0B5EF7F2FBC}"/>
                </a:ext>
              </a:extLst>
            </p:cNvPr>
            <p:cNvSpPr/>
            <p:nvPr/>
          </p:nvSpPr>
          <p:spPr>
            <a:xfrm>
              <a:off x="7454790" y="46463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1" name="Oval 970">
              <a:extLst>
                <a:ext uri="{FF2B5EF4-FFF2-40B4-BE49-F238E27FC236}">
                  <a16:creationId xmlns:a16="http://schemas.microsoft.com/office/drawing/2014/main" id="{18688537-1840-45F0-8346-FB5DCAEB8F50}"/>
                </a:ext>
              </a:extLst>
            </p:cNvPr>
            <p:cNvSpPr/>
            <p:nvPr/>
          </p:nvSpPr>
          <p:spPr>
            <a:xfrm>
              <a:off x="7454790" y="47987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2" name="Oval 971">
              <a:extLst>
                <a:ext uri="{FF2B5EF4-FFF2-40B4-BE49-F238E27FC236}">
                  <a16:creationId xmlns:a16="http://schemas.microsoft.com/office/drawing/2014/main" id="{36D43641-BFC0-4233-85FC-CFC76BFAA8FA}"/>
                </a:ext>
              </a:extLst>
            </p:cNvPr>
            <p:cNvSpPr/>
            <p:nvPr/>
          </p:nvSpPr>
          <p:spPr>
            <a:xfrm>
              <a:off x="7607190" y="41891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3" name="Oval 972">
              <a:extLst>
                <a:ext uri="{FF2B5EF4-FFF2-40B4-BE49-F238E27FC236}">
                  <a16:creationId xmlns:a16="http://schemas.microsoft.com/office/drawing/2014/main" id="{0A3B5B7F-38A8-41A2-8350-BA941E066CCF}"/>
                </a:ext>
              </a:extLst>
            </p:cNvPr>
            <p:cNvSpPr/>
            <p:nvPr/>
          </p:nvSpPr>
          <p:spPr>
            <a:xfrm>
              <a:off x="7607190" y="43415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4" name="Oval 973">
              <a:extLst>
                <a:ext uri="{FF2B5EF4-FFF2-40B4-BE49-F238E27FC236}">
                  <a16:creationId xmlns:a16="http://schemas.microsoft.com/office/drawing/2014/main" id="{A37A8B2C-1C77-4A55-A644-DEFE250D56DA}"/>
                </a:ext>
              </a:extLst>
            </p:cNvPr>
            <p:cNvSpPr/>
            <p:nvPr/>
          </p:nvSpPr>
          <p:spPr>
            <a:xfrm>
              <a:off x="7607190" y="44939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5" name="Oval 974">
              <a:extLst>
                <a:ext uri="{FF2B5EF4-FFF2-40B4-BE49-F238E27FC236}">
                  <a16:creationId xmlns:a16="http://schemas.microsoft.com/office/drawing/2014/main" id="{FFEA1545-6BE1-4AD7-B1BD-3EE619A95CEA}"/>
                </a:ext>
              </a:extLst>
            </p:cNvPr>
            <p:cNvSpPr/>
            <p:nvPr/>
          </p:nvSpPr>
          <p:spPr>
            <a:xfrm>
              <a:off x="7607190" y="46463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6" name="Oval 975">
              <a:extLst>
                <a:ext uri="{FF2B5EF4-FFF2-40B4-BE49-F238E27FC236}">
                  <a16:creationId xmlns:a16="http://schemas.microsoft.com/office/drawing/2014/main" id="{4A4A9A0F-00F7-4970-BB31-B401B0E4C6AF}"/>
                </a:ext>
              </a:extLst>
            </p:cNvPr>
            <p:cNvSpPr/>
            <p:nvPr/>
          </p:nvSpPr>
          <p:spPr>
            <a:xfrm>
              <a:off x="7607190" y="47987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7" name="Oval 976">
              <a:extLst>
                <a:ext uri="{FF2B5EF4-FFF2-40B4-BE49-F238E27FC236}">
                  <a16:creationId xmlns:a16="http://schemas.microsoft.com/office/drawing/2014/main" id="{1E5BCA91-94AB-43FF-B750-B845FD20B99A}"/>
                </a:ext>
              </a:extLst>
            </p:cNvPr>
            <p:cNvSpPr/>
            <p:nvPr/>
          </p:nvSpPr>
          <p:spPr>
            <a:xfrm>
              <a:off x="7759590" y="41891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8" name="Oval 977">
              <a:extLst>
                <a:ext uri="{FF2B5EF4-FFF2-40B4-BE49-F238E27FC236}">
                  <a16:creationId xmlns:a16="http://schemas.microsoft.com/office/drawing/2014/main" id="{6CE36CB3-70CD-4ECD-AE63-521AACCEBA85}"/>
                </a:ext>
              </a:extLst>
            </p:cNvPr>
            <p:cNvSpPr/>
            <p:nvPr/>
          </p:nvSpPr>
          <p:spPr>
            <a:xfrm>
              <a:off x="7759590" y="43415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9" name="Oval 978">
              <a:extLst>
                <a:ext uri="{FF2B5EF4-FFF2-40B4-BE49-F238E27FC236}">
                  <a16:creationId xmlns:a16="http://schemas.microsoft.com/office/drawing/2014/main" id="{F0443EFA-EFC5-4C8C-A65F-5049B04C45D1}"/>
                </a:ext>
              </a:extLst>
            </p:cNvPr>
            <p:cNvSpPr/>
            <p:nvPr/>
          </p:nvSpPr>
          <p:spPr>
            <a:xfrm>
              <a:off x="7759590" y="4493918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0" name="Oval 979">
              <a:extLst>
                <a:ext uri="{FF2B5EF4-FFF2-40B4-BE49-F238E27FC236}">
                  <a16:creationId xmlns:a16="http://schemas.microsoft.com/office/drawing/2014/main" id="{0824393A-53BC-4D72-B4C5-E328A24E60F7}"/>
                </a:ext>
              </a:extLst>
            </p:cNvPr>
            <p:cNvSpPr/>
            <p:nvPr/>
          </p:nvSpPr>
          <p:spPr>
            <a:xfrm>
              <a:off x="7759590" y="46463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1" name="Oval 980">
              <a:extLst>
                <a:ext uri="{FF2B5EF4-FFF2-40B4-BE49-F238E27FC236}">
                  <a16:creationId xmlns:a16="http://schemas.microsoft.com/office/drawing/2014/main" id="{F8D5D793-2830-4C7A-8851-49B42F88725D}"/>
                </a:ext>
              </a:extLst>
            </p:cNvPr>
            <p:cNvSpPr/>
            <p:nvPr/>
          </p:nvSpPr>
          <p:spPr>
            <a:xfrm>
              <a:off x="7759590" y="47987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2" name="Oval 981">
              <a:extLst>
                <a:ext uri="{FF2B5EF4-FFF2-40B4-BE49-F238E27FC236}">
                  <a16:creationId xmlns:a16="http://schemas.microsoft.com/office/drawing/2014/main" id="{32BB046D-BDF6-440E-ABF0-025B899F3957}"/>
                </a:ext>
              </a:extLst>
            </p:cNvPr>
            <p:cNvSpPr/>
            <p:nvPr/>
          </p:nvSpPr>
          <p:spPr>
            <a:xfrm>
              <a:off x="7911990" y="41891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3" name="Oval 982">
              <a:extLst>
                <a:ext uri="{FF2B5EF4-FFF2-40B4-BE49-F238E27FC236}">
                  <a16:creationId xmlns:a16="http://schemas.microsoft.com/office/drawing/2014/main" id="{06F4692E-278A-45E6-95F0-E5DBF92B5CB9}"/>
                </a:ext>
              </a:extLst>
            </p:cNvPr>
            <p:cNvSpPr/>
            <p:nvPr/>
          </p:nvSpPr>
          <p:spPr>
            <a:xfrm>
              <a:off x="7911990" y="43415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4" name="Oval 983">
              <a:extLst>
                <a:ext uri="{FF2B5EF4-FFF2-40B4-BE49-F238E27FC236}">
                  <a16:creationId xmlns:a16="http://schemas.microsoft.com/office/drawing/2014/main" id="{8E778033-DB06-4425-AFB5-FADE1AB44223}"/>
                </a:ext>
              </a:extLst>
            </p:cNvPr>
            <p:cNvSpPr/>
            <p:nvPr/>
          </p:nvSpPr>
          <p:spPr>
            <a:xfrm>
              <a:off x="7911990" y="44939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5" name="Oval 984">
              <a:extLst>
                <a:ext uri="{FF2B5EF4-FFF2-40B4-BE49-F238E27FC236}">
                  <a16:creationId xmlns:a16="http://schemas.microsoft.com/office/drawing/2014/main" id="{4D583B93-1D0D-465A-B243-3ED0F6CBC8C5}"/>
                </a:ext>
              </a:extLst>
            </p:cNvPr>
            <p:cNvSpPr/>
            <p:nvPr/>
          </p:nvSpPr>
          <p:spPr>
            <a:xfrm>
              <a:off x="7911990" y="46463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6" name="Oval 985">
              <a:extLst>
                <a:ext uri="{FF2B5EF4-FFF2-40B4-BE49-F238E27FC236}">
                  <a16:creationId xmlns:a16="http://schemas.microsoft.com/office/drawing/2014/main" id="{3ECBBD71-9444-44A7-90BD-1D2E329AE0FA}"/>
                </a:ext>
              </a:extLst>
            </p:cNvPr>
            <p:cNvSpPr/>
            <p:nvPr/>
          </p:nvSpPr>
          <p:spPr>
            <a:xfrm>
              <a:off x="7911990" y="47987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89" name="Group 988">
            <a:extLst>
              <a:ext uri="{FF2B5EF4-FFF2-40B4-BE49-F238E27FC236}">
                <a16:creationId xmlns:a16="http://schemas.microsoft.com/office/drawing/2014/main" id="{ECC15CD0-D25E-4CA8-9A44-4E3B20BC3198}"/>
              </a:ext>
            </a:extLst>
          </p:cNvPr>
          <p:cNvGrpSpPr/>
          <p:nvPr/>
        </p:nvGrpSpPr>
        <p:grpSpPr>
          <a:xfrm rot="5400000">
            <a:off x="4667379" y="541972"/>
            <a:ext cx="681608" cy="681608"/>
            <a:chOff x="7302390" y="4189118"/>
            <a:chExt cx="681608" cy="681608"/>
          </a:xfrm>
        </p:grpSpPr>
        <p:sp>
          <p:nvSpPr>
            <p:cNvPr id="990" name="Oval 989">
              <a:extLst>
                <a:ext uri="{FF2B5EF4-FFF2-40B4-BE49-F238E27FC236}">
                  <a16:creationId xmlns:a16="http://schemas.microsoft.com/office/drawing/2014/main" id="{E24AF329-F850-4820-9E17-09F8A1060AB5}"/>
                </a:ext>
              </a:extLst>
            </p:cNvPr>
            <p:cNvSpPr/>
            <p:nvPr/>
          </p:nvSpPr>
          <p:spPr>
            <a:xfrm>
              <a:off x="7302390" y="41891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1" name="Oval 990">
              <a:extLst>
                <a:ext uri="{FF2B5EF4-FFF2-40B4-BE49-F238E27FC236}">
                  <a16:creationId xmlns:a16="http://schemas.microsoft.com/office/drawing/2014/main" id="{85EF6B72-C4DD-43C1-8EF6-DD65DF0842AB}"/>
                </a:ext>
              </a:extLst>
            </p:cNvPr>
            <p:cNvSpPr/>
            <p:nvPr/>
          </p:nvSpPr>
          <p:spPr>
            <a:xfrm>
              <a:off x="7302390" y="43415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2" name="Oval 991">
              <a:extLst>
                <a:ext uri="{FF2B5EF4-FFF2-40B4-BE49-F238E27FC236}">
                  <a16:creationId xmlns:a16="http://schemas.microsoft.com/office/drawing/2014/main" id="{FBDE6E06-0457-487B-AAA2-6C48C52A01C8}"/>
                </a:ext>
              </a:extLst>
            </p:cNvPr>
            <p:cNvSpPr/>
            <p:nvPr/>
          </p:nvSpPr>
          <p:spPr>
            <a:xfrm>
              <a:off x="7302390" y="44939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3" name="Oval 992">
              <a:extLst>
                <a:ext uri="{FF2B5EF4-FFF2-40B4-BE49-F238E27FC236}">
                  <a16:creationId xmlns:a16="http://schemas.microsoft.com/office/drawing/2014/main" id="{B3868FB9-3B62-4FD1-9F66-9F6EA5CD3EE8}"/>
                </a:ext>
              </a:extLst>
            </p:cNvPr>
            <p:cNvSpPr/>
            <p:nvPr/>
          </p:nvSpPr>
          <p:spPr>
            <a:xfrm>
              <a:off x="7302390" y="46463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4" name="Oval 993">
              <a:extLst>
                <a:ext uri="{FF2B5EF4-FFF2-40B4-BE49-F238E27FC236}">
                  <a16:creationId xmlns:a16="http://schemas.microsoft.com/office/drawing/2014/main" id="{41044D7E-A6D6-441E-9594-8AEB01CF1061}"/>
                </a:ext>
              </a:extLst>
            </p:cNvPr>
            <p:cNvSpPr/>
            <p:nvPr/>
          </p:nvSpPr>
          <p:spPr>
            <a:xfrm>
              <a:off x="7302390" y="47987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5" name="Oval 994">
              <a:extLst>
                <a:ext uri="{FF2B5EF4-FFF2-40B4-BE49-F238E27FC236}">
                  <a16:creationId xmlns:a16="http://schemas.microsoft.com/office/drawing/2014/main" id="{B0637345-C948-4C66-8923-3F2F1F3C76A3}"/>
                </a:ext>
              </a:extLst>
            </p:cNvPr>
            <p:cNvSpPr/>
            <p:nvPr/>
          </p:nvSpPr>
          <p:spPr>
            <a:xfrm>
              <a:off x="7454790" y="41891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6" name="Oval 995">
              <a:extLst>
                <a:ext uri="{FF2B5EF4-FFF2-40B4-BE49-F238E27FC236}">
                  <a16:creationId xmlns:a16="http://schemas.microsoft.com/office/drawing/2014/main" id="{831F458B-41DF-4D9E-A472-177873A9AAF3}"/>
                </a:ext>
              </a:extLst>
            </p:cNvPr>
            <p:cNvSpPr/>
            <p:nvPr/>
          </p:nvSpPr>
          <p:spPr>
            <a:xfrm>
              <a:off x="7454790" y="43415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7" name="Oval 996">
              <a:extLst>
                <a:ext uri="{FF2B5EF4-FFF2-40B4-BE49-F238E27FC236}">
                  <a16:creationId xmlns:a16="http://schemas.microsoft.com/office/drawing/2014/main" id="{800F1532-677D-4A11-9A98-2F7865071FDB}"/>
                </a:ext>
              </a:extLst>
            </p:cNvPr>
            <p:cNvSpPr/>
            <p:nvPr/>
          </p:nvSpPr>
          <p:spPr>
            <a:xfrm>
              <a:off x="7454790" y="4493918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8" name="Oval 997">
              <a:extLst>
                <a:ext uri="{FF2B5EF4-FFF2-40B4-BE49-F238E27FC236}">
                  <a16:creationId xmlns:a16="http://schemas.microsoft.com/office/drawing/2014/main" id="{BD39CC22-D00E-426F-91AF-DA0FB3B3D5FF}"/>
                </a:ext>
              </a:extLst>
            </p:cNvPr>
            <p:cNvSpPr/>
            <p:nvPr/>
          </p:nvSpPr>
          <p:spPr>
            <a:xfrm>
              <a:off x="7454790" y="46463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9" name="Oval 998">
              <a:extLst>
                <a:ext uri="{FF2B5EF4-FFF2-40B4-BE49-F238E27FC236}">
                  <a16:creationId xmlns:a16="http://schemas.microsoft.com/office/drawing/2014/main" id="{4ACFC1F4-A100-4A68-BAB7-B6D40E2E6C5E}"/>
                </a:ext>
              </a:extLst>
            </p:cNvPr>
            <p:cNvSpPr/>
            <p:nvPr/>
          </p:nvSpPr>
          <p:spPr>
            <a:xfrm>
              <a:off x="7454790" y="47987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0" name="Oval 999">
              <a:extLst>
                <a:ext uri="{FF2B5EF4-FFF2-40B4-BE49-F238E27FC236}">
                  <a16:creationId xmlns:a16="http://schemas.microsoft.com/office/drawing/2014/main" id="{C6AF28A6-37E2-43BB-91E7-D4F5146B1B51}"/>
                </a:ext>
              </a:extLst>
            </p:cNvPr>
            <p:cNvSpPr/>
            <p:nvPr/>
          </p:nvSpPr>
          <p:spPr>
            <a:xfrm>
              <a:off x="7607190" y="41891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1" name="Oval 1000">
              <a:extLst>
                <a:ext uri="{FF2B5EF4-FFF2-40B4-BE49-F238E27FC236}">
                  <a16:creationId xmlns:a16="http://schemas.microsoft.com/office/drawing/2014/main" id="{FEFF9A84-459D-47C9-A662-1A09152A469E}"/>
                </a:ext>
              </a:extLst>
            </p:cNvPr>
            <p:cNvSpPr/>
            <p:nvPr/>
          </p:nvSpPr>
          <p:spPr>
            <a:xfrm>
              <a:off x="7607190" y="43415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2" name="Oval 1001">
              <a:extLst>
                <a:ext uri="{FF2B5EF4-FFF2-40B4-BE49-F238E27FC236}">
                  <a16:creationId xmlns:a16="http://schemas.microsoft.com/office/drawing/2014/main" id="{EAD3AFC4-3B6A-4C0B-8832-B7A11C0EE5AC}"/>
                </a:ext>
              </a:extLst>
            </p:cNvPr>
            <p:cNvSpPr/>
            <p:nvPr/>
          </p:nvSpPr>
          <p:spPr>
            <a:xfrm>
              <a:off x="7607190" y="44939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3" name="Oval 1002">
              <a:extLst>
                <a:ext uri="{FF2B5EF4-FFF2-40B4-BE49-F238E27FC236}">
                  <a16:creationId xmlns:a16="http://schemas.microsoft.com/office/drawing/2014/main" id="{8292A094-23D6-4D70-BC01-754D39B084A4}"/>
                </a:ext>
              </a:extLst>
            </p:cNvPr>
            <p:cNvSpPr/>
            <p:nvPr/>
          </p:nvSpPr>
          <p:spPr>
            <a:xfrm>
              <a:off x="7607190" y="46463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4" name="Oval 1003">
              <a:extLst>
                <a:ext uri="{FF2B5EF4-FFF2-40B4-BE49-F238E27FC236}">
                  <a16:creationId xmlns:a16="http://schemas.microsoft.com/office/drawing/2014/main" id="{08EEFA75-4071-4F39-B2D9-47BDF9FEB23A}"/>
                </a:ext>
              </a:extLst>
            </p:cNvPr>
            <p:cNvSpPr/>
            <p:nvPr/>
          </p:nvSpPr>
          <p:spPr>
            <a:xfrm>
              <a:off x="7607190" y="47987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5" name="Oval 1004">
              <a:extLst>
                <a:ext uri="{FF2B5EF4-FFF2-40B4-BE49-F238E27FC236}">
                  <a16:creationId xmlns:a16="http://schemas.microsoft.com/office/drawing/2014/main" id="{2CBC5362-B285-4755-8118-28043D1FA91E}"/>
                </a:ext>
              </a:extLst>
            </p:cNvPr>
            <p:cNvSpPr/>
            <p:nvPr/>
          </p:nvSpPr>
          <p:spPr>
            <a:xfrm>
              <a:off x="7759590" y="41891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6" name="Oval 1005">
              <a:extLst>
                <a:ext uri="{FF2B5EF4-FFF2-40B4-BE49-F238E27FC236}">
                  <a16:creationId xmlns:a16="http://schemas.microsoft.com/office/drawing/2014/main" id="{A2751047-8C62-4894-8808-76C7C810BEB6}"/>
                </a:ext>
              </a:extLst>
            </p:cNvPr>
            <p:cNvSpPr/>
            <p:nvPr/>
          </p:nvSpPr>
          <p:spPr>
            <a:xfrm>
              <a:off x="7759590" y="43415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7" name="Oval 1006">
              <a:extLst>
                <a:ext uri="{FF2B5EF4-FFF2-40B4-BE49-F238E27FC236}">
                  <a16:creationId xmlns:a16="http://schemas.microsoft.com/office/drawing/2014/main" id="{B77AA84E-41F1-4DAC-BB45-265B2F970844}"/>
                </a:ext>
              </a:extLst>
            </p:cNvPr>
            <p:cNvSpPr/>
            <p:nvPr/>
          </p:nvSpPr>
          <p:spPr>
            <a:xfrm>
              <a:off x="7759590" y="4493918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8" name="Oval 1007">
              <a:extLst>
                <a:ext uri="{FF2B5EF4-FFF2-40B4-BE49-F238E27FC236}">
                  <a16:creationId xmlns:a16="http://schemas.microsoft.com/office/drawing/2014/main" id="{436E2A7F-630C-4A89-9D5E-0D2A23A3C76F}"/>
                </a:ext>
              </a:extLst>
            </p:cNvPr>
            <p:cNvSpPr/>
            <p:nvPr/>
          </p:nvSpPr>
          <p:spPr>
            <a:xfrm>
              <a:off x="7759590" y="46463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9" name="Oval 1008">
              <a:extLst>
                <a:ext uri="{FF2B5EF4-FFF2-40B4-BE49-F238E27FC236}">
                  <a16:creationId xmlns:a16="http://schemas.microsoft.com/office/drawing/2014/main" id="{310033B4-76B2-4415-ABB2-9DCDBEAE18C7}"/>
                </a:ext>
              </a:extLst>
            </p:cNvPr>
            <p:cNvSpPr/>
            <p:nvPr/>
          </p:nvSpPr>
          <p:spPr>
            <a:xfrm>
              <a:off x="7759590" y="47987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0" name="Oval 1009">
              <a:extLst>
                <a:ext uri="{FF2B5EF4-FFF2-40B4-BE49-F238E27FC236}">
                  <a16:creationId xmlns:a16="http://schemas.microsoft.com/office/drawing/2014/main" id="{1B49877C-6BF6-4E20-972F-88A3F638DDA4}"/>
                </a:ext>
              </a:extLst>
            </p:cNvPr>
            <p:cNvSpPr/>
            <p:nvPr/>
          </p:nvSpPr>
          <p:spPr>
            <a:xfrm>
              <a:off x="7911990" y="41891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1" name="Oval 1010">
              <a:extLst>
                <a:ext uri="{FF2B5EF4-FFF2-40B4-BE49-F238E27FC236}">
                  <a16:creationId xmlns:a16="http://schemas.microsoft.com/office/drawing/2014/main" id="{0B08AC1D-886E-48D3-9D4B-705DF1C6B860}"/>
                </a:ext>
              </a:extLst>
            </p:cNvPr>
            <p:cNvSpPr/>
            <p:nvPr/>
          </p:nvSpPr>
          <p:spPr>
            <a:xfrm>
              <a:off x="7911990" y="43415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2" name="Oval 1011">
              <a:extLst>
                <a:ext uri="{FF2B5EF4-FFF2-40B4-BE49-F238E27FC236}">
                  <a16:creationId xmlns:a16="http://schemas.microsoft.com/office/drawing/2014/main" id="{31F7E202-26AC-4576-945E-D47401E4D5CE}"/>
                </a:ext>
              </a:extLst>
            </p:cNvPr>
            <p:cNvSpPr/>
            <p:nvPr/>
          </p:nvSpPr>
          <p:spPr>
            <a:xfrm>
              <a:off x="7911990" y="44939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3" name="Oval 1012">
              <a:extLst>
                <a:ext uri="{FF2B5EF4-FFF2-40B4-BE49-F238E27FC236}">
                  <a16:creationId xmlns:a16="http://schemas.microsoft.com/office/drawing/2014/main" id="{DECE02D6-70AC-4F32-8714-39BAA1528EFE}"/>
                </a:ext>
              </a:extLst>
            </p:cNvPr>
            <p:cNvSpPr/>
            <p:nvPr/>
          </p:nvSpPr>
          <p:spPr>
            <a:xfrm>
              <a:off x="7911990" y="46463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4" name="Oval 1013">
              <a:extLst>
                <a:ext uri="{FF2B5EF4-FFF2-40B4-BE49-F238E27FC236}">
                  <a16:creationId xmlns:a16="http://schemas.microsoft.com/office/drawing/2014/main" id="{49CD45FD-CC1E-4955-B71A-3BED674B382C}"/>
                </a:ext>
              </a:extLst>
            </p:cNvPr>
            <p:cNvSpPr/>
            <p:nvPr/>
          </p:nvSpPr>
          <p:spPr>
            <a:xfrm>
              <a:off x="7911990" y="47987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17" name="Straight Connector 1016">
            <a:extLst>
              <a:ext uri="{FF2B5EF4-FFF2-40B4-BE49-F238E27FC236}">
                <a16:creationId xmlns:a16="http://schemas.microsoft.com/office/drawing/2014/main" id="{DD44F017-16F6-4EA0-84F4-E965FFAFE4DE}"/>
              </a:ext>
            </a:extLst>
          </p:cNvPr>
          <p:cNvCxnSpPr>
            <a:cxnSpLocks/>
            <a:stCxn id="997" idx="3"/>
            <a:endCxn id="802" idx="7"/>
          </p:cNvCxnSpPr>
          <p:nvPr/>
        </p:nvCxnSpPr>
        <p:spPr>
          <a:xfrm flipH="1" flipV="1">
            <a:off x="4568351" y="610143"/>
            <a:ext cx="414373" cy="9477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9" name="Straight Connector 1018">
            <a:extLst>
              <a:ext uri="{FF2B5EF4-FFF2-40B4-BE49-F238E27FC236}">
                <a16:creationId xmlns:a16="http://schemas.microsoft.com/office/drawing/2014/main" id="{C9F6C7BB-C766-4A33-80E9-589C42FBF0FE}"/>
              </a:ext>
            </a:extLst>
          </p:cNvPr>
          <p:cNvCxnSpPr>
            <a:cxnSpLocks/>
            <a:stCxn id="1007" idx="5"/>
            <a:endCxn id="856" idx="1"/>
          </p:cNvCxnSpPr>
          <p:nvPr/>
        </p:nvCxnSpPr>
        <p:spPr>
          <a:xfrm flipH="1">
            <a:off x="4568351" y="1060635"/>
            <a:ext cx="414373" cy="41299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22" name="Straight Connector 1021">
            <a:extLst>
              <a:ext uri="{FF2B5EF4-FFF2-40B4-BE49-F238E27FC236}">
                <a16:creationId xmlns:a16="http://schemas.microsoft.com/office/drawing/2014/main" id="{3AC8E4CD-B475-415A-B4AA-66FA1EF50944}"/>
              </a:ext>
            </a:extLst>
          </p:cNvPr>
          <p:cNvCxnSpPr>
            <a:cxnSpLocks/>
            <a:stCxn id="969" idx="3"/>
            <a:endCxn id="810" idx="5"/>
          </p:cNvCxnSpPr>
          <p:nvPr/>
        </p:nvCxnSpPr>
        <p:spPr>
          <a:xfrm flipV="1">
            <a:off x="2658545" y="610143"/>
            <a:ext cx="639688" cy="44316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26" name="Straight Connector 1025">
            <a:extLst>
              <a:ext uri="{FF2B5EF4-FFF2-40B4-BE49-F238E27FC236}">
                <a16:creationId xmlns:a16="http://schemas.microsoft.com/office/drawing/2014/main" id="{D338D373-1E3E-44FC-988D-AFDEB43AB4FE}"/>
              </a:ext>
            </a:extLst>
          </p:cNvPr>
          <p:cNvCxnSpPr>
            <a:cxnSpLocks/>
            <a:stCxn id="979" idx="1"/>
            <a:endCxn id="864" idx="3"/>
          </p:cNvCxnSpPr>
          <p:nvPr/>
        </p:nvCxnSpPr>
        <p:spPr>
          <a:xfrm>
            <a:off x="2963345" y="1002385"/>
            <a:ext cx="334888" cy="47124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CE5148B9-536F-4C68-A81B-9AD526F0B1AA}"/>
              </a:ext>
            </a:extLst>
          </p:cNvPr>
          <p:cNvCxnSpPr>
            <a:cxnSpLocks/>
            <a:stCxn id="979" idx="5"/>
            <a:endCxn id="712" idx="4"/>
          </p:cNvCxnSpPr>
          <p:nvPr/>
        </p:nvCxnSpPr>
        <p:spPr>
          <a:xfrm flipH="1">
            <a:off x="2676241" y="1053303"/>
            <a:ext cx="338022" cy="64750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9A08A8CA-9EA7-46B3-A9EA-62722372FA1C}"/>
              </a:ext>
            </a:extLst>
          </p:cNvPr>
          <p:cNvCxnSpPr>
            <a:cxnSpLocks/>
            <a:stCxn id="969" idx="0"/>
          </p:cNvCxnSpPr>
          <p:nvPr/>
        </p:nvCxnSpPr>
        <p:spPr>
          <a:xfrm flipV="1">
            <a:off x="2684004" y="404664"/>
            <a:ext cx="0" cy="5871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FBA92727-3D5C-419D-BBBB-AE51B55434AC}"/>
              </a:ext>
            </a:extLst>
          </p:cNvPr>
          <p:cNvCxnSpPr>
            <a:cxnSpLocks/>
          </p:cNvCxnSpPr>
          <p:nvPr/>
        </p:nvCxnSpPr>
        <p:spPr>
          <a:xfrm flipV="1">
            <a:off x="2975068" y="418037"/>
            <a:ext cx="0" cy="5871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AB3C6888-BBCF-42DE-B15D-D8C6972A8071}"/>
              </a:ext>
            </a:extLst>
          </p:cNvPr>
          <p:cNvCxnSpPr>
            <a:cxnSpLocks/>
            <a:stCxn id="726" idx="3"/>
            <a:endCxn id="715" idx="3"/>
          </p:cNvCxnSpPr>
          <p:nvPr/>
        </p:nvCxnSpPr>
        <p:spPr>
          <a:xfrm flipH="1">
            <a:off x="2650782" y="1962761"/>
            <a:ext cx="317192" cy="18470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BC0D6D2B-A777-4A27-A3AF-B66DB95206A1}"/>
              </a:ext>
            </a:extLst>
          </p:cNvPr>
          <p:cNvCxnSpPr>
            <a:cxnSpLocks/>
            <a:stCxn id="741" idx="4"/>
            <a:endCxn id="979" idx="5"/>
          </p:cNvCxnSpPr>
          <p:nvPr/>
        </p:nvCxnSpPr>
        <p:spPr>
          <a:xfrm flipH="1" flipV="1">
            <a:off x="3014263" y="1053303"/>
            <a:ext cx="283970" cy="76760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C8FFBAD3-93FA-4948-BAB2-02536DB5866C}"/>
              </a:ext>
            </a:extLst>
          </p:cNvPr>
          <p:cNvCxnSpPr>
            <a:cxnSpLocks/>
            <a:stCxn id="708" idx="3"/>
            <a:endCxn id="758" idx="5"/>
          </p:cNvCxnSpPr>
          <p:nvPr/>
        </p:nvCxnSpPr>
        <p:spPr>
          <a:xfrm flipH="1">
            <a:off x="3628492" y="1961527"/>
            <a:ext cx="245805" cy="123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50CF9F69-27EE-4141-A4F3-C1B29A1C7024}"/>
              </a:ext>
            </a:extLst>
          </p:cNvPr>
          <p:cNvCxnSpPr>
            <a:cxnSpLocks/>
          </p:cNvCxnSpPr>
          <p:nvPr/>
        </p:nvCxnSpPr>
        <p:spPr>
          <a:xfrm>
            <a:off x="4924636" y="692696"/>
            <a:ext cx="739316" cy="7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736BF9D5-62C1-4FFC-A39D-10BD7952DC67}"/>
              </a:ext>
            </a:extLst>
          </p:cNvPr>
          <p:cNvCxnSpPr>
            <a:cxnSpLocks/>
            <a:endCxn id="600" idx="6"/>
          </p:cNvCxnSpPr>
          <p:nvPr/>
        </p:nvCxnSpPr>
        <p:spPr>
          <a:xfrm flipH="1">
            <a:off x="5042712" y="1005337"/>
            <a:ext cx="65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82" name="Straight Connector 1081">
            <a:extLst>
              <a:ext uri="{FF2B5EF4-FFF2-40B4-BE49-F238E27FC236}">
                <a16:creationId xmlns:a16="http://schemas.microsoft.com/office/drawing/2014/main" id="{BE20B487-38CB-4FE6-BCFD-AC2720C7B129}"/>
              </a:ext>
            </a:extLst>
          </p:cNvPr>
          <p:cNvCxnSpPr>
            <a:cxnSpLocks/>
          </p:cNvCxnSpPr>
          <p:nvPr/>
        </p:nvCxnSpPr>
        <p:spPr>
          <a:xfrm flipH="1">
            <a:off x="5173992" y="2082499"/>
            <a:ext cx="48996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A5166063-DD5F-4747-A956-43BE81FDCE0A}"/>
              </a:ext>
            </a:extLst>
          </p:cNvPr>
          <p:cNvCxnSpPr>
            <a:cxnSpLocks/>
            <a:stCxn id="710" idx="5"/>
          </p:cNvCxnSpPr>
          <p:nvPr/>
        </p:nvCxnSpPr>
        <p:spPr>
          <a:xfrm>
            <a:off x="3925215" y="2266327"/>
            <a:ext cx="17387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089" name="Group 1088">
            <a:extLst>
              <a:ext uri="{FF2B5EF4-FFF2-40B4-BE49-F238E27FC236}">
                <a16:creationId xmlns:a16="http://schemas.microsoft.com/office/drawing/2014/main" id="{3DB4D769-87EA-41DF-B653-D9B75811B4DB}"/>
              </a:ext>
            </a:extLst>
          </p:cNvPr>
          <p:cNvGrpSpPr/>
          <p:nvPr/>
        </p:nvGrpSpPr>
        <p:grpSpPr>
          <a:xfrm rot="10800000">
            <a:off x="3867900" y="2516854"/>
            <a:ext cx="986408" cy="1291208"/>
            <a:chOff x="8164996" y="1825300"/>
            <a:chExt cx="986408" cy="1291208"/>
          </a:xfrm>
        </p:grpSpPr>
        <p:sp>
          <p:nvSpPr>
            <p:cNvPr id="1090" name="Oval 1089">
              <a:extLst>
                <a:ext uri="{FF2B5EF4-FFF2-40B4-BE49-F238E27FC236}">
                  <a16:creationId xmlns:a16="http://schemas.microsoft.com/office/drawing/2014/main" id="{6416DC2E-C526-4BC7-ADD6-6B2D8432779C}"/>
                </a:ext>
              </a:extLst>
            </p:cNvPr>
            <p:cNvSpPr/>
            <p:nvPr/>
          </p:nvSpPr>
          <p:spPr>
            <a:xfrm>
              <a:off x="8164996" y="1825300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1" name="Oval 1090">
              <a:extLst>
                <a:ext uri="{FF2B5EF4-FFF2-40B4-BE49-F238E27FC236}">
                  <a16:creationId xmlns:a16="http://schemas.microsoft.com/office/drawing/2014/main" id="{8F2C76D8-F766-4C63-A4A7-D6EE044B09A1}"/>
                </a:ext>
              </a:extLst>
            </p:cNvPr>
            <p:cNvSpPr/>
            <p:nvPr/>
          </p:nvSpPr>
          <p:spPr>
            <a:xfrm>
              <a:off x="8164996" y="19777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2" name="Oval 1091">
              <a:extLst>
                <a:ext uri="{FF2B5EF4-FFF2-40B4-BE49-F238E27FC236}">
                  <a16:creationId xmlns:a16="http://schemas.microsoft.com/office/drawing/2014/main" id="{7182A982-7B93-4DA9-80F8-F9A449CF477D}"/>
                </a:ext>
              </a:extLst>
            </p:cNvPr>
            <p:cNvSpPr/>
            <p:nvPr/>
          </p:nvSpPr>
          <p:spPr>
            <a:xfrm>
              <a:off x="8164996" y="21301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3" name="Oval 1092">
              <a:extLst>
                <a:ext uri="{FF2B5EF4-FFF2-40B4-BE49-F238E27FC236}">
                  <a16:creationId xmlns:a16="http://schemas.microsoft.com/office/drawing/2014/main" id="{EC4B56F6-CF6C-4BB8-BA7C-E3666186274D}"/>
                </a:ext>
              </a:extLst>
            </p:cNvPr>
            <p:cNvSpPr/>
            <p:nvPr/>
          </p:nvSpPr>
          <p:spPr>
            <a:xfrm>
              <a:off x="8164996" y="22825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4" name="Oval 1093">
              <a:extLst>
                <a:ext uri="{FF2B5EF4-FFF2-40B4-BE49-F238E27FC236}">
                  <a16:creationId xmlns:a16="http://schemas.microsoft.com/office/drawing/2014/main" id="{3B7B1B52-3E68-4832-830D-934AC0D7F62C}"/>
                </a:ext>
              </a:extLst>
            </p:cNvPr>
            <p:cNvSpPr/>
            <p:nvPr/>
          </p:nvSpPr>
          <p:spPr>
            <a:xfrm>
              <a:off x="8164996" y="24349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5" name="Oval 1094">
              <a:extLst>
                <a:ext uri="{FF2B5EF4-FFF2-40B4-BE49-F238E27FC236}">
                  <a16:creationId xmlns:a16="http://schemas.microsoft.com/office/drawing/2014/main" id="{DC1E8314-1773-4E3D-A9D9-52671FD4CB08}"/>
                </a:ext>
              </a:extLst>
            </p:cNvPr>
            <p:cNvSpPr/>
            <p:nvPr/>
          </p:nvSpPr>
          <p:spPr>
            <a:xfrm>
              <a:off x="8164996" y="25873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6" name="Oval 1095">
              <a:extLst>
                <a:ext uri="{FF2B5EF4-FFF2-40B4-BE49-F238E27FC236}">
                  <a16:creationId xmlns:a16="http://schemas.microsoft.com/office/drawing/2014/main" id="{FDFFE5A1-6CBD-45DB-8CC8-F8C808C8AAA0}"/>
                </a:ext>
              </a:extLst>
            </p:cNvPr>
            <p:cNvSpPr/>
            <p:nvPr/>
          </p:nvSpPr>
          <p:spPr>
            <a:xfrm>
              <a:off x="8164996" y="27397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7" name="Oval 1096">
              <a:extLst>
                <a:ext uri="{FF2B5EF4-FFF2-40B4-BE49-F238E27FC236}">
                  <a16:creationId xmlns:a16="http://schemas.microsoft.com/office/drawing/2014/main" id="{9D0F9857-3BE6-495C-B660-004963E2AB67}"/>
                </a:ext>
              </a:extLst>
            </p:cNvPr>
            <p:cNvSpPr/>
            <p:nvPr/>
          </p:nvSpPr>
          <p:spPr>
            <a:xfrm>
              <a:off x="8164996" y="28921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8" name="Oval 1097">
              <a:extLst>
                <a:ext uri="{FF2B5EF4-FFF2-40B4-BE49-F238E27FC236}">
                  <a16:creationId xmlns:a16="http://schemas.microsoft.com/office/drawing/2014/main" id="{1518083A-C589-42A6-BA57-2D15E7204A52}"/>
                </a:ext>
              </a:extLst>
            </p:cNvPr>
            <p:cNvSpPr/>
            <p:nvPr/>
          </p:nvSpPr>
          <p:spPr>
            <a:xfrm>
              <a:off x="8164996" y="3044500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9" name="Oval 1098">
              <a:extLst>
                <a:ext uri="{FF2B5EF4-FFF2-40B4-BE49-F238E27FC236}">
                  <a16:creationId xmlns:a16="http://schemas.microsoft.com/office/drawing/2014/main" id="{85F60FB2-E24C-4A1D-9B36-8F161D3E4BAB}"/>
                </a:ext>
              </a:extLst>
            </p:cNvPr>
            <p:cNvSpPr/>
            <p:nvPr/>
          </p:nvSpPr>
          <p:spPr>
            <a:xfrm>
              <a:off x="8317396" y="18253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0" name="Oval 1099">
              <a:extLst>
                <a:ext uri="{FF2B5EF4-FFF2-40B4-BE49-F238E27FC236}">
                  <a16:creationId xmlns:a16="http://schemas.microsoft.com/office/drawing/2014/main" id="{8B5BB009-F8FD-4A71-9098-1988015A37C3}"/>
                </a:ext>
              </a:extLst>
            </p:cNvPr>
            <p:cNvSpPr/>
            <p:nvPr/>
          </p:nvSpPr>
          <p:spPr>
            <a:xfrm>
              <a:off x="8317396" y="30445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1" name="Oval 1100">
              <a:extLst>
                <a:ext uri="{FF2B5EF4-FFF2-40B4-BE49-F238E27FC236}">
                  <a16:creationId xmlns:a16="http://schemas.microsoft.com/office/drawing/2014/main" id="{2F47E42F-48AE-4B9E-A66B-843A42BF2BE9}"/>
                </a:ext>
              </a:extLst>
            </p:cNvPr>
            <p:cNvSpPr/>
            <p:nvPr/>
          </p:nvSpPr>
          <p:spPr>
            <a:xfrm>
              <a:off x="8469796" y="18253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1D37DA93-A869-42A6-A81E-AC33AB207996}"/>
                </a:ext>
              </a:extLst>
            </p:cNvPr>
            <p:cNvSpPr/>
            <p:nvPr/>
          </p:nvSpPr>
          <p:spPr>
            <a:xfrm>
              <a:off x="8469796" y="30445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3" name="Oval 1102">
              <a:extLst>
                <a:ext uri="{FF2B5EF4-FFF2-40B4-BE49-F238E27FC236}">
                  <a16:creationId xmlns:a16="http://schemas.microsoft.com/office/drawing/2014/main" id="{5D1C1A8E-5516-4DD9-B329-664206A4DA14}"/>
                </a:ext>
              </a:extLst>
            </p:cNvPr>
            <p:cNvSpPr/>
            <p:nvPr/>
          </p:nvSpPr>
          <p:spPr>
            <a:xfrm>
              <a:off x="8622196" y="18253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4" name="Oval 1103">
              <a:extLst>
                <a:ext uri="{FF2B5EF4-FFF2-40B4-BE49-F238E27FC236}">
                  <a16:creationId xmlns:a16="http://schemas.microsoft.com/office/drawing/2014/main" id="{A0C782D6-BBA3-4B33-B2B3-BB02AC4C5C1B}"/>
                </a:ext>
              </a:extLst>
            </p:cNvPr>
            <p:cNvSpPr/>
            <p:nvPr/>
          </p:nvSpPr>
          <p:spPr>
            <a:xfrm>
              <a:off x="8622196" y="30445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5" name="Oval 1104">
              <a:extLst>
                <a:ext uri="{FF2B5EF4-FFF2-40B4-BE49-F238E27FC236}">
                  <a16:creationId xmlns:a16="http://schemas.microsoft.com/office/drawing/2014/main" id="{02759083-8059-471D-81DD-4224E64C7BFC}"/>
                </a:ext>
              </a:extLst>
            </p:cNvPr>
            <p:cNvSpPr/>
            <p:nvPr/>
          </p:nvSpPr>
          <p:spPr>
            <a:xfrm>
              <a:off x="8774596" y="18253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6" name="Oval 1105">
              <a:extLst>
                <a:ext uri="{FF2B5EF4-FFF2-40B4-BE49-F238E27FC236}">
                  <a16:creationId xmlns:a16="http://schemas.microsoft.com/office/drawing/2014/main" id="{EF028FA4-5A93-47A0-9F86-99B7DC107BDE}"/>
                </a:ext>
              </a:extLst>
            </p:cNvPr>
            <p:cNvSpPr/>
            <p:nvPr/>
          </p:nvSpPr>
          <p:spPr>
            <a:xfrm>
              <a:off x="8774596" y="30445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7" name="Oval 1106">
              <a:extLst>
                <a:ext uri="{FF2B5EF4-FFF2-40B4-BE49-F238E27FC236}">
                  <a16:creationId xmlns:a16="http://schemas.microsoft.com/office/drawing/2014/main" id="{6A467C02-3695-4035-94CB-F0F788430BEA}"/>
                </a:ext>
              </a:extLst>
            </p:cNvPr>
            <p:cNvSpPr/>
            <p:nvPr/>
          </p:nvSpPr>
          <p:spPr>
            <a:xfrm>
              <a:off x="8926996" y="18253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8" name="Oval 1107">
              <a:extLst>
                <a:ext uri="{FF2B5EF4-FFF2-40B4-BE49-F238E27FC236}">
                  <a16:creationId xmlns:a16="http://schemas.microsoft.com/office/drawing/2014/main" id="{EC1AB2B5-EC36-4EE2-BE63-F925112FAAD4}"/>
                </a:ext>
              </a:extLst>
            </p:cNvPr>
            <p:cNvSpPr/>
            <p:nvPr/>
          </p:nvSpPr>
          <p:spPr>
            <a:xfrm>
              <a:off x="8926996" y="30445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9" name="Oval 1108">
              <a:extLst>
                <a:ext uri="{FF2B5EF4-FFF2-40B4-BE49-F238E27FC236}">
                  <a16:creationId xmlns:a16="http://schemas.microsoft.com/office/drawing/2014/main" id="{44B393A8-E62B-485C-A209-382C0CD73523}"/>
                </a:ext>
              </a:extLst>
            </p:cNvPr>
            <p:cNvSpPr/>
            <p:nvPr/>
          </p:nvSpPr>
          <p:spPr>
            <a:xfrm>
              <a:off x="9079396" y="1825300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0" name="Oval 1109">
              <a:extLst>
                <a:ext uri="{FF2B5EF4-FFF2-40B4-BE49-F238E27FC236}">
                  <a16:creationId xmlns:a16="http://schemas.microsoft.com/office/drawing/2014/main" id="{6D2C1A9C-60DA-4AC1-AD5D-8073807A94B8}"/>
                </a:ext>
              </a:extLst>
            </p:cNvPr>
            <p:cNvSpPr/>
            <p:nvPr/>
          </p:nvSpPr>
          <p:spPr>
            <a:xfrm>
              <a:off x="9079396" y="19777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1" name="Oval 1110">
              <a:extLst>
                <a:ext uri="{FF2B5EF4-FFF2-40B4-BE49-F238E27FC236}">
                  <a16:creationId xmlns:a16="http://schemas.microsoft.com/office/drawing/2014/main" id="{4EB16110-C356-4127-A8D0-50B9B6EAF31C}"/>
                </a:ext>
              </a:extLst>
            </p:cNvPr>
            <p:cNvSpPr/>
            <p:nvPr/>
          </p:nvSpPr>
          <p:spPr>
            <a:xfrm>
              <a:off x="9079396" y="21301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2" name="Oval 1111">
              <a:extLst>
                <a:ext uri="{FF2B5EF4-FFF2-40B4-BE49-F238E27FC236}">
                  <a16:creationId xmlns:a16="http://schemas.microsoft.com/office/drawing/2014/main" id="{A700B8C9-805E-4263-BCBE-1F3F9B5D04F3}"/>
                </a:ext>
              </a:extLst>
            </p:cNvPr>
            <p:cNvSpPr/>
            <p:nvPr/>
          </p:nvSpPr>
          <p:spPr>
            <a:xfrm>
              <a:off x="9079396" y="22825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3" name="Oval 1112">
              <a:extLst>
                <a:ext uri="{FF2B5EF4-FFF2-40B4-BE49-F238E27FC236}">
                  <a16:creationId xmlns:a16="http://schemas.microsoft.com/office/drawing/2014/main" id="{7DF9C98C-37BF-4796-B257-40C6961C3F10}"/>
                </a:ext>
              </a:extLst>
            </p:cNvPr>
            <p:cNvSpPr/>
            <p:nvPr/>
          </p:nvSpPr>
          <p:spPr>
            <a:xfrm>
              <a:off x="9079396" y="24349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4" name="Oval 1113">
              <a:extLst>
                <a:ext uri="{FF2B5EF4-FFF2-40B4-BE49-F238E27FC236}">
                  <a16:creationId xmlns:a16="http://schemas.microsoft.com/office/drawing/2014/main" id="{509C1343-6A0F-416C-8969-2B2430D22AE9}"/>
                </a:ext>
              </a:extLst>
            </p:cNvPr>
            <p:cNvSpPr/>
            <p:nvPr/>
          </p:nvSpPr>
          <p:spPr>
            <a:xfrm>
              <a:off x="9079396" y="25873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5" name="Oval 1114">
              <a:extLst>
                <a:ext uri="{FF2B5EF4-FFF2-40B4-BE49-F238E27FC236}">
                  <a16:creationId xmlns:a16="http://schemas.microsoft.com/office/drawing/2014/main" id="{4625E177-51F2-4B5E-A082-B1DAE2421381}"/>
                </a:ext>
              </a:extLst>
            </p:cNvPr>
            <p:cNvSpPr/>
            <p:nvPr/>
          </p:nvSpPr>
          <p:spPr>
            <a:xfrm>
              <a:off x="9079396" y="27397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6" name="Oval 1115">
              <a:extLst>
                <a:ext uri="{FF2B5EF4-FFF2-40B4-BE49-F238E27FC236}">
                  <a16:creationId xmlns:a16="http://schemas.microsoft.com/office/drawing/2014/main" id="{57F1CD91-EDFF-4382-B1F5-B8BEB2762698}"/>
                </a:ext>
              </a:extLst>
            </p:cNvPr>
            <p:cNvSpPr/>
            <p:nvPr/>
          </p:nvSpPr>
          <p:spPr>
            <a:xfrm>
              <a:off x="9079396" y="2892100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7" name="Oval 1116">
              <a:extLst>
                <a:ext uri="{FF2B5EF4-FFF2-40B4-BE49-F238E27FC236}">
                  <a16:creationId xmlns:a16="http://schemas.microsoft.com/office/drawing/2014/main" id="{52EE0846-C1A0-4F9A-870B-F9AE8C04B706}"/>
                </a:ext>
              </a:extLst>
            </p:cNvPr>
            <p:cNvSpPr/>
            <p:nvPr/>
          </p:nvSpPr>
          <p:spPr>
            <a:xfrm>
              <a:off x="9079396" y="3044500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8" name="TextBox 1117">
              <a:extLst>
                <a:ext uri="{FF2B5EF4-FFF2-40B4-BE49-F238E27FC236}">
                  <a16:creationId xmlns:a16="http://schemas.microsoft.com/office/drawing/2014/main" id="{05136AD8-3845-4BF5-856E-AF9B1E5A3999}"/>
                </a:ext>
              </a:extLst>
            </p:cNvPr>
            <p:cNvSpPr txBox="1"/>
            <p:nvPr/>
          </p:nvSpPr>
          <p:spPr>
            <a:xfrm>
              <a:off x="8425604" y="2336444"/>
              <a:ext cx="5180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/>
                <a:t>DC-DC</a:t>
              </a:r>
            </a:p>
          </p:txBody>
        </p:sp>
      </p:grpSp>
      <p:cxnSp>
        <p:nvCxnSpPr>
          <p:cNvPr id="1119" name="Straight Connector 1118">
            <a:extLst>
              <a:ext uri="{FF2B5EF4-FFF2-40B4-BE49-F238E27FC236}">
                <a16:creationId xmlns:a16="http://schemas.microsoft.com/office/drawing/2014/main" id="{48F2BFD7-81ED-42F5-A507-EA8137592A7F}"/>
              </a:ext>
            </a:extLst>
          </p:cNvPr>
          <p:cNvCxnSpPr>
            <a:cxnSpLocks/>
            <a:stCxn id="1098" idx="1"/>
          </p:cNvCxnSpPr>
          <p:nvPr/>
        </p:nvCxnSpPr>
        <p:spPr>
          <a:xfrm>
            <a:off x="4843763" y="2578317"/>
            <a:ext cx="8201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23" name="Straight Connector 1122">
            <a:extLst>
              <a:ext uri="{FF2B5EF4-FFF2-40B4-BE49-F238E27FC236}">
                <a16:creationId xmlns:a16="http://schemas.microsoft.com/office/drawing/2014/main" id="{F26936A6-5812-429D-8A83-5936096A515F}"/>
              </a:ext>
            </a:extLst>
          </p:cNvPr>
          <p:cNvCxnSpPr>
            <a:cxnSpLocks/>
            <a:stCxn id="1117" idx="7"/>
            <a:endCxn id="730" idx="5"/>
          </p:cNvCxnSpPr>
          <p:nvPr/>
        </p:nvCxnSpPr>
        <p:spPr>
          <a:xfrm flipH="1" flipV="1">
            <a:off x="3018892" y="2572361"/>
            <a:ext cx="859553" cy="595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127" name="Group 1126">
            <a:extLst>
              <a:ext uri="{FF2B5EF4-FFF2-40B4-BE49-F238E27FC236}">
                <a16:creationId xmlns:a16="http://schemas.microsoft.com/office/drawing/2014/main" id="{7575531D-556D-4942-A874-B787A246CF93}"/>
              </a:ext>
            </a:extLst>
          </p:cNvPr>
          <p:cNvGrpSpPr/>
          <p:nvPr/>
        </p:nvGrpSpPr>
        <p:grpSpPr>
          <a:xfrm rot="16200000">
            <a:off x="6517361" y="5509385"/>
            <a:ext cx="72008" cy="529208"/>
            <a:chOff x="5391200" y="701080"/>
            <a:chExt cx="72008" cy="529208"/>
          </a:xfrm>
          <a:solidFill>
            <a:schemeClr val="accent5">
              <a:lumMod val="75000"/>
            </a:schemeClr>
          </a:solidFill>
        </p:grpSpPr>
        <p:sp>
          <p:nvSpPr>
            <p:cNvPr id="1128" name="Oval 1127">
              <a:extLst>
                <a:ext uri="{FF2B5EF4-FFF2-40B4-BE49-F238E27FC236}">
                  <a16:creationId xmlns:a16="http://schemas.microsoft.com/office/drawing/2014/main" id="{14272D88-527E-4C1D-868E-40F50135DA7B}"/>
                </a:ext>
              </a:extLst>
            </p:cNvPr>
            <p:cNvSpPr/>
            <p:nvPr/>
          </p:nvSpPr>
          <p:spPr>
            <a:xfrm>
              <a:off x="5391200" y="701080"/>
              <a:ext cx="72008" cy="720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9" name="Oval 1128">
              <a:extLst>
                <a:ext uri="{FF2B5EF4-FFF2-40B4-BE49-F238E27FC236}">
                  <a16:creationId xmlns:a16="http://schemas.microsoft.com/office/drawing/2014/main" id="{1CFE8C94-905B-4DFC-A9CC-F9FEF3049DF4}"/>
                </a:ext>
              </a:extLst>
            </p:cNvPr>
            <p:cNvSpPr/>
            <p:nvPr/>
          </p:nvSpPr>
          <p:spPr>
            <a:xfrm>
              <a:off x="5391200" y="853480"/>
              <a:ext cx="72008" cy="720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0" name="Oval 1129">
              <a:extLst>
                <a:ext uri="{FF2B5EF4-FFF2-40B4-BE49-F238E27FC236}">
                  <a16:creationId xmlns:a16="http://schemas.microsoft.com/office/drawing/2014/main" id="{5954F578-DB57-4128-96E6-7E100092E590}"/>
                </a:ext>
              </a:extLst>
            </p:cNvPr>
            <p:cNvSpPr/>
            <p:nvPr/>
          </p:nvSpPr>
          <p:spPr>
            <a:xfrm>
              <a:off x="5391200" y="1005880"/>
              <a:ext cx="72008" cy="720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1" name="Oval 1130">
              <a:extLst>
                <a:ext uri="{FF2B5EF4-FFF2-40B4-BE49-F238E27FC236}">
                  <a16:creationId xmlns:a16="http://schemas.microsoft.com/office/drawing/2014/main" id="{02D1BE1A-0BDA-4B64-9413-1041BE3BF53B}"/>
                </a:ext>
              </a:extLst>
            </p:cNvPr>
            <p:cNvSpPr/>
            <p:nvPr/>
          </p:nvSpPr>
          <p:spPr>
            <a:xfrm>
              <a:off x="5391200" y="1158280"/>
              <a:ext cx="72008" cy="720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AD90BAF5-B5AA-48EF-8209-C3320EB9C919}"/>
              </a:ext>
            </a:extLst>
          </p:cNvPr>
          <p:cNvGrpSpPr/>
          <p:nvPr/>
        </p:nvGrpSpPr>
        <p:grpSpPr>
          <a:xfrm rot="10800000">
            <a:off x="5303912" y="3708647"/>
            <a:ext cx="72008" cy="224408"/>
            <a:chOff x="5391200" y="1005880"/>
            <a:chExt cx="72008" cy="224408"/>
          </a:xfrm>
          <a:solidFill>
            <a:srgbClr val="7030A0"/>
          </a:solidFill>
        </p:grpSpPr>
        <p:sp>
          <p:nvSpPr>
            <p:cNvPr id="1135" name="Oval 1134">
              <a:extLst>
                <a:ext uri="{FF2B5EF4-FFF2-40B4-BE49-F238E27FC236}">
                  <a16:creationId xmlns:a16="http://schemas.microsoft.com/office/drawing/2014/main" id="{8A20E7EF-A80A-4FE9-8D10-84C9C132F6EF}"/>
                </a:ext>
              </a:extLst>
            </p:cNvPr>
            <p:cNvSpPr/>
            <p:nvPr/>
          </p:nvSpPr>
          <p:spPr>
            <a:xfrm>
              <a:off x="5391200" y="1005880"/>
              <a:ext cx="72008" cy="720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6" name="Oval 1135">
              <a:extLst>
                <a:ext uri="{FF2B5EF4-FFF2-40B4-BE49-F238E27FC236}">
                  <a16:creationId xmlns:a16="http://schemas.microsoft.com/office/drawing/2014/main" id="{5E34B5F0-4625-48CF-89A2-A148291BF248}"/>
                </a:ext>
              </a:extLst>
            </p:cNvPr>
            <p:cNvSpPr/>
            <p:nvPr/>
          </p:nvSpPr>
          <p:spPr>
            <a:xfrm>
              <a:off x="5391200" y="1158280"/>
              <a:ext cx="72008" cy="720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37" name="Straight Connector 1136">
            <a:extLst>
              <a:ext uri="{FF2B5EF4-FFF2-40B4-BE49-F238E27FC236}">
                <a16:creationId xmlns:a16="http://schemas.microsoft.com/office/drawing/2014/main" id="{4C0343FC-0CC2-4A0E-B076-AB909FA97A1B}"/>
              </a:ext>
            </a:extLst>
          </p:cNvPr>
          <p:cNvCxnSpPr>
            <a:cxnSpLocks/>
            <a:stCxn id="1109" idx="0"/>
            <a:endCxn id="780" idx="7"/>
          </p:cNvCxnSpPr>
          <p:nvPr/>
        </p:nvCxnSpPr>
        <p:spPr>
          <a:xfrm flipH="1">
            <a:off x="3298233" y="3808062"/>
            <a:ext cx="605671" cy="359947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38" name="Straight Connector 1137">
            <a:extLst>
              <a:ext uri="{FF2B5EF4-FFF2-40B4-BE49-F238E27FC236}">
                <a16:creationId xmlns:a16="http://schemas.microsoft.com/office/drawing/2014/main" id="{321C52B4-6B29-4EAA-B58F-799E451B274C}"/>
              </a:ext>
            </a:extLst>
          </p:cNvPr>
          <p:cNvCxnSpPr>
            <a:cxnSpLocks/>
            <a:stCxn id="1135" idx="0"/>
            <a:endCxn id="789" idx="3"/>
          </p:cNvCxnSpPr>
          <p:nvPr/>
        </p:nvCxnSpPr>
        <p:spPr>
          <a:xfrm flipH="1">
            <a:off x="4720751" y="3933055"/>
            <a:ext cx="619165" cy="28587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53" name="Straight Connector 1152">
            <a:extLst>
              <a:ext uri="{FF2B5EF4-FFF2-40B4-BE49-F238E27FC236}">
                <a16:creationId xmlns:a16="http://schemas.microsoft.com/office/drawing/2014/main" id="{66205D74-C146-4932-8B22-76F132EDB416}"/>
              </a:ext>
            </a:extLst>
          </p:cNvPr>
          <p:cNvCxnSpPr>
            <a:cxnSpLocks/>
            <a:endCxn id="1135" idx="2"/>
          </p:cNvCxnSpPr>
          <p:nvPr/>
        </p:nvCxnSpPr>
        <p:spPr>
          <a:xfrm flipH="1">
            <a:off x="5375920" y="3897051"/>
            <a:ext cx="12241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55" name="Straight Connector 1154">
            <a:extLst>
              <a:ext uri="{FF2B5EF4-FFF2-40B4-BE49-F238E27FC236}">
                <a16:creationId xmlns:a16="http://schemas.microsoft.com/office/drawing/2014/main" id="{F1E5D4F4-C38F-4C53-BC76-0AC0BAE15F73}"/>
              </a:ext>
            </a:extLst>
          </p:cNvPr>
          <p:cNvCxnSpPr>
            <a:cxnSpLocks/>
            <a:stCxn id="1136" idx="6"/>
          </p:cNvCxnSpPr>
          <p:nvPr/>
        </p:nvCxnSpPr>
        <p:spPr>
          <a:xfrm>
            <a:off x="5303912" y="3744651"/>
            <a:ext cx="12961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57" name="Straight Connector 1156">
            <a:extLst>
              <a:ext uri="{FF2B5EF4-FFF2-40B4-BE49-F238E27FC236}">
                <a16:creationId xmlns:a16="http://schemas.microsoft.com/office/drawing/2014/main" id="{C4D471BE-D0E4-4448-80C2-40C96C283F5C}"/>
              </a:ext>
            </a:extLst>
          </p:cNvPr>
          <p:cNvCxnSpPr>
            <a:cxnSpLocks/>
            <a:stCxn id="1162" idx="5"/>
            <a:endCxn id="730" idx="7"/>
          </p:cNvCxnSpPr>
          <p:nvPr/>
        </p:nvCxnSpPr>
        <p:spPr>
          <a:xfrm flipV="1">
            <a:off x="2999340" y="2521443"/>
            <a:ext cx="19552" cy="45261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160" name="Group 1159">
            <a:extLst>
              <a:ext uri="{FF2B5EF4-FFF2-40B4-BE49-F238E27FC236}">
                <a16:creationId xmlns:a16="http://schemas.microsoft.com/office/drawing/2014/main" id="{ABB4325A-1152-4DEB-93A0-2274885EACD3}"/>
              </a:ext>
            </a:extLst>
          </p:cNvPr>
          <p:cNvGrpSpPr/>
          <p:nvPr/>
        </p:nvGrpSpPr>
        <p:grpSpPr>
          <a:xfrm rot="10800000">
            <a:off x="2988795" y="2963509"/>
            <a:ext cx="72008" cy="224408"/>
            <a:chOff x="5391200" y="1005880"/>
            <a:chExt cx="72008" cy="224408"/>
          </a:xfrm>
          <a:solidFill>
            <a:srgbClr val="7030A0"/>
          </a:solidFill>
        </p:grpSpPr>
        <p:sp>
          <p:nvSpPr>
            <p:cNvPr id="1161" name="Oval 1160">
              <a:extLst>
                <a:ext uri="{FF2B5EF4-FFF2-40B4-BE49-F238E27FC236}">
                  <a16:creationId xmlns:a16="http://schemas.microsoft.com/office/drawing/2014/main" id="{6B8E9D90-69F1-41EC-93B4-2F3FDBA9A870}"/>
                </a:ext>
              </a:extLst>
            </p:cNvPr>
            <p:cNvSpPr/>
            <p:nvPr/>
          </p:nvSpPr>
          <p:spPr>
            <a:xfrm>
              <a:off x="5391200" y="1005880"/>
              <a:ext cx="72008" cy="720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2" name="Oval 1161">
              <a:extLst>
                <a:ext uri="{FF2B5EF4-FFF2-40B4-BE49-F238E27FC236}">
                  <a16:creationId xmlns:a16="http://schemas.microsoft.com/office/drawing/2014/main" id="{13EEA72F-F298-446F-8744-62D91587B1AA}"/>
                </a:ext>
              </a:extLst>
            </p:cNvPr>
            <p:cNvSpPr/>
            <p:nvPr/>
          </p:nvSpPr>
          <p:spPr>
            <a:xfrm>
              <a:off x="5391200" y="1158280"/>
              <a:ext cx="72008" cy="7200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64" name="Straight Connector 1163">
            <a:extLst>
              <a:ext uri="{FF2B5EF4-FFF2-40B4-BE49-F238E27FC236}">
                <a16:creationId xmlns:a16="http://schemas.microsoft.com/office/drawing/2014/main" id="{0CAE3684-332F-4A55-91E1-40BECBCD2C0F}"/>
              </a:ext>
            </a:extLst>
          </p:cNvPr>
          <p:cNvCxnSpPr>
            <a:cxnSpLocks/>
          </p:cNvCxnSpPr>
          <p:nvPr/>
        </p:nvCxnSpPr>
        <p:spPr>
          <a:xfrm>
            <a:off x="2055751" y="3159430"/>
            <a:ext cx="1003446" cy="7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65" name="Straight Connector 1164">
            <a:extLst>
              <a:ext uri="{FF2B5EF4-FFF2-40B4-BE49-F238E27FC236}">
                <a16:creationId xmlns:a16="http://schemas.microsoft.com/office/drawing/2014/main" id="{72DAFE30-B785-4336-8175-7C34EB3D2ABE}"/>
              </a:ext>
            </a:extLst>
          </p:cNvPr>
          <p:cNvCxnSpPr>
            <a:cxnSpLocks/>
          </p:cNvCxnSpPr>
          <p:nvPr/>
        </p:nvCxnSpPr>
        <p:spPr>
          <a:xfrm flipH="1" flipV="1">
            <a:off x="1757680" y="2990820"/>
            <a:ext cx="1286150" cy="127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78" name="Straight Connector 1177">
            <a:extLst>
              <a:ext uri="{FF2B5EF4-FFF2-40B4-BE49-F238E27FC236}">
                <a16:creationId xmlns:a16="http://schemas.microsoft.com/office/drawing/2014/main" id="{0BA4F5A2-F6F0-4494-B7D3-40761DEF0D5A}"/>
              </a:ext>
            </a:extLst>
          </p:cNvPr>
          <p:cNvCxnSpPr>
            <a:cxnSpLocks/>
            <a:stCxn id="1136" idx="7"/>
            <a:endCxn id="1090" idx="2"/>
          </p:cNvCxnSpPr>
          <p:nvPr/>
        </p:nvCxnSpPr>
        <p:spPr>
          <a:xfrm flipH="1">
            <a:off x="4854308" y="3770110"/>
            <a:ext cx="460149" cy="194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85" name="Straight Connector 1184">
            <a:extLst>
              <a:ext uri="{FF2B5EF4-FFF2-40B4-BE49-F238E27FC236}">
                <a16:creationId xmlns:a16="http://schemas.microsoft.com/office/drawing/2014/main" id="{8257AED3-968A-4C9C-9414-7ABFC918111E}"/>
              </a:ext>
            </a:extLst>
          </p:cNvPr>
          <p:cNvCxnSpPr>
            <a:cxnSpLocks/>
            <a:stCxn id="879" idx="3"/>
            <a:endCxn id="709" idx="1"/>
          </p:cNvCxnSpPr>
          <p:nvPr/>
        </p:nvCxnSpPr>
        <p:spPr>
          <a:xfrm flipH="1" flipV="1">
            <a:off x="3874297" y="2063009"/>
            <a:ext cx="266942" cy="3197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188" name="Group 1187">
            <a:extLst>
              <a:ext uri="{FF2B5EF4-FFF2-40B4-BE49-F238E27FC236}">
                <a16:creationId xmlns:a16="http://schemas.microsoft.com/office/drawing/2014/main" id="{B017DC2E-56B8-4815-8917-0D4907476BD0}"/>
              </a:ext>
            </a:extLst>
          </p:cNvPr>
          <p:cNvGrpSpPr/>
          <p:nvPr/>
        </p:nvGrpSpPr>
        <p:grpSpPr>
          <a:xfrm rot="5400000">
            <a:off x="4963108" y="3556247"/>
            <a:ext cx="681608" cy="681608"/>
            <a:chOff x="7302390" y="4189118"/>
            <a:chExt cx="681608" cy="681608"/>
          </a:xfrm>
        </p:grpSpPr>
        <p:sp>
          <p:nvSpPr>
            <p:cNvPr id="1189" name="Oval 1188">
              <a:extLst>
                <a:ext uri="{FF2B5EF4-FFF2-40B4-BE49-F238E27FC236}">
                  <a16:creationId xmlns:a16="http://schemas.microsoft.com/office/drawing/2014/main" id="{308ED860-A857-4C1F-ACDD-B5AF3953B5AB}"/>
                </a:ext>
              </a:extLst>
            </p:cNvPr>
            <p:cNvSpPr/>
            <p:nvPr/>
          </p:nvSpPr>
          <p:spPr>
            <a:xfrm>
              <a:off x="7302390" y="41891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0" name="Oval 1189">
              <a:extLst>
                <a:ext uri="{FF2B5EF4-FFF2-40B4-BE49-F238E27FC236}">
                  <a16:creationId xmlns:a16="http://schemas.microsoft.com/office/drawing/2014/main" id="{053B0A5E-CD9D-40C7-BC28-F14D5DFA5C66}"/>
                </a:ext>
              </a:extLst>
            </p:cNvPr>
            <p:cNvSpPr/>
            <p:nvPr/>
          </p:nvSpPr>
          <p:spPr>
            <a:xfrm>
              <a:off x="7302390" y="43415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1" name="Oval 1190">
              <a:extLst>
                <a:ext uri="{FF2B5EF4-FFF2-40B4-BE49-F238E27FC236}">
                  <a16:creationId xmlns:a16="http://schemas.microsoft.com/office/drawing/2014/main" id="{7185EDB5-46A0-48A9-BA3C-B4D771EC81B2}"/>
                </a:ext>
              </a:extLst>
            </p:cNvPr>
            <p:cNvSpPr/>
            <p:nvPr/>
          </p:nvSpPr>
          <p:spPr>
            <a:xfrm>
              <a:off x="7302390" y="44939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2" name="Oval 1191">
              <a:extLst>
                <a:ext uri="{FF2B5EF4-FFF2-40B4-BE49-F238E27FC236}">
                  <a16:creationId xmlns:a16="http://schemas.microsoft.com/office/drawing/2014/main" id="{AF5500FC-09C1-4D59-B11C-EF04A7AAF8C6}"/>
                </a:ext>
              </a:extLst>
            </p:cNvPr>
            <p:cNvSpPr/>
            <p:nvPr/>
          </p:nvSpPr>
          <p:spPr>
            <a:xfrm>
              <a:off x="7302390" y="46463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3" name="Oval 1192">
              <a:extLst>
                <a:ext uri="{FF2B5EF4-FFF2-40B4-BE49-F238E27FC236}">
                  <a16:creationId xmlns:a16="http://schemas.microsoft.com/office/drawing/2014/main" id="{00C9CDB1-8C3A-433B-A272-D487EA178A10}"/>
                </a:ext>
              </a:extLst>
            </p:cNvPr>
            <p:cNvSpPr/>
            <p:nvPr/>
          </p:nvSpPr>
          <p:spPr>
            <a:xfrm>
              <a:off x="7302390" y="47987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4" name="Oval 1193">
              <a:extLst>
                <a:ext uri="{FF2B5EF4-FFF2-40B4-BE49-F238E27FC236}">
                  <a16:creationId xmlns:a16="http://schemas.microsoft.com/office/drawing/2014/main" id="{EF3BF844-2CF0-4564-B944-EA8051CE85BA}"/>
                </a:ext>
              </a:extLst>
            </p:cNvPr>
            <p:cNvSpPr/>
            <p:nvPr/>
          </p:nvSpPr>
          <p:spPr>
            <a:xfrm>
              <a:off x="7454790" y="41891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5" name="Oval 1194">
              <a:extLst>
                <a:ext uri="{FF2B5EF4-FFF2-40B4-BE49-F238E27FC236}">
                  <a16:creationId xmlns:a16="http://schemas.microsoft.com/office/drawing/2014/main" id="{76F5A448-0173-48E8-9681-B04B32FB75A5}"/>
                </a:ext>
              </a:extLst>
            </p:cNvPr>
            <p:cNvSpPr/>
            <p:nvPr/>
          </p:nvSpPr>
          <p:spPr>
            <a:xfrm>
              <a:off x="7454790" y="43415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6" name="Oval 1195">
              <a:extLst>
                <a:ext uri="{FF2B5EF4-FFF2-40B4-BE49-F238E27FC236}">
                  <a16:creationId xmlns:a16="http://schemas.microsoft.com/office/drawing/2014/main" id="{8A6572AC-B811-4DEC-BB1C-83D3BF785876}"/>
                </a:ext>
              </a:extLst>
            </p:cNvPr>
            <p:cNvSpPr/>
            <p:nvPr/>
          </p:nvSpPr>
          <p:spPr>
            <a:xfrm>
              <a:off x="7454790" y="4493918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7" name="Oval 1196">
              <a:extLst>
                <a:ext uri="{FF2B5EF4-FFF2-40B4-BE49-F238E27FC236}">
                  <a16:creationId xmlns:a16="http://schemas.microsoft.com/office/drawing/2014/main" id="{670E494F-5E89-4D99-99A5-61008E5841AE}"/>
                </a:ext>
              </a:extLst>
            </p:cNvPr>
            <p:cNvSpPr/>
            <p:nvPr/>
          </p:nvSpPr>
          <p:spPr>
            <a:xfrm>
              <a:off x="7454790" y="46463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8" name="Oval 1197">
              <a:extLst>
                <a:ext uri="{FF2B5EF4-FFF2-40B4-BE49-F238E27FC236}">
                  <a16:creationId xmlns:a16="http://schemas.microsoft.com/office/drawing/2014/main" id="{A468BCCA-2379-49D3-9586-8E389851AE0E}"/>
                </a:ext>
              </a:extLst>
            </p:cNvPr>
            <p:cNvSpPr/>
            <p:nvPr/>
          </p:nvSpPr>
          <p:spPr>
            <a:xfrm>
              <a:off x="7454790" y="47987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9" name="Oval 1198">
              <a:extLst>
                <a:ext uri="{FF2B5EF4-FFF2-40B4-BE49-F238E27FC236}">
                  <a16:creationId xmlns:a16="http://schemas.microsoft.com/office/drawing/2014/main" id="{50DDC242-C38D-40A9-8CAB-740D27A468EC}"/>
                </a:ext>
              </a:extLst>
            </p:cNvPr>
            <p:cNvSpPr/>
            <p:nvPr/>
          </p:nvSpPr>
          <p:spPr>
            <a:xfrm>
              <a:off x="7607190" y="41891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0" name="Oval 1199">
              <a:extLst>
                <a:ext uri="{FF2B5EF4-FFF2-40B4-BE49-F238E27FC236}">
                  <a16:creationId xmlns:a16="http://schemas.microsoft.com/office/drawing/2014/main" id="{8A6643E3-5C89-47E8-AD9B-6A8B6624689F}"/>
                </a:ext>
              </a:extLst>
            </p:cNvPr>
            <p:cNvSpPr/>
            <p:nvPr/>
          </p:nvSpPr>
          <p:spPr>
            <a:xfrm>
              <a:off x="7607190" y="43415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1" name="Oval 1200">
              <a:extLst>
                <a:ext uri="{FF2B5EF4-FFF2-40B4-BE49-F238E27FC236}">
                  <a16:creationId xmlns:a16="http://schemas.microsoft.com/office/drawing/2014/main" id="{3BCB3639-FDFE-462A-8F7E-89E010FEE8B0}"/>
                </a:ext>
              </a:extLst>
            </p:cNvPr>
            <p:cNvSpPr/>
            <p:nvPr/>
          </p:nvSpPr>
          <p:spPr>
            <a:xfrm>
              <a:off x="7607190" y="44939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2" name="Oval 1201">
              <a:extLst>
                <a:ext uri="{FF2B5EF4-FFF2-40B4-BE49-F238E27FC236}">
                  <a16:creationId xmlns:a16="http://schemas.microsoft.com/office/drawing/2014/main" id="{00CB209E-0930-4985-8521-80DD16C93FB4}"/>
                </a:ext>
              </a:extLst>
            </p:cNvPr>
            <p:cNvSpPr/>
            <p:nvPr/>
          </p:nvSpPr>
          <p:spPr>
            <a:xfrm>
              <a:off x="7607190" y="46463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3" name="Oval 1202">
              <a:extLst>
                <a:ext uri="{FF2B5EF4-FFF2-40B4-BE49-F238E27FC236}">
                  <a16:creationId xmlns:a16="http://schemas.microsoft.com/office/drawing/2014/main" id="{B7BA20FD-82A9-4764-953C-802EDF3DAB3F}"/>
                </a:ext>
              </a:extLst>
            </p:cNvPr>
            <p:cNvSpPr/>
            <p:nvPr/>
          </p:nvSpPr>
          <p:spPr>
            <a:xfrm>
              <a:off x="7607190" y="47987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4" name="Oval 1203">
              <a:extLst>
                <a:ext uri="{FF2B5EF4-FFF2-40B4-BE49-F238E27FC236}">
                  <a16:creationId xmlns:a16="http://schemas.microsoft.com/office/drawing/2014/main" id="{BAC929E1-E931-4771-8077-84EDCB636ED5}"/>
                </a:ext>
              </a:extLst>
            </p:cNvPr>
            <p:cNvSpPr/>
            <p:nvPr/>
          </p:nvSpPr>
          <p:spPr>
            <a:xfrm>
              <a:off x="7759590" y="41891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5" name="Oval 1204">
              <a:extLst>
                <a:ext uri="{FF2B5EF4-FFF2-40B4-BE49-F238E27FC236}">
                  <a16:creationId xmlns:a16="http://schemas.microsoft.com/office/drawing/2014/main" id="{6FB01DDE-313A-4F8A-A63A-D157E5FC16F4}"/>
                </a:ext>
              </a:extLst>
            </p:cNvPr>
            <p:cNvSpPr/>
            <p:nvPr/>
          </p:nvSpPr>
          <p:spPr>
            <a:xfrm>
              <a:off x="7759590" y="43415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6" name="Oval 1205">
              <a:extLst>
                <a:ext uri="{FF2B5EF4-FFF2-40B4-BE49-F238E27FC236}">
                  <a16:creationId xmlns:a16="http://schemas.microsoft.com/office/drawing/2014/main" id="{87A7D9D2-23A5-4185-8ADC-35FA1C1675FA}"/>
                </a:ext>
              </a:extLst>
            </p:cNvPr>
            <p:cNvSpPr/>
            <p:nvPr/>
          </p:nvSpPr>
          <p:spPr>
            <a:xfrm>
              <a:off x="7759590" y="4493918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7" name="Oval 1206">
              <a:extLst>
                <a:ext uri="{FF2B5EF4-FFF2-40B4-BE49-F238E27FC236}">
                  <a16:creationId xmlns:a16="http://schemas.microsoft.com/office/drawing/2014/main" id="{16CD6324-CE0B-4187-BFBC-7BC40F582967}"/>
                </a:ext>
              </a:extLst>
            </p:cNvPr>
            <p:cNvSpPr/>
            <p:nvPr/>
          </p:nvSpPr>
          <p:spPr>
            <a:xfrm>
              <a:off x="7759590" y="46463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8" name="Oval 1207">
              <a:extLst>
                <a:ext uri="{FF2B5EF4-FFF2-40B4-BE49-F238E27FC236}">
                  <a16:creationId xmlns:a16="http://schemas.microsoft.com/office/drawing/2014/main" id="{132678E7-AA2F-418B-B1EC-E1F9B24DDED9}"/>
                </a:ext>
              </a:extLst>
            </p:cNvPr>
            <p:cNvSpPr/>
            <p:nvPr/>
          </p:nvSpPr>
          <p:spPr>
            <a:xfrm>
              <a:off x="7759590" y="47987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9" name="Oval 1208">
              <a:extLst>
                <a:ext uri="{FF2B5EF4-FFF2-40B4-BE49-F238E27FC236}">
                  <a16:creationId xmlns:a16="http://schemas.microsoft.com/office/drawing/2014/main" id="{261E44E5-72A7-4D2A-8D23-38DD8A176E94}"/>
                </a:ext>
              </a:extLst>
            </p:cNvPr>
            <p:cNvSpPr/>
            <p:nvPr/>
          </p:nvSpPr>
          <p:spPr>
            <a:xfrm>
              <a:off x="7911990" y="41891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0" name="Oval 1209">
              <a:extLst>
                <a:ext uri="{FF2B5EF4-FFF2-40B4-BE49-F238E27FC236}">
                  <a16:creationId xmlns:a16="http://schemas.microsoft.com/office/drawing/2014/main" id="{E1E68F87-2055-4413-BDED-20D5D65D8525}"/>
                </a:ext>
              </a:extLst>
            </p:cNvPr>
            <p:cNvSpPr/>
            <p:nvPr/>
          </p:nvSpPr>
          <p:spPr>
            <a:xfrm>
              <a:off x="7911990" y="43415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1" name="Oval 1210">
              <a:extLst>
                <a:ext uri="{FF2B5EF4-FFF2-40B4-BE49-F238E27FC236}">
                  <a16:creationId xmlns:a16="http://schemas.microsoft.com/office/drawing/2014/main" id="{959F2463-F9C1-4159-AE96-22C0A66BE87A}"/>
                </a:ext>
              </a:extLst>
            </p:cNvPr>
            <p:cNvSpPr/>
            <p:nvPr/>
          </p:nvSpPr>
          <p:spPr>
            <a:xfrm>
              <a:off x="7911990" y="44939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2" name="Oval 1211">
              <a:extLst>
                <a:ext uri="{FF2B5EF4-FFF2-40B4-BE49-F238E27FC236}">
                  <a16:creationId xmlns:a16="http://schemas.microsoft.com/office/drawing/2014/main" id="{D984C7DE-E8C6-4E85-A185-2DF256BC33B9}"/>
                </a:ext>
              </a:extLst>
            </p:cNvPr>
            <p:cNvSpPr/>
            <p:nvPr/>
          </p:nvSpPr>
          <p:spPr>
            <a:xfrm>
              <a:off x="7911990" y="46463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3" name="Oval 1212">
              <a:extLst>
                <a:ext uri="{FF2B5EF4-FFF2-40B4-BE49-F238E27FC236}">
                  <a16:creationId xmlns:a16="http://schemas.microsoft.com/office/drawing/2014/main" id="{6CA6D9E9-FF0C-411F-844A-8480BA5C10F0}"/>
                </a:ext>
              </a:extLst>
            </p:cNvPr>
            <p:cNvSpPr/>
            <p:nvPr/>
          </p:nvSpPr>
          <p:spPr>
            <a:xfrm>
              <a:off x="7911990" y="4798718"/>
              <a:ext cx="72008" cy="7200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85443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</dc:creator>
  <cp:lastModifiedBy>Donald</cp:lastModifiedBy>
  <cp:revision>15</cp:revision>
  <dcterms:created xsi:type="dcterms:W3CDTF">2021-07-18T10:28:35Z</dcterms:created>
  <dcterms:modified xsi:type="dcterms:W3CDTF">2021-07-18T14:13:37Z</dcterms:modified>
</cp:coreProperties>
</file>