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84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CC2F-1384-4E9F-BB68-6E6826F6F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FEFEF-41EC-4188-AA90-44765D0A6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11AE9-16F5-4ABB-BCF2-45E37AC2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D238-E224-4BE2-8EEF-C998685C7BFC}" type="datetimeFigureOut">
              <a:rPr lang="en-AU" smtClean="0"/>
              <a:t>26/01/2022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DD256-2246-48DA-A879-31EB70B29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94C4D-53A2-455D-B22E-FB9C8C45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8708-022D-4AEE-893C-D7073C940E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619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99FB3-20F1-4E27-AC67-E25D140B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2A3E9-7ADE-4090-9377-CD9B6BEBD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19AEB-12E2-4496-883E-736EA056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D238-E224-4BE2-8EEF-C998685C7BFC}" type="datetimeFigureOut">
              <a:rPr lang="en-AU" smtClean="0"/>
              <a:t>26/01/2022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2F9CB-FA13-4E32-AB32-442E8FF7E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8D25F-951A-4231-85E1-FBF720308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8708-022D-4AEE-893C-D7073C940E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597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62F834-CC36-4330-BF56-DEDA9E971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2718B-EFA9-406D-827E-AE55C98AC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CED45-A90A-4D88-9FFD-EDA69C67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D238-E224-4BE2-8EEF-C998685C7BFC}" type="datetimeFigureOut">
              <a:rPr lang="en-AU" smtClean="0"/>
              <a:t>26/01/2022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6E12C-BD24-46F7-AFAE-12DB567AB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F523B-398C-4840-B278-3260BF05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8708-022D-4AEE-893C-D7073C940E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304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673E-CE05-4007-90B8-CA0BA62C0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455F2-3C44-4786-ADF2-FBF36B0B2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1EABF-5D8B-41ED-8B53-319D145C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D238-E224-4BE2-8EEF-C998685C7BFC}" type="datetimeFigureOut">
              <a:rPr lang="en-AU" smtClean="0"/>
              <a:t>26/01/2022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888B1-1260-4975-B641-F127AEBC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748D9-412C-4710-97E5-0178F0C50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8708-022D-4AEE-893C-D7073C940E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679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D6DD-2290-4943-A6F2-FF31B1220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EFA49-360C-425F-98B1-1B48738BE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44CA7-5FE1-4AE1-9ACB-C0375E36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D238-E224-4BE2-8EEF-C998685C7BFC}" type="datetimeFigureOut">
              <a:rPr lang="en-AU" smtClean="0"/>
              <a:t>26/01/2022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302FE-EB79-4A4B-B43E-A6F36A060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C7398-25C6-4CB3-854F-71954E90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8708-022D-4AEE-893C-D7073C940E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600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C133-8059-4744-85B0-6CAE7BAF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4FEA2-035C-4B7F-9B81-57C58377C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E71D3-3214-48E5-AEA8-AAA6DC38E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703E5-CA69-419B-8208-CBE11EC9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D238-E224-4BE2-8EEF-C998685C7BFC}" type="datetimeFigureOut">
              <a:rPr lang="en-AU" smtClean="0"/>
              <a:t>26/01/2022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F7015-7B65-41A8-B546-C2930E220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F4D1E-1F1F-40A3-BC1E-2C33E973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8708-022D-4AEE-893C-D7073C940E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154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172C5-AE6A-43F4-8DDC-25078E0A4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1E808-0A10-4B18-AA15-10A4DFF8F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7F261-BA19-4195-9A62-D838AAAB7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7A159E-8F82-4D12-BD65-9105315E0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4326E-7122-442A-9FBC-B1DD27656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1E9A89-9007-4354-8776-ADB09DB60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D238-E224-4BE2-8EEF-C998685C7BFC}" type="datetimeFigureOut">
              <a:rPr lang="en-AU" smtClean="0"/>
              <a:t>26/01/2022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8A70A-41AE-437E-9154-4F9366392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1FE9C4-6E51-4672-AE99-2BD853DC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8708-022D-4AEE-893C-D7073C940E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38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A81C-B0EA-452F-9E4A-E85938FF7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B9AE8-3D49-400F-9071-1DC99E7E6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D238-E224-4BE2-8EEF-C998685C7BFC}" type="datetimeFigureOut">
              <a:rPr lang="en-AU" smtClean="0"/>
              <a:t>26/01/2022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4F801-D2CE-4DE5-B180-3EF3DF7B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F2DE8-FDD1-4D7A-AC1E-8A39394A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8708-022D-4AEE-893C-D7073C940E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870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D64A2-5CD5-4F01-92B9-A84BD3C2F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D238-E224-4BE2-8EEF-C998685C7BFC}" type="datetimeFigureOut">
              <a:rPr lang="en-AU" smtClean="0"/>
              <a:t>26/01/2022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D659CF-B150-4109-81C3-AD9E7924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47EBB-C5DD-4F84-A449-AF4ED225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8708-022D-4AEE-893C-D7073C940E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950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2A1-FE5F-48BF-A037-F53BAF28C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AE8C0-B32B-4821-B1C2-016E80824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3EFCB-175E-4F17-ACE7-75720765A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77994-9ADC-467E-9D33-87756CF5D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D238-E224-4BE2-8EEF-C998685C7BFC}" type="datetimeFigureOut">
              <a:rPr lang="en-AU" smtClean="0"/>
              <a:t>26/01/2022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18D22-E7F3-4215-AF51-A524D5E4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C6D57-73D6-443D-9BB4-3DF1B5B9A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8708-022D-4AEE-893C-D7073C940E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5219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F0519-E99B-4FEE-A1A7-F73886AFE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1BC38B-6D8C-4F0A-8D34-9A81EA8B2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36954-C677-4798-B196-19DADCC36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69DD8-7E37-42AD-BDFC-417B9C33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D238-E224-4BE2-8EEF-C998685C7BFC}" type="datetimeFigureOut">
              <a:rPr lang="en-AU" smtClean="0"/>
              <a:t>26/01/2022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5290F-0A4F-4C06-9F97-AE1F3874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D25B3-C2D8-4954-9F92-05CE9886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8708-022D-4AEE-893C-D7073C940E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138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3CF784-A773-49DE-A24F-CBDF53FFC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6917A-769A-49A5-926A-79BCD8858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D2F5A-0A29-431B-B826-D0BC4EE38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0D238-E224-4BE2-8EEF-C998685C7BFC}" type="datetimeFigureOut">
              <a:rPr lang="en-AU" smtClean="0"/>
              <a:t>26/01/2022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B5C76-504F-4A91-B443-29E1C600E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3986A-3EC9-4009-8DEA-BC4992A84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18708-022D-4AEE-893C-D7073C940E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698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1E6A84E8-EF08-4E02-B425-897AD6318F61}"/>
              </a:ext>
            </a:extLst>
          </p:cNvPr>
          <p:cNvGrpSpPr/>
          <p:nvPr/>
        </p:nvGrpSpPr>
        <p:grpSpPr>
          <a:xfrm>
            <a:off x="725214" y="2913461"/>
            <a:ext cx="4284716" cy="1130908"/>
            <a:chOff x="725214" y="2686446"/>
            <a:chExt cx="4284716" cy="11309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3A966B-336F-40DF-A4EF-EAC061D84B26}"/>
                </a:ext>
              </a:extLst>
            </p:cNvPr>
            <p:cNvSpPr/>
            <p:nvPr/>
          </p:nvSpPr>
          <p:spPr>
            <a:xfrm>
              <a:off x="725214" y="2686446"/>
              <a:ext cx="1518743" cy="11309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Study</a:t>
              </a:r>
              <a:endParaRPr lang="en-AU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6E51A2-A05A-4929-BEE2-88DAD4960408}"/>
                </a:ext>
              </a:extLst>
            </p:cNvPr>
            <p:cNvSpPr/>
            <p:nvPr/>
          </p:nvSpPr>
          <p:spPr>
            <a:xfrm>
              <a:off x="3491187" y="2686446"/>
              <a:ext cx="1518743" cy="11309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</a:t>
              </a:r>
              <a:endParaRPr lang="en-AU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4BDC679-D64D-47D9-B74E-B271A7F17C07}"/>
              </a:ext>
            </a:extLst>
          </p:cNvPr>
          <p:cNvSpPr/>
          <p:nvPr/>
        </p:nvSpPr>
        <p:spPr>
          <a:xfrm>
            <a:off x="3491187" y="195492"/>
            <a:ext cx="1518743" cy="11309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(image capture)</a:t>
            </a:r>
            <a:endParaRPr lang="en-AU" sz="1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D22B16-8492-49FE-B35B-BECC07F78165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243957" y="3478915"/>
            <a:ext cx="124723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1A7C5D-A7CF-4741-A027-65EF10BD51D8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243957" y="760946"/>
            <a:ext cx="1247230" cy="271796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8A4F42D-308C-4E47-92E7-829B5DAFB016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flipV="1">
            <a:off x="4250559" y="1326400"/>
            <a:ext cx="0" cy="15870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C307306-CCD5-4BBE-A1C4-0BDCB57FF20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009930" y="2572925"/>
            <a:ext cx="1247230" cy="9059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974C341-E881-4A44-9158-82FD7962F60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009930" y="3478915"/>
            <a:ext cx="1247230" cy="90598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46F870D-A6B4-45C7-9606-304B3432587A}"/>
              </a:ext>
            </a:extLst>
          </p:cNvPr>
          <p:cNvSpPr/>
          <p:nvPr/>
        </p:nvSpPr>
        <p:spPr>
          <a:xfrm>
            <a:off x="6257160" y="2007471"/>
            <a:ext cx="1518743" cy="1130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Observation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002589-EEC6-4B85-BA06-B11958460D5A}"/>
              </a:ext>
            </a:extLst>
          </p:cNvPr>
          <p:cNvSpPr/>
          <p:nvPr/>
        </p:nvSpPr>
        <p:spPr>
          <a:xfrm>
            <a:off x="6257160" y="3819450"/>
            <a:ext cx="1518743" cy="1130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Occurrence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71859C-0C83-4AFE-B1D3-65C026958295}"/>
              </a:ext>
            </a:extLst>
          </p:cNvPr>
          <p:cNvSpPr/>
          <p:nvPr/>
        </p:nvSpPr>
        <p:spPr>
          <a:xfrm>
            <a:off x="6257160" y="5631430"/>
            <a:ext cx="1518743" cy="11309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(image processing)</a:t>
            </a:r>
            <a:endParaRPr lang="en-AU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9029503-5867-41ED-A1D8-900C83B3C1B9}"/>
              </a:ext>
            </a:extLst>
          </p:cNvPr>
          <p:cNvCxnSpPr>
            <a:cxnSpLocks/>
            <a:stCxn id="8" idx="2"/>
            <a:endCxn id="28" idx="0"/>
          </p:cNvCxnSpPr>
          <p:nvPr/>
        </p:nvCxnSpPr>
        <p:spPr>
          <a:xfrm>
            <a:off x="7016532" y="4950358"/>
            <a:ext cx="0" cy="6810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74D7CCD-778A-47BE-A4B5-406AF5D1D03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7016532" y="3138379"/>
            <a:ext cx="0" cy="6810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64FDEB8-AB39-4AA2-B46A-4FAF06D3A768}"/>
              </a:ext>
            </a:extLst>
          </p:cNvPr>
          <p:cNvCxnSpPr>
            <a:cxnSpLocks/>
            <a:stCxn id="5" idx="3"/>
            <a:endCxn id="28" idx="1"/>
          </p:cNvCxnSpPr>
          <p:nvPr/>
        </p:nvCxnSpPr>
        <p:spPr>
          <a:xfrm>
            <a:off x="2243957" y="3478915"/>
            <a:ext cx="4013203" cy="271796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66D9D96-AEC0-41CA-81C8-924533A1F660}"/>
              </a:ext>
            </a:extLst>
          </p:cNvPr>
          <p:cNvCxnSpPr>
            <a:cxnSpLocks/>
            <a:stCxn id="6" idx="2"/>
            <a:endCxn id="28" idx="1"/>
          </p:cNvCxnSpPr>
          <p:nvPr/>
        </p:nvCxnSpPr>
        <p:spPr>
          <a:xfrm>
            <a:off x="4250559" y="4044369"/>
            <a:ext cx="2006601" cy="215251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571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Hobern</dc:creator>
  <cp:lastModifiedBy>Donald Hobern</cp:lastModifiedBy>
  <cp:revision>1</cp:revision>
  <dcterms:created xsi:type="dcterms:W3CDTF">2022-01-26T04:25:53Z</dcterms:created>
  <dcterms:modified xsi:type="dcterms:W3CDTF">2022-01-26T05:17:06Z</dcterms:modified>
</cp:coreProperties>
</file>