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FFD109-3BAC-A347-BA2A-03534F8ECE5A}" v="20" dt="2021-01-15T15:41:49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6766"/>
  </p:normalViewPr>
  <p:slideViewPr>
    <p:cSldViewPr snapToGrid="0" snapToObjects="1">
      <p:cViewPr>
        <p:scale>
          <a:sx n="160" d="100"/>
          <a:sy n="160" d="100"/>
        </p:scale>
        <p:origin x="1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A285-C567-054B-AA14-F3C38DACD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04859-36A5-9B49-A73A-D6FD62F0F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84186-89C1-8746-8345-7A2AF604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F93A-E5AD-7941-A89D-263AEB00E50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FA03D-F7D3-5E4A-9E19-A7E97E05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B022B-0618-EB42-99C4-58567463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B5DC-C55D-C94B-B17E-F3D39B49F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0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0EBA-8732-A847-85D9-E2521B6E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61083-1BB6-4C4F-997C-A1E20468E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D6F0B-C6DF-4B45-96BD-D7CA7C0D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F93A-E5AD-7941-A89D-263AEB00E50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7F1E2-CAF2-604F-8301-1BE0C1FE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73939-624E-7549-A5A6-2953CC96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B5DC-C55D-C94B-B17E-F3D39B49F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2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1FC96-30E2-7740-8FFB-1BBE41690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3A94E-49AD-6744-83E3-E1D6C6B9F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FE136-4E2A-484C-9D5B-AE457C10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F93A-E5AD-7941-A89D-263AEB00E50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3D192-597C-D649-8CE0-DFD7B916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A6390-B2CD-FD45-9086-9F04134F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B5DC-C55D-C94B-B17E-F3D39B49F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0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F3B3-09BD-104C-A3FB-0D1F7BFE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62D5-0BD0-324D-8D79-A5BC57EBD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1D3EA-F67A-7D42-9840-B1C8574C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F93A-E5AD-7941-A89D-263AEB00E50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1B373-8891-5644-8A5C-64EEA25B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1F82A-5CC7-FD48-89CE-EA44D7B4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B5DC-C55D-C94B-B17E-F3D39B49F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1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B9AD-4C57-8144-92AD-15D23B0E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1EEAD-C775-5A41-8307-06B52B188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F412-886F-B34A-87A8-723A7C8A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F93A-E5AD-7941-A89D-263AEB00E50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18F2-BE10-C94D-80DA-A7990AB7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F1B0A-C2EF-1847-BBD2-833BD1D8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B5DC-C55D-C94B-B17E-F3D39B49F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68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8C10-4F92-5442-AB1A-11444726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6B2F-C989-0349-BE20-F2FACF1C1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8F8B6-F0BB-EF43-B2C2-DAD4134F3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901BB-6C0F-6345-B17C-D3B139F5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F93A-E5AD-7941-A89D-263AEB00E50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EEC07-6BEF-CC48-8BFC-25069DD8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43F7B-E473-E442-BCA1-8F796360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B5DC-C55D-C94B-B17E-F3D39B49F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06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7BFE-1C39-7B47-83DB-2FBF8948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7F8A8-D248-D04E-9A6C-CF086BAF0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A85AF-EAB9-C14E-BA3C-C41CD92B4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ACC4D-3457-BF44-9AA3-91D5C785E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958F-79A3-364A-B7B2-27465E57E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8738A-4063-2841-BE6F-BB152E0D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F93A-E5AD-7941-A89D-263AEB00E50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61F40-9165-394B-B8B1-818E04A4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CCB86-D5B8-D945-90B1-590EFB12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B5DC-C55D-C94B-B17E-F3D39B49F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6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39B4-8E35-EA46-9D8E-10F93105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8368A-11D4-1A4A-B9D4-B27D4B1B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F93A-E5AD-7941-A89D-263AEB00E50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1E869-5A40-C04B-985F-AA21083A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C08DE-9718-D34C-AE23-86D65384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B5DC-C55D-C94B-B17E-F3D39B49F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27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5C56A-0A0B-4943-AB78-21F1F9FB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F93A-E5AD-7941-A89D-263AEB00E50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1E65C-FCA0-5745-9BB6-7C8FD105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C909D-5463-3D48-A73A-55E9E197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B5DC-C55D-C94B-B17E-F3D39B49F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76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E838-EB6D-F249-840C-09460D2D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EE1D-AE89-BB41-B71D-C1DA0E03A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547A9-4C14-0649-8270-5388F869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559F8-702F-0D46-8E88-C325D5B5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F93A-E5AD-7941-A89D-263AEB00E50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D7D2F-797F-5244-9BFB-5C416F3B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F413C-2447-004D-825C-0C282444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B5DC-C55D-C94B-B17E-F3D39B49F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99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1E53-A948-4947-9659-05418E99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44FB5-B4E7-904E-B1A0-0D136E90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8AA6D-40A7-2D4D-8868-B5BFE683E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A8F6D-A8EF-7248-B10B-9E4F49D1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F93A-E5AD-7941-A89D-263AEB00E50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E0263-3ADC-0641-9217-CDEDEA0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C092F-B2A5-E14D-BE84-B9461D54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B5DC-C55D-C94B-B17E-F3D39B49F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16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45B87-77F4-DF4E-9463-643A5902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3F35E-074C-5647-B796-059229668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9300-E357-664B-A88B-F5D641AB5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FF93A-E5AD-7941-A89D-263AEB00E50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2E2C-0FC0-6940-BC11-966B79FE2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BFB73-99C3-574B-9CF0-423AB3B2D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BB5DC-C55D-C94B-B17E-F3D39B49F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4BEF19-CBA3-C042-9E3C-1536D6FC1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86" t="33163" r="44677" b="54778"/>
          <a:stretch/>
        </p:blipFill>
        <p:spPr>
          <a:xfrm>
            <a:off x="10262992" y="4941517"/>
            <a:ext cx="1929008" cy="19164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31F2F6-1A71-C64E-A48E-A46A19659152}"/>
              </a:ext>
            </a:extLst>
          </p:cNvPr>
          <p:cNvSpPr txBox="1"/>
          <p:nvPr/>
        </p:nvSpPr>
        <p:spPr>
          <a:xfrm>
            <a:off x="212942" y="225468"/>
            <a:ext cx="11386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venir Book" panose="02000503020000020003" pitchFamily="2" charset="0"/>
              </a:rPr>
              <a:t>Astronaut database (week 29 2020)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38089-6F86-874B-9E70-A2E12598816D}"/>
              </a:ext>
            </a:extLst>
          </p:cNvPr>
          <p:cNvSpPr txBox="1"/>
          <p:nvPr/>
        </p:nvSpPr>
        <p:spPr>
          <a:xfrm>
            <a:off x="212942" y="1929440"/>
            <a:ext cx="113861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Book" panose="02000503020000020003" pitchFamily="2" charset="0"/>
              </a:rPr>
              <a:t>Compiled by NASA and contains basic information on the 1227 people who have been launched into space prior to 2020-01-15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Book" panose="02000503020000020003" pitchFamily="2" charset="0"/>
              </a:rPr>
              <a:t>Full name, sex, date of birth, nationality, military status, mission title and year </a:t>
            </a:r>
            <a:r>
              <a:rPr lang="en-GB" sz="2800">
                <a:solidFill>
                  <a:schemeClr val="bg1"/>
                </a:solidFill>
                <a:latin typeface="Avenir Book" panose="02000503020000020003" pitchFamily="2" charset="0"/>
              </a:rPr>
              <a:t>of selection</a:t>
            </a:r>
            <a:endParaRPr lang="en-GB" sz="2800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pPr marL="720725" indent="-709613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Book" panose="02000503020000020003" pitchFamily="2" charset="0"/>
              </a:rPr>
              <a:t>Which countries are astronauts from?</a:t>
            </a:r>
          </a:p>
          <a:p>
            <a:pPr marL="720725" indent="-709613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pPr marL="720725" indent="-709613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Book" panose="02000503020000020003" pitchFamily="2" charset="0"/>
              </a:rPr>
              <a:t>How old are astronauts when they go into space?</a:t>
            </a:r>
          </a:p>
        </p:txBody>
      </p:sp>
    </p:spTree>
    <p:extLst>
      <p:ext uri="{BB962C8B-B14F-4D97-AF65-F5344CB8AC3E}">
        <p14:creationId xmlns:p14="http://schemas.microsoft.com/office/powerpoint/2010/main" val="283927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dessert&#10;&#10;Description automatically generated">
            <a:extLst>
              <a:ext uri="{FF2B5EF4-FFF2-40B4-BE49-F238E27FC236}">
                <a16:creationId xmlns:a16="http://schemas.microsoft.com/office/drawing/2014/main" id="{8C0823BA-9CF4-DE40-B22C-1A4EBAB92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1" b="4196"/>
          <a:stretch/>
        </p:blipFill>
        <p:spPr>
          <a:xfrm>
            <a:off x="0" y="0"/>
            <a:ext cx="5787025" cy="6858000"/>
          </a:xfrm>
          <a:prstGeom prst="rect">
            <a:avLst/>
          </a:prstGeom>
        </p:spPr>
      </p:pic>
      <p:pic>
        <p:nvPicPr>
          <p:cNvPr id="23" name="Picture 2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2C3EECA-8F54-5F47-8445-5D54262384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4" r="2435"/>
          <a:stretch/>
        </p:blipFill>
        <p:spPr>
          <a:xfrm>
            <a:off x="5716044" y="0"/>
            <a:ext cx="6475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63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Roberts</dc:creator>
  <cp:lastModifiedBy>Joe Roberts</cp:lastModifiedBy>
  <cp:revision>2</cp:revision>
  <dcterms:created xsi:type="dcterms:W3CDTF">2021-01-15T13:57:59Z</dcterms:created>
  <dcterms:modified xsi:type="dcterms:W3CDTF">2021-01-15T16:28:21Z</dcterms:modified>
</cp:coreProperties>
</file>