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58" r:id="rId8"/>
    <p:sldId id="263" r:id="rId9"/>
    <p:sldId id="261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777777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A8B8-703D-12F4-1434-96FF70A8B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6AF2-82FB-77B1-7089-BD890EA0C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678D-7A24-484C-D92A-BA75D485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D14A-9779-3652-264A-D658929F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B938-54B5-E003-E2FD-3C141630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19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7E7F-46D6-E352-E19B-01793FC1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543F0-4C9D-2728-8166-AAC37DBF0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B2D1-5FC5-3764-219B-05CBC8F2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C28C-2C51-E5D1-86C5-A174164F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F5E8-C361-BB19-157E-CAA8F163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36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13D95-8C83-1A55-03A1-C9B098E71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C8FE3-8E56-B26E-B86E-2C76D505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B890-139F-D811-6A48-9CC4848B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9F50-BE61-2148-1AC9-6704204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DA8D-2890-37D5-0BC5-FFDA688F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FE13-E83A-B4DE-3BB5-9CB7DDDF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5A0F-3158-C0E3-9123-29203FD5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1E8E-70EF-9B76-3222-0A46E7B6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C4EC-0C2F-932B-2AFE-CD544891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1CD2-67D1-FC67-567E-1413AFF0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990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F214-5662-D7C8-9BCC-13BA1095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41CD-14F9-896E-4F2C-070FCF13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B6DC-0607-3CA7-BD85-87DE2BBA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3E32-BAEA-9E8D-BE38-132562DB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A68B-3377-9900-E198-5B076467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17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9818-14F7-D945-959A-34344C1F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6F52-C2B8-B85C-4B84-D164C398B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20558-DDD6-7894-3F24-70E29F68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F7CC1-C5AA-87EE-2780-C58EDA6E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B1CD-B357-5D0F-0805-CF76B335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2C4A-5FF7-B374-D234-69C983B2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44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F5EA-A9C9-356F-35EB-233CB5EA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F006-1B47-DF3B-8B1D-26732A93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90F38-DD95-EF2A-B6B6-3C78B3C02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5E80B-8FEA-E727-A351-02CD5A15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A715B-692F-16C5-6F8D-3F83A0401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DB2B8-BD68-C8A1-8239-113D7A60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DD3E4-9F5B-44CD-A33B-569D71FB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B880D-D34A-D485-ED6F-CC42CFC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589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EAC3-EC3D-0E7B-EC62-15D42C99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A14F4-35FD-9D66-A8C2-05DC649F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3BA70-1A55-193A-1505-9271182A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B686A-4547-2130-E0A4-BF3E1815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08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597DC-72AF-08EC-1279-93D6FE6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208F8-1815-470E-437D-BBA50716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7A0F-8BB3-89BE-D9C6-B18D6C95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946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963D-B418-26DE-2708-9BB47DBD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8F98-6523-7572-C6EB-2C0E9E60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83EC-5197-B31A-4E11-E4068F0AF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84C88-1211-4ECF-2544-5948AC96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A9FB-F6C5-DA98-56C6-07B950B4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7C9D-5278-E47A-2B88-3A506AC4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03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4E46-2E95-5590-6FA2-86334A2C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2B650-066F-7D88-0D66-9515B7EE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8E67-FE67-98DB-C8AF-727EE74F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FF11-CDA4-5163-BAE2-B8F20987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9A55A-1766-7642-89B7-9FE7D720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89ACD-F6CC-078A-B53A-455FAFB1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71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C1186-B93A-4A47-AECB-BBF2FB6D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B0A8-6EBA-7ABB-3CE5-D27C3EB5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1A9D-4083-0F16-8949-C2BAE1A7F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DD58-6EB7-44B7-B0E8-BF2C11BFD9EE}" type="datetimeFigureOut">
              <a:rPr lang="en-MY" smtClean="0"/>
              <a:t>20/8/2023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E043-1EC5-E794-67F0-F8D7CD300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791C-DE1C-2595-EE81-B65AE9292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60DF-24ED-46CF-9BE5-9D6220244B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40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recit.qc.ca/math%C3%A9matique-science-et-technologie/scratchpremierspa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A cartoon cat with a blue background&#10;&#10;Description automatically generated">
            <a:extLst>
              <a:ext uri="{FF2B5EF4-FFF2-40B4-BE49-F238E27FC236}">
                <a16:creationId xmlns:a16="http://schemas.microsoft.com/office/drawing/2014/main" id="{137F475C-0000-D07F-2E98-E90F5926C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55D16-443D-6A14-5FD4-9941D51B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780094" cy="2809475"/>
          </a:xfrm>
        </p:spPr>
        <p:txBody>
          <a:bodyPr>
            <a:normAutofit/>
          </a:bodyPr>
          <a:lstStyle/>
          <a:p>
            <a:r>
              <a:rPr lang="en-MY" dirty="0">
                <a:ln w="22225">
                  <a:solidFill>
                    <a:schemeClr val="tx1"/>
                  </a:solidFill>
                  <a:miter lim="800000"/>
                </a:ln>
                <a:latin typeface="Arial" panose="020B0604020202020204" pitchFamily="34" charset="0"/>
                <a:cs typeface="Arial" panose="020B0604020202020204" pitchFamily="34" charset="0"/>
              </a:rPr>
              <a:t>SCRATCH APP ASAS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17BF-E4D7-579C-9447-3C9BD5A8B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>
            <a:normAutofit/>
          </a:bodyPr>
          <a:lstStyle/>
          <a:p>
            <a:pPr algn="l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TRAINER: YOUR NAME HERE</a:t>
            </a:r>
          </a:p>
          <a:p>
            <a:pPr algn="l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21 AUGUST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38B4E-D12B-EF69-B889-07FD07003A95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MY" sz="700">
                <a:solidFill>
                  <a:srgbClr val="FFFFFF"/>
                </a:solidFill>
                <a:hlinkClick r:id="rId3" tooltip="https://campus.recit.qc.ca/math%C3%A9matique-science-et-technologie/scratchpremiersp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MY" sz="700">
                <a:solidFill>
                  <a:srgbClr val="FFFFFF"/>
                </a:solidFill>
              </a:rPr>
              <a:t> by Unknown Author is licensed under </a:t>
            </a:r>
            <a:r>
              <a:rPr lang="en-MY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MY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61F15-9D1A-EB84-B286-5ECDAC08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8" y="762001"/>
            <a:ext cx="4443711" cy="1708244"/>
          </a:xfrm>
        </p:spPr>
        <p:txBody>
          <a:bodyPr anchor="ctr">
            <a:normAutofit fontScale="90000"/>
          </a:bodyPr>
          <a:lstStyle/>
          <a:p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</a:rPr>
              <a:t>Gambaran </a:t>
            </a:r>
            <a:r>
              <a:rPr lang="en-MY" sz="40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4000" dirty="0" err="1">
                <a:latin typeface="Arial" panose="020B0604020202020204" pitchFamily="34" charset="0"/>
                <a:cs typeface="Arial" panose="020B0604020202020204" pitchFamily="34" charset="0"/>
              </a:rPr>
              <a:t>Kursus</a:t>
            </a:r>
            <a:endParaRPr lang="en-M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F6B91E33-7416-422C-19BD-DF5B9108B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0" r="26956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69F1-2CB0-6254-F5C4-6DD2EA09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MY" sz="1700" b="1" i="0" dirty="0">
                <a:effectLst/>
                <a:cs typeface="Arial" panose="020B0604020202020204" pitchFamily="34" charset="0"/>
              </a:rPr>
              <a:t>Hasil </a:t>
            </a:r>
            <a:r>
              <a:rPr lang="en-MY" sz="1700" b="1" i="0" dirty="0" err="1">
                <a:effectLst/>
                <a:cs typeface="Arial" panose="020B0604020202020204" pitchFamily="34" charset="0"/>
              </a:rPr>
              <a:t>Pembelajaran</a:t>
            </a:r>
            <a:endParaRPr lang="en-MY" sz="1700" b="0" i="0" dirty="0">
              <a:effectLst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MY" sz="1700" b="0" i="0" dirty="0" err="1">
                <a:effectLst/>
                <a:cs typeface="Arial" panose="020B0604020202020204" pitchFamily="34" charset="0"/>
              </a:rPr>
              <a:t>Cipta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program &amp; game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MY" sz="1700" b="0" i="0" dirty="0" err="1">
                <a:effectLst/>
                <a:cs typeface="Arial" panose="020B0604020202020204" pitchFamily="34" charset="0"/>
              </a:rPr>
              <a:t>Selesaikan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cabaran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pengaturcaraan</a:t>
            </a:r>
            <a:endParaRPr lang="en-MY" sz="1700" b="0" i="0" dirty="0">
              <a:effectLst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MY" sz="1700" b="0" i="0" dirty="0" err="1">
                <a:effectLst/>
                <a:cs typeface="Arial" panose="020B0604020202020204" pitchFamily="34" charset="0"/>
              </a:rPr>
              <a:t>Fahami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prinsip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asas</a:t>
            </a:r>
            <a:endParaRPr lang="en-MY" sz="1700" b="0" i="0" dirty="0">
              <a:effectLst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MY" sz="1700" b="1" i="0" dirty="0" err="1">
                <a:effectLst/>
                <a:cs typeface="Arial" panose="020B0604020202020204" pitchFamily="34" charset="0"/>
              </a:rPr>
              <a:t>Applikasi</a:t>
            </a:r>
            <a:r>
              <a:rPr lang="en-MY" sz="1700" b="1" i="0" dirty="0">
                <a:effectLst/>
                <a:cs typeface="Arial" panose="020B0604020202020204" pitchFamily="34" charset="0"/>
              </a:rPr>
              <a:t> yang </a:t>
            </a:r>
            <a:r>
              <a:rPr lang="en-MY" sz="1700" b="1" i="0" dirty="0" err="1">
                <a:effectLst/>
                <a:cs typeface="Arial" panose="020B0604020202020204" pitchFamily="34" charset="0"/>
              </a:rPr>
              <a:t>Digunakan</a:t>
            </a:r>
            <a:endParaRPr lang="en-MY" sz="1700" b="0" i="0" dirty="0">
              <a:effectLst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MY" sz="1700" b="0" i="0" dirty="0">
                <a:effectLst/>
                <a:cs typeface="Arial" panose="020B0604020202020204" pitchFamily="34" charset="0"/>
              </a:rPr>
              <a:t>Scratch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untuk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pembangunan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game</a:t>
            </a:r>
          </a:p>
          <a:p>
            <a:pPr>
              <a:buFont typeface="+mj-lt"/>
              <a:buAutoNum type="arabicPeriod"/>
            </a:pPr>
            <a:r>
              <a:rPr lang="en-MY" sz="1700" b="1" i="0" dirty="0">
                <a:effectLst/>
                <a:cs typeface="Arial" panose="020B0604020202020204" pitchFamily="34" charset="0"/>
              </a:rPr>
              <a:t>Prerequisites</a:t>
            </a:r>
            <a:endParaRPr lang="en-MY" sz="1700" b="0" i="0" dirty="0">
              <a:effectLst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MY" sz="1700" b="0" i="0" dirty="0" err="1">
                <a:effectLst/>
                <a:cs typeface="Arial" panose="020B0604020202020204" pitchFamily="34" charset="0"/>
              </a:rPr>
              <a:t>Tiada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!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Sesuai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untuk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pemula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MY" sz="1700" b="1" i="0" dirty="0" err="1">
                <a:effectLst/>
                <a:cs typeface="Arial" panose="020B0604020202020204" pitchFamily="34" charset="0"/>
              </a:rPr>
              <a:t>Sasaran</a:t>
            </a:r>
            <a:endParaRPr lang="en-MY" sz="1700" b="0" i="0" dirty="0">
              <a:effectLst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MY" sz="1700" b="0" i="0" dirty="0" err="1">
                <a:effectLst/>
                <a:cs typeface="Arial" panose="020B0604020202020204" pitchFamily="34" charset="0"/>
              </a:rPr>
              <a:t>Pemula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dalam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kod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Scratch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MY" sz="1700" b="0" i="0" dirty="0" err="1">
                <a:effectLst/>
                <a:cs typeface="Arial" panose="020B0604020202020204" pitchFamily="34" charset="0"/>
              </a:rPr>
              <a:t>Sesiapa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yang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berminat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dalam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</a:t>
            </a:r>
            <a:r>
              <a:rPr lang="en-MY" sz="1700" b="0" i="0" dirty="0" err="1">
                <a:effectLst/>
                <a:cs typeface="Arial" panose="020B0604020202020204" pitchFamily="34" charset="0"/>
              </a:rPr>
              <a:t>penciptaan</a:t>
            </a:r>
            <a:r>
              <a:rPr lang="en-MY" sz="1700" b="0" i="0" dirty="0">
                <a:effectLst/>
                <a:cs typeface="Arial" panose="020B0604020202020204" pitchFamily="34" charset="0"/>
              </a:rPr>
              <a:t> game. </a:t>
            </a:r>
          </a:p>
        </p:txBody>
      </p:sp>
    </p:spTree>
    <p:extLst>
      <p:ext uri="{BB962C8B-B14F-4D97-AF65-F5344CB8AC3E}">
        <p14:creationId xmlns:p14="http://schemas.microsoft.com/office/powerpoint/2010/main" val="350019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30385-1659-1B88-6D13-C8CB3978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MY" sz="36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MY" sz="3600" dirty="0" err="1">
                <a:latin typeface="Arial" panose="020B0604020202020204" pitchFamily="34" charset="0"/>
                <a:cs typeface="Arial" panose="020B0604020202020204" pitchFamily="34" charset="0"/>
              </a:rPr>
              <a:t>Sediakan</a:t>
            </a:r>
            <a:r>
              <a:rPr lang="en-MY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600" dirty="0" err="1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MY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600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r>
              <a:rPr lang="en-MY" sz="3600" dirty="0">
                <a:latin typeface="Arial" panose="020B0604020202020204" pitchFamily="34" charset="0"/>
                <a:cs typeface="Arial" panose="020B0604020202020204" pitchFamily="34" charset="0"/>
              </a:rPr>
              <a:t> dan Sprites:</a:t>
            </a:r>
          </a:p>
        </p:txBody>
      </p:sp>
      <p:pic>
        <p:nvPicPr>
          <p:cNvPr id="5" name="Picture 4" descr="A cartoon of a cat on top of a building&#10;&#10;Description automatically generated">
            <a:extLst>
              <a:ext uri="{FF2B5EF4-FFF2-40B4-BE49-F238E27FC236}">
                <a16:creationId xmlns:a16="http://schemas.microsoft.com/office/drawing/2014/main" id="{93DB2DEA-ACE6-31E3-F27C-E1E6728D5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r="17758" b="2"/>
          <a:stretch/>
        </p:blipFill>
        <p:spPr>
          <a:xfrm>
            <a:off x="1" y="10"/>
            <a:ext cx="693639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2B01-8E05-45EB-2FC3-D02290F4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MY" sz="2000" dirty="0" err="1">
                <a:cs typeface="Arial" panose="020B0604020202020204" pitchFamily="34" charset="0"/>
              </a:rPr>
              <a:t>Mula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dengan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latar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belakang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kosong</a:t>
            </a:r>
            <a:r>
              <a:rPr lang="en-MY" sz="2000" dirty="0">
                <a:cs typeface="Arial" panose="020B0604020202020204" pitchFamily="34" charset="0"/>
              </a:rPr>
              <a:t>.</a:t>
            </a:r>
          </a:p>
          <a:p>
            <a:r>
              <a:rPr lang="en-MY" sz="2000" dirty="0" err="1">
                <a:cs typeface="Arial" panose="020B0604020202020204" pitchFamily="34" charset="0"/>
              </a:rPr>
              <a:t>Tambah</a:t>
            </a:r>
            <a:r>
              <a:rPr lang="en-MY" sz="2000" dirty="0">
                <a:cs typeface="Arial" panose="020B0604020202020204" pitchFamily="34" charset="0"/>
              </a:rPr>
              <a:t> 2 </a:t>
            </a:r>
            <a:r>
              <a:rPr lang="en-MY" sz="2000" dirty="0" err="1">
                <a:cs typeface="Arial" panose="020B0604020202020204" pitchFamily="34" charset="0"/>
              </a:rPr>
              <a:t>bangunan</a:t>
            </a:r>
            <a:r>
              <a:rPr lang="en-MY" sz="2000" dirty="0">
                <a:cs typeface="Arial" panose="020B0604020202020204" pitchFamily="34" charset="0"/>
              </a:rPr>
              <a:t> pada </a:t>
            </a:r>
            <a:r>
              <a:rPr lang="en-MY" sz="2000" dirty="0" err="1">
                <a:cs typeface="Arial" panose="020B0604020202020204" pitchFamily="34" charset="0"/>
              </a:rPr>
              <a:t>latar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belakang</a:t>
            </a:r>
            <a:r>
              <a:rPr lang="en-MY" sz="2000" dirty="0">
                <a:cs typeface="Arial" panose="020B0604020202020204" pitchFamily="34" charset="0"/>
              </a:rPr>
              <a:t>: </a:t>
            </a:r>
            <a:r>
              <a:rPr lang="en-MY" sz="2000" dirty="0" err="1">
                <a:cs typeface="Arial" panose="020B0604020202020204" pitchFamily="34" charset="0"/>
              </a:rPr>
              <a:t>satu</a:t>
            </a:r>
            <a:r>
              <a:rPr lang="en-MY" sz="2000" dirty="0">
                <a:cs typeface="Arial" panose="020B0604020202020204" pitchFamily="34" charset="0"/>
              </a:rPr>
              <a:t> di </a:t>
            </a:r>
            <a:r>
              <a:rPr lang="en-MY" sz="2000" dirty="0" err="1">
                <a:cs typeface="Arial" panose="020B0604020202020204" pitchFamily="34" charset="0"/>
              </a:rPr>
              <a:t>kiri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bawah</a:t>
            </a:r>
            <a:r>
              <a:rPr lang="en-MY" sz="2000" dirty="0">
                <a:cs typeface="Arial" panose="020B0604020202020204" pitchFamily="34" charset="0"/>
              </a:rPr>
              <a:t> dan </a:t>
            </a:r>
            <a:r>
              <a:rPr lang="en-MY" sz="2000" dirty="0" err="1">
                <a:cs typeface="Arial" panose="020B0604020202020204" pitchFamily="34" charset="0"/>
              </a:rPr>
              <a:t>satu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lagi</a:t>
            </a:r>
            <a:r>
              <a:rPr lang="en-MY" sz="2000" dirty="0">
                <a:cs typeface="Arial" panose="020B0604020202020204" pitchFamily="34" charset="0"/>
              </a:rPr>
              <a:t> di </a:t>
            </a:r>
            <a:r>
              <a:rPr lang="en-MY" sz="2000" dirty="0" err="1">
                <a:cs typeface="Arial" panose="020B0604020202020204" pitchFamily="34" charset="0"/>
              </a:rPr>
              <a:t>kanan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bawah</a:t>
            </a:r>
            <a:r>
              <a:rPr lang="en-MY" sz="2000" dirty="0">
                <a:cs typeface="Arial" panose="020B0604020202020204" pitchFamily="34" charset="0"/>
              </a:rPr>
              <a:t>. </a:t>
            </a:r>
            <a:r>
              <a:rPr lang="en-MY" sz="2000" dirty="0" err="1">
                <a:cs typeface="Arial" panose="020B0604020202020204" pitchFamily="34" charset="0"/>
              </a:rPr>
              <a:t>Puncak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bangunan</a:t>
            </a:r>
            <a:r>
              <a:rPr lang="en-MY" sz="2000" dirty="0">
                <a:cs typeface="Arial" panose="020B0604020202020204" pitchFamily="34" charset="0"/>
              </a:rPr>
              <a:t> di </a:t>
            </a:r>
            <a:r>
              <a:rPr lang="en-MY" sz="2000" dirty="0" err="1">
                <a:cs typeface="Arial" panose="020B0604020202020204" pitchFamily="34" charset="0"/>
              </a:rPr>
              <a:t>sebelah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kiri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harus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menjadi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titik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mula</a:t>
            </a:r>
            <a:r>
              <a:rPr lang="en-MY" sz="2000" dirty="0">
                <a:cs typeface="Arial" panose="020B0604020202020204" pitchFamily="34" charset="0"/>
              </a:rPr>
              <a:t>.</a:t>
            </a:r>
          </a:p>
          <a:p>
            <a:r>
              <a:rPr lang="en-MY" sz="2000" dirty="0">
                <a:cs typeface="Arial" panose="020B0604020202020204" pitchFamily="34" charset="0"/>
              </a:rPr>
              <a:t>Import sprite </a:t>
            </a:r>
            <a:r>
              <a:rPr lang="en-MY" sz="2000" dirty="0" err="1">
                <a:cs typeface="Arial" panose="020B0604020202020204" pitchFamily="34" charset="0"/>
              </a:rPr>
              <a:t>Kucing</a:t>
            </a:r>
            <a:r>
              <a:rPr lang="en-MY" sz="2000" dirty="0">
                <a:cs typeface="Arial" panose="020B0604020202020204" pitchFamily="34" charset="0"/>
              </a:rPr>
              <a:t> Terbang </a:t>
            </a:r>
            <a:r>
              <a:rPr lang="en-MY" sz="2000" dirty="0" err="1">
                <a:cs typeface="Arial" panose="020B0604020202020204" pitchFamily="34" charset="0"/>
              </a:rPr>
              <a:t>dari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perpustakaan</a:t>
            </a:r>
            <a:r>
              <a:rPr lang="en-MY" sz="2000" dirty="0">
                <a:cs typeface="Arial" panose="020B0604020202020204" pitchFamily="34" charset="0"/>
              </a:rPr>
              <a:t> Scratch.</a:t>
            </a:r>
          </a:p>
          <a:p>
            <a:r>
              <a:rPr lang="en-MY" sz="2000" dirty="0" err="1">
                <a:cs typeface="Arial" panose="020B0604020202020204" pitchFamily="34" charset="0"/>
              </a:rPr>
              <a:t>Cipta</a:t>
            </a:r>
            <a:r>
              <a:rPr lang="en-MY" sz="2000" dirty="0">
                <a:cs typeface="Arial" panose="020B0604020202020204" pitchFamily="34" charset="0"/>
              </a:rPr>
              <a:t> sprite </a:t>
            </a:r>
            <a:r>
              <a:rPr lang="en-MY" sz="2000" dirty="0" err="1">
                <a:cs typeface="Arial" panose="020B0604020202020204" pitchFamily="34" charset="0"/>
              </a:rPr>
              <a:t>awan</a:t>
            </a:r>
            <a:r>
              <a:rPr lang="en-MY" sz="2000" dirty="0">
                <a:cs typeface="Arial" panose="020B0604020202020204" pitchFamily="34" charset="0"/>
              </a:rPr>
              <a:t>. </a:t>
            </a:r>
            <a:r>
              <a:rPr lang="en-MY" sz="2000" dirty="0" err="1">
                <a:cs typeface="Arial" panose="020B0604020202020204" pitchFamily="34" charset="0"/>
              </a:rPr>
              <a:t>Ini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akan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menjadi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halangan</a:t>
            </a:r>
            <a:r>
              <a:rPr lang="en-MY" sz="2000" dirty="0">
                <a:cs typeface="Arial" panose="020B0604020202020204" pitchFamily="34" charset="0"/>
              </a:rPr>
              <a:t> </a:t>
            </a:r>
            <a:r>
              <a:rPr lang="en-MY" sz="2000" dirty="0" err="1">
                <a:cs typeface="Arial" panose="020B0604020202020204" pitchFamily="34" charset="0"/>
              </a:rPr>
              <a:t>anda</a:t>
            </a:r>
            <a:r>
              <a:rPr lang="en-MY" sz="20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0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EC221-80FB-D4F6-F88B-EEF373CD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MY" sz="4000" dirty="0" err="1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</a:rPr>
              <a:t> Sprite </a:t>
            </a:r>
            <a:r>
              <a:rPr lang="en-MY" sz="4000" dirty="0" err="1">
                <a:latin typeface="Arial" panose="020B0604020202020204" pitchFamily="34" charset="0"/>
                <a:cs typeface="Arial" panose="020B0604020202020204" pitchFamily="34" charset="0"/>
              </a:rPr>
              <a:t>Kucing</a:t>
            </a:r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0026-431B-3655-B4FB-F0E79FC6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 dirty="0" err="1"/>
              <a:t>Tetapkan</a:t>
            </a:r>
            <a:r>
              <a:rPr lang="en-MY" sz="2000" dirty="0"/>
              <a:t> </a:t>
            </a:r>
            <a:r>
              <a:rPr lang="en-MY" sz="2000" dirty="0" err="1"/>
              <a:t>kedudukan</a:t>
            </a:r>
            <a:r>
              <a:rPr lang="en-MY" sz="2000" dirty="0"/>
              <a:t> </a:t>
            </a:r>
            <a:r>
              <a:rPr lang="en-MY" sz="2000" dirty="0" err="1"/>
              <a:t>mula</a:t>
            </a:r>
            <a:r>
              <a:rPr lang="en-MY" sz="2000" dirty="0"/>
              <a:t> Sprite </a:t>
            </a:r>
            <a:r>
              <a:rPr lang="en-MY" sz="2000" dirty="0" err="1"/>
              <a:t>Kucing</a:t>
            </a:r>
            <a:r>
              <a:rPr lang="en-MY" sz="2000" dirty="0"/>
              <a:t> pada </a:t>
            </a:r>
            <a:r>
              <a:rPr lang="en-MY" sz="2000" dirty="0" err="1"/>
              <a:t>bangunan</a:t>
            </a:r>
            <a:r>
              <a:rPr lang="en-MY" sz="2000" dirty="0"/>
              <a:t> di </a:t>
            </a:r>
            <a:r>
              <a:rPr lang="en-MY" sz="2000" dirty="0" err="1"/>
              <a:t>sebelah</a:t>
            </a:r>
            <a:r>
              <a:rPr lang="en-MY" sz="2000" dirty="0"/>
              <a:t> </a:t>
            </a:r>
            <a:r>
              <a:rPr lang="en-MY" sz="2000" dirty="0" err="1"/>
              <a:t>kiri</a:t>
            </a:r>
            <a:r>
              <a:rPr lang="en-MY" sz="2000" dirty="0"/>
              <a:t>.</a:t>
            </a:r>
          </a:p>
          <a:p>
            <a:pPr marL="0" indent="0">
              <a:buNone/>
            </a:pPr>
            <a:r>
              <a:rPr lang="en-MY" sz="2000" dirty="0" err="1"/>
              <a:t>Gunakan</a:t>
            </a:r>
            <a:r>
              <a:rPr lang="en-MY" sz="2000" dirty="0"/>
              <a:t> </a:t>
            </a:r>
            <a:r>
              <a:rPr lang="en-MY" sz="2000" dirty="0" err="1"/>
              <a:t>skrip</a:t>
            </a:r>
            <a:r>
              <a:rPr lang="en-MY" sz="2000" dirty="0"/>
              <a:t> </a:t>
            </a:r>
            <a:r>
              <a:rPr lang="en-MY" sz="2000" dirty="0" err="1"/>
              <a:t>berikut</a:t>
            </a:r>
            <a:r>
              <a:rPr lang="en-MY" sz="2000" dirty="0"/>
              <a:t>:</a:t>
            </a:r>
          </a:p>
          <a:p>
            <a:pPr marL="457200" lvl="1" indent="0">
              <a:buNone/>
            </a:pPr>
            <a:r>
              <a:rPr lang="en-MY" sz="1600" dirty="0"/>
              <a:t>When green flag clicked</a:t>
            </a:r>
          </a:p>
          <a:p>
            <a:pPr marL="457200" lvl="1" indent="0">
              <a:buNone/>
            </a:pPr>
            <a:r>
              <a:rPr lang="en-MY" sz="1600" dirty="0"/>
              <a:t>Go to [position of left building's top]</a:t>
            </a:r>
          </a:p>
          <a:p>
            <a:pPr marL="457200" lvl="1" indent="0">
              <a:buNone/>
            </a:pPr>
            <a:r>
              <a:rPr lang="en-MY" sz="1600" dirty="0"/>
              <a:t>Forever</a:t>
            </a:r>
          </a:p>
          <a:p>
            <a:pPr marL="457200" lvl="1" indent="0">
              <a:buNone/>
            </a:pPr>
            <a:r>
              <a:rPr lang="en-MY" sz="1600" dirty="0"/>
              <a:t>If &lt;not &lt;touching </a:t>
            </a:r>
            <a:r>
              <a:rPr lang="en-MY" sz="1600" dirty="0" err="1"/>
              <a:t>color</a:t>
            </a:r>
            <a:r>
              <a:rPr lang="en-MY" sz="1600" dirty="0"/>
              <a:t> [</a:t>
            </a:r>
            <a:r>
              <a:rPr lang="en-MY" sz="1600" dirty="0" err="1"/>
              <a:t>color</a:t>
            </a:r>
            <a:r>
              <a:rPr lang="en-MY" sz="1600" dirty="0"/>
              <a:t> that you choose]&gt; &gt; </a:t>
            </a:r>
          </a:p>
          <a:p>
            <a:pPr marL="457200" lvl="1" indent="0">
              <a:buNone/>
            </a:pPr>
            <a:r>
              <a:rPr lang="en-MY" sz="1600" dirty="0"/>
              <a:t>    Change y by -1</a:t>
            </a:r>
          </a:p>
          <a:p>
            <a:pPr marL="457200" lvl="1" indent="0">
              <a:buNone/>
            </a:pPr>
            <a:r>
              <a:rPr lang="en-MY" sz="1600" dirty="0"/>
              <a:t>End</a:t>
            </a:r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84018D80-0C99-F2FC-E7A4-B251B3E63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-291" r="55085" b="65425"/>
          <a:stretch/>
        </p:blipFill>
        <p:spPr>
          <a:xfrm>
            <a:off x="5988424" y="1268639"/>
            <a:ext cx="5365375" cy="41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EC221-80FB-D4F6-F88B-EEF373CD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1681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Sprite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Kucing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samb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0026-431B-3655-B4FB-F0E79FC6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785959"/>
            <a:ext cx="3976496" cy="33480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Tambah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kawalan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keyboard,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gunakan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skrip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&lt;key [up arrow] pressed&gt;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Change y by 3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Play sound [Your Jump Sound]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&lt;key [right arrow] pressed&gt;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Change x by 3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screenshot of a chat&#10;&#10;Description automatically generated">
            <a:extLst>
              <a:ext uri="{FF2B5EF4-FFF2-40B4-BE49-F238E27FC236}">
                <a16:creationId xmlns:a16="http://schemas.microsoft.com/office/drawing/2014/main" id="{CA99AEAA-F8AC-C7D5-77C1-931043EE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5" b="29303"/>
          <a:stretch/>
        </p:blipFill>
        <p:spPr>
          <a:xfrm>
            <a:off x="6447039" y="557189"/>
            <a:ext cx="3643229" cy="5576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CC75A-1E50-0DAF-0398-7BAFF61A6221}"/>
              </a:ext>
            </a:extLst>
          </p:cNvPr>
          <p:cNvSpPr txBox="1"/>
          <p:nvPr/>
        </p:nvSpPr>
        <p:spPr>
          <a:xfrm>
            <a:off x="6544638" y="552289"/>
            <a:ext cx="3441843" cy="2766264"/>
          </a:xfrm>
          <a:prstGeom prst="rect">
            <a:avLst/>
          </a:prstGeom>
          <a:solidFill>
            <a:srgbClr val="777777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09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CD26D-3449-D788-E9C9-F4C5A61F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1521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Kemenangan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14C0-106C-51DC-B73F-0333669D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511049"/>
            <a:ext cx="3976496" cy="36229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Tambah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&lt;touching </a:t>
            </a:r>
            <a:r>
              <a:rPr lang="en-MY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[#FFFFFF]&gt; 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Play sound [Your Win Sound]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Say [AWAK MENANG!] for (2) seconds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Stop all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F285579C-F17A-1626-4591-662E6A4A4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1" r="54008"/>
          <a:stretch/>
        </p:blipFill>
        <p:spPr>
          <a:xfrm>
            <a:off x="5548494" y="557189"/>
            <a:ext cx="5440320" cy="5576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870B5-BF6C-3E1F-5753-D134F97E75E6}"/>
              </a:ext>
            </a:extLst>
          </p:cNvPr>
          <p:cNvSpPr txBox="1"/>
          <p:nvPr/>
        </p:nvSpPr>
        <p:spPr>
          <a:xfrm>
            <a:off x="5712431" y="552289"/>
            <a:ext cx="5137079" cy="2108718"/>
          </a:xfrm>
          <a:prstGeom prst="rect">
            <a:avLst/>
          </a:prstGeom>
          <a:solidFill>
            <a:srgbClr val="777777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375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3A042-5C4A-D61C-D697-EDAD769F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390" y="759126"/>
            <a:ext cx="4596245" cy="1711119"/>
          </a:xfrm>
        </p:spPr>
        <p:txBody>
          <a:bodyPr anchor="ctr">
            <a:normAutofit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Sprite 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Awan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Halangan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M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3BC5BE98-1862-1758-C967-2604B9980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4" r="8960" b="81265"/>
          <a:stretch/>
        </p:blipFill>
        <p:spPr>
          <a:xfrm>
            <a:off x="768873" y="2301385"/>
            <a:ext cx="3872455" cy="18032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46F0-57F2-C633-3F52-88BDEFC1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400" dirty="0" err="1"/>
              <a:t>Tambah</a:t>
            </a:r>
            <a:r>
              <a:rPr lang="en-MY" sz="2400" dirty="0"/>
              <a:t> </a:t>
            </a:r>
            <a:r>
              <a:rPr lang="en-MY" sz="2400" dirty="0" err="1"/>
              <a:t>beberapa</a:t>
            </a:r>
            <a:r>
              <a:rPr lang="en-MY" sz="2400" dirty="0"/>
              <a:t> sprite </a:t>
            </a:r>
            <a:r>
              <a:rPr lang="en-MY" sz="2400" dirty="0" err="1"/>
              <a:t>awan</a:t>
            </a:r>
            <a:r>
              <a:rPr lang="en-MY" sz="2400" dirty="0"/>
              <a:t>, dan </a:t>
            </a:r>
            <a:r>
              <a:rPr lang="en-MY" sz="2400" dirty="0" err="1"/>
              <a:t>letakkan</a:t>
            </a:r>
            <a:r>
              <a:rPr lang="en-MY" sz="2400" dirty="0"/>
              <a:t> </a:t>
            </a:r>
            <a:r>
              <a:rPr lang="en-MY" sz="2400" dirty="0" err="1"/>
              <a:t>ia</a:t>
            </a:r>
            <a:r>
              <a:rPr lang="en-MY" sz="2400" dirty="0"/>
              <a:t> </a:t>
            </a:r>
            <a:r>
              <a:rPr lang="en-MY" sz="2400" dirty="0" err="1"/>
              <a:t>ke</a:t>
            </a:r>
            <a:r>
              <a:rPr lang="en-MY" sz="2400" dirty="0"/>
              <a:t> </a:t>
            </a:r>
            <a:r>
              <a:rPr lang="en-MY" sz="2400" dirty="0" err="1"/>
              <a:t>kedudukan</a:t>
            </a:r>
            <a:r>
              <a:rPr lang="en-MY" sz="2400" dirty="0"/>
              <a:t> yang </a:t>
            </a:r>
            <a:r>
              <a:rPr lang="en-MY" sz="2400" dirty="0" err="1"/>
              <a:t>berbeza</a:t>
            </a:r>
            <a:r>
              <a:rPr lang="en-MY" sz="2400" dirty="0"/>
              <a:t>.</a:t>
            </a:r>
          </a:p>
          <a:p>
            <a:pPr marL="0" indent="0">
              <a:buNone/>
            </a:pPr>
            <a:r>
              <a:rPr lang="en-MY" sz="2400" dirty="0" err="1"/>
              <a:t>Gunakan</a:t>
            </a:r>
            <a:r>
              <a:rPr lang="en-MY" sz="2400" dirty="0"/>
              <a:t> </a:t>
            </a:r>
            <a:r>
              <a:rPr lang="en-MY" sz="2400" dirty="0" err="1"/>
              <a:t>kod</a:t>
            </a:r>
            <a:r>
              <a:rPr lang="en-MY" sz="2400" dirty="0"/>
              <a:t> </a:t>
            </a:r>
            <a:r>
              <a:rPr lang="en-MY" sz="2400" dirty="0" err="1"/>
              <a:t>berikut</a:t>
            </a:r>
            <a:r>
              <a:rPr lang="en-MY" sz="2400" dirty="0"/>
              <a:t> </a:t>
            </a:r>
            <a:r>
              <a:rPr lang="en-MY" sz="2400" dirty="0" err="1"/>
              <a:t>untuk</a:t>
            </a:r>
            <a:r>
              <a:rPr lang="en-MY" sz="2400" dirty="0"/>
              <a:t> </a:t>
            </a:r>
            <a:r>
              <a:rPr lang="en-MY" sz="2400" dirty="0" err="1"/>
              <a:t>setiap</a:t>
            </a:r>
            <a:r>
              <a:rPr lang="en-MY" sz="2400" dirty="0"/>
              <a:t> </a:t>
            </a:r>
            <a:r>
              <a:rPr lang="en-MY" sz="2400" dirty="0" err="1"/>
              <a:t>awan</a:t>
            </a:r>
            <a:r>
              <a:rPr lang="en-MY" sz="2400" dirty="0"/>
              <a:t>:</a:t>
            </a:r>
          </a:p>
          <a:p>
            <a:pPr marL="457200" lvl="1" indent="0">
              <a:buNone/>
            </a:pPr>
            <a:r>
              <a:rPr lang="en-MY" sz="1800" dirty="0"/>
              <a:t>When green flag clicked</a:t>
            </a:r>
          </a:p>
          <a:p>
            <a:pPr marL="457200" lvl="1" indent="0">
              <a:buNone/>
            </a:pPr>
            <a:r>
              <a:rPr lang="en-MY" sz="1800" dirty="0"/>
              <a:t>Forever</a:t>
            </a:r>
          </a:p>
          <a:p>
            <a:pPr marL="457200" lvl="1" indent="0">
              <a:buNone/>
            </a:pPr>
            <a:r>
              <a:rPr lang="en-MY" sz="1800" dirty="0"/>
              <a:t>If &lt;not &lt;touching </a:t>
            </a:r>
            <a:r>
              <a:rPr lang="en-MY" sz="1800" dirty="0" err="1"/>
              <a:t>color</a:t>
            </a:r>
            <a:r>
              <a:rPr lang="en-MY" sz="1800" dirty="0"/>
              <a:t> [YOUR COLOR]&gt; &gt;</a:t>
            </a:r>
          </a:p>
        </p:txBody>
      </p:sp>
    </p:spTree>
    <p:extLst>
      <p:ext uri="{BB962C8B-B14F-4D97-AF65-F5344CB8AC3E}">
        <p14:creationId xmlns:p14="http://schemas.microsoft.com/office/powerpoint/2010/main" val="63516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12CC2-6518-C6D4-5CCA-3A348726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19775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&amp;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Semula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63D7-A4D6-EFAD-419D-9D871FC4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83623"/>
            <a:ext cx="3976496" cy="3162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Tambah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Sprite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Kucing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to [position of left building's top]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Play sound [Your Restarting Sound]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Say [CUBA LAGI!] for (2) seconds</a:t>
            </a:r>
          </a:p>
          <a:p>
            <a:pPr marL="457200" lvl="1" indent="0">
              <a:buNone/>
            </a:pPr>
            <a:r>
              <a:rPr lang="en-MY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470A2C4A-B258-6D88-8E94-B5BF265A8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909" b="56407"/>
          <a:stretch/>
        </p:blipFill>
        <p:spPr>
          <a:xfrm>
            <a:off x="5368646" y="557189"/>
            <a:ext cx="5800015" cy="5576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C8A37-A20A-89C5-4C21-D39A47BB4015}"/>
              </a:ext>
            </a:extLst>
          </p:cNvPr>
          <p:cNvSpPr txBox="1"/>
          <p:nvPr/>
        </p:nvSpPr>
        <p:spPr>
          <a:xfrm>
            <a:off x="5556990" y="245375"/>
            <a:ext cx="4826530" cy="2738248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658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54102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85799"/>
            <a:ext cx="541020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58DF-3CF1-F0E3-2066-95821A8D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1335183"/>
            <a:ext cx="4110198" cy="41876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Pastikan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menyesuaikan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kedudukan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kelajuan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dan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saiz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berdasarkan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sejauh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mana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anda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mahu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permainan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itu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menjadi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sukar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mudah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asas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dan Scratch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membolehkan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banyak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penyesuaian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Uji dan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ulangi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memastikan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pengalaman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bermain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MY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menyeronokkan</a:t>
            </a:r>
            <a:r>
              <a:rPr lang="en-M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B7607-955E-9A8C-15C1-604488CA5F53}"/>
              </a:ext>
            </a:extLst>
          </p:cNvPr>
          <p:cNvGrpSpPr/>
          <p:nvPr/>
        </p:nvGrpSpPr>
        <p:grpSpPr>
          <a:xfrm>
            <a:off x="685800" y="685798"/>
            <a:ext cx="5724525" cy="5572125"/>
            <a:chOff x="3233737" y="642937"/>
            <a:chExt cx="5724525" cy="5572125"/>
          </a:xfrm>
        </p:grpSpPr>
        <p:pic>
          <p:nvPicPr>
            <p:cNvPr id="17" name="Picture 16" descr="A screenshot of a chat&#10;&#10;Description automatically generated">
              <a:extLst>
                <a:ext uri="{FF2B5EF4-FFF2-40B4-BE49-F238E27FC236}">
                  <a16:creationId xmlns:a16="http://schemas.microsoft.com/office/drawing/2014/main" id="{1966E5BD-A240-4246-8187-C7F144792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737" y="642937"/>
              <a:ext cx="5724525" cy="55721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6C85A4-9B18-C57B-3B78-4878A49B62E6}"/>
                </a:ext>
              </a:extLst>
            </p:cNvPr>
            <p:cNvSpPr txBox="1"/>
            <p:nvPr/>
          </p:nvSpPr>
          <p:spPr>
            <a:xfrm>
              <a:off x="6472989" y="3344779"/>
              <a:ext cx="2261937" cy="1407695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3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6185FA1E5C24089FD8DEF11276E37" ma:contentTypeVersion="13" ma:contentTypeDescription="Create a new document." ma:contentTypeScope="" ma:versionID="a21710e67a628185d2696b759adaaec8">
  <xsd:schema xmlns:xsd="http://www.w3.org/2001/XMLSchema" xmlns:xs="http://www.w3.org/2001/XMLSchema" xmlns:p="http://schemas.microsoft.com/office/2006/metadata/properties" xmlns:ns3="7c7359bb-ce93-40eb-be17-6c30e1f6b6cb" xmlns:ns4="1bb5af8d-0674-45b5-bb3a-631f2839223e" targetNamespace="http://schemas.microsoft.com/office/2006/metadata/properties" ma:root="true" ma:fieldsID="ba3489c37db1125881b0d757194b64c6" ns3:_="" ns4:_="">
    <xsd:import namespace="7c7359bb-ce93-40eb-be17-6c30e1f6b6cb"/>
    <xsd:import namespace="1bb5af8d-0674-45b5-bb3a-631f28392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359bb-ce93-40eb-be17-6c30e1f6b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5af8d-0674-45b5-bb3a-631f28392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6447B3-02B3-4E8C-96DA-0661C2740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7359bb-ce93-40eb-be17-6c30e1f6b6cb"/>
    <ds:schemaRef ds:uri="1bb5af8d-0674-45b5-bb3a-631f28392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2292E5-9DFA-4944-84F7-1CDF2A10C1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188AA2-9485-44E7-9EFD-A8ED6903389B}">
  <ds:schemaRefs>
    <ds:schemaRef ds:uri="1bb5af8d-0674-45b5-bb3a-631f2839223e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7c7359bb-ce93-40eb-be17-6c30e1f6b6cb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400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Calibri Light</vt:lpstr>
      <vt:lpstr>Office Theme</vt:lpstr>
      <vt:lpstr>SCRATCH APP ASAS</vt:lpstr>
      <vt:lpstr>Gambaran Keseluruhan Kursus</vt:lpstr>
      <vt:lpstr>1. Sediakan Latar Belakang dan Sprites:</vt:lpstr>
      <vt:lpstr>2. Kod Sprite Kucing:</vt:lpstr>
      <vt:lpstr>2. Kod Sprite Kucing(samb):</vt:lpstr>
      <vt:lpstr>3. Logik Kemenangan:</vt:lpstr>
      <vt:lpstr>4. Kod Sprite Awan (Halangan):</vt:lpstr>
      <vt:lpstr>5. Logik Game &amp; Menetapkan Semula Game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App Training for Trainers</dc:title>
  <dc:creator>PANG YEE YONG</dc:creator>
  <cp:lastModifiedBy>PANG YEE YONG</cp:lastModifiedBy>
  <cp:revision>4</cp:revision>
  <dcterms:created xsi:type="dcterms:W3CDTF">2023-08-14T07:43:27Z</dcterms:created>
  <dcterms:modified xsi:type="dcterms:W3CDTF">2023-08-20T07:55:57Z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0x010100A8D6185FA1E5C24089FD8DEF11276E37</vt:lpwstr>
  </property>
</Properties>
</file>