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68" userDrawn="1">
          <p15:clr>
            <a:srgbClr val="A4A3A4"/>
          </p15:clr>
        </p15:guide>
        <p15:guide id="2" pos="126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crawfor" initials="g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9" autoAdjust="0"/>
    <p:restoredTop sz="94660"/>
  </p:normalViewPr>
  <p:slideViewPr>
    <p:cSldViewPr snapToGrid="0">
      <p:cViewPr>
        <p:scale>
          <a:sx n="32" d="100"/>
          <a:sy n="32" d="100"/>
        </p:scale>
        <p:origin x="396" y="-1254"/>
      </p:cViewPr>
      <p:guideLst>
        <p:guide orient="horz" pos="9768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088045"/>
            <a:ext cx="34198560" cy="10823787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6329239"/>
            <a:ext cx="30175200" cy="7506121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55233"/>
            <a:ext cx="8675370" cy="263469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55233"/>
            <a:ext cx="25523190" cy="26346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750819"/>
            <a:ext cx="34701480" cy="1293240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805572"/>
            <a:ext cx="34701480" cy="680084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55240"/>
            <a:ext cx="34701480" cy="60092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621272"/>
            <a:ext cx="17020696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356340"/>
            <a:ext cx="17020696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621272"/>
            <a:ext cx="17104520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356340"/>
            <a:ext cx="17104520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476333"/>
            <a:ext cx="20368260" cy="22093767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476333"/>
            <a:ext cx="20368260" cy="22093767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55240"/>
            <a:ext cx="3470148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276166"/>
            <a:ext cx="3470148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C639-40E8-49AB-A92A-F14A8334FFA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815460"/>
            <a:ext cx="135788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54C1-C8A0-4293-B706-478CF4EB4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844062" y="246183"/>
            <a:ext cx="38545476" cy="5416062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18582" y="681121"/>
            <a:ext cx="240559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Mobile UAV Landing Pad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Colter </a:t>
            </a:r>
            <a:r>
              <a:rPr lang="en-US" sz="6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Assman</a:t>
            </a:r>
            <a:r>
              <a:rPr lang="en-US" sz="6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Julian Brackins, Samuel Carroll, Hafiza Farzami, Charles Parsons, Alex Wulff</a:t>
            </a:r>
          </a:p>
        </p:txBody>
      </p:sp>
      <p:pic>
        <p:nvPicPr>
          <p:cNvPr id="1026" name="Picture 2" descr="http://www.sdsmt.edu/uploadedImages/Content/Campus_Services/University_Relations_and_Media/Logos/PRINT/WHITE/SDSMT_LOGO_White.png?n=90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89" y="692253"/>
            <a:ext cx="3259940" cy="45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32445344" y="692253"/>
            <a:ext cx="65733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Calibri" pitchFamily="34" charset="0"/>
              </a:rPr>
              <a:t>Sponsor:</a:t>
            </a:r>
          </a:p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Rockwell Collins</a:t>
            </a:r>
          </a:p>
          <a:p>
            <a:r>
              <a:rPr lang="en-US" sz="7200" b="1" dirty="0" smtClean="0">
                <a:solidFill>
                  <a:schemeClr val="bg1"/>
                </a:solidFill>
                <a:latin typeface="Calibri" pitchFamily="34" charset="0"/>
              </a:rPr>
              <a:t>Faculty </a:t>
            </a:r>
            <a:r>
              <a:rPr lang="en-US" sz="7200" b="1" dirty="0">
                <a:solidFill>
                  <a:schemeClr val="bg1"/>
                </a:solidFill>
                <a:latin typeface="Calibri" pitchFamily="34" charset="0"/>
              </a:rPr>
              <a:t>Advisor: </a:t>
            </a:r>
            <a:r>
              <a:rPr lang="en-US" sz="7200" dirty="0">
                <a:solidFill>
                  <a:schemeClr val="bg1"/>
                </a:solidFill>
                <a:latin typeface="Calibri" pitchFamily="34" charset="0"/>
              </a:rPr>
              <a:t>Dr. Jeff McGough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844061" y="6441829"/>
            <a:ext cx="11113563" cy="8261124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Mission</a:t>
            </a:r>
          </a:p>
          <a:p>
            <a:pPr algn="ctr"/>
            <a:endParaRPr lang="en-US" sz="4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Develop a system for autonomously landing a UAV on a ground vehicle.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Potential usages include assisting search and rescue teams with collecting data in areas unsafe for human interactions, such as forest fires and radioactive zones.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275975" y="23721286"/>
            <a:ext cx="11113563" cy="6835826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ucida Console" panose="020B0609040504020204" pitchFamily="49" charset="0"/>
              </a:rPr>
              <a:t>Libraries</a:t>
            </a:r>
            <a:endParaRPr lang="en-US" sz="9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ROS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OpenCV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ar_track_alvar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Freenect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PCL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Sensor Kinect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Sophus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Openni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Stereo_slam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Eventemitter2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4061" y="15149024"/>
            <a:ext cx="11113563" cy="10231754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Craft Landing</a:t>
            </a:r>
          </a:p>
          <a:p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OpenCV</a:t>
            </a:r>
            <a:endParaRPr lang="en-US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Custom ROS Package named 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cv_tracker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Compares observed size of the landing pad with the known size to determine distance.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Tracks 3 colored circles on landing pad to determine distance and orientation.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ar_track_alvar</a:t>
            </a:r>
            <a:endParaRPr lang="en-US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Can create tags of any size and resolution.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Tracks the pose of individual AR tags.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777459" y="18765079"/>
            <a:ext cx="14689710" cy="11947450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Custom API</a:t>
            </a:r>
            <a:endParaRPr lang="en-US" sz="9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8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8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8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8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8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8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API Designed for ease of subscription for topics on custom made nodes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Assists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design complexity for UGV and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UAV.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Same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API handles both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environments for a uniform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code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design.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44061" y="25825623"/>
            <a:ext cx="11113563" cy="4886906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Path Planning</a:t>
            </a:r>
          </a:p>
          <a:p>
            <a:pPr algn="ctr"/>
            <a:endParaRPr lang="en-US" sz="6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Wavefront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Algorithm for UGV navigation.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Point cloud data for detecting nearby obstacles.</a:t>
            </a:r>
            <a:endParaRPr lang="en-US" sz="3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275975" y="6441828"/>
            <a:ext cx="11113563" cy="10308745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UAV</a:t>
            </a:r>
          </a:p>
          <a:p>
            <a:pPr algn="ctr"/>
            <a:endParaRPr lang="en-US" sz="9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9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9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Mavros</a:t>
            </a:r>
            <a:r>
              <a:rPr lang="en-US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Communication node for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ROS.</a:t>
            </a:r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Wirelessly communicates with quad copter to send waypoints for navigation.</a:t>
            </a:r>
          </a:p>
          <a:p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777459" y="6441830"/>
            <a:ext cx="14689710" cy="11925684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UGV</a:t>
            </a:r>
            <a:endParaRPr lang="en-US" sz="7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7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7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8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6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ectangle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design to house the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power supply and computational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container.  </a:t>
            </a:r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B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uilt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from 6061-T </a:t>
            </a:r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Aluminium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22”x44”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W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eight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of frame: 65 </a:t>
            </a:r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lb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168957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ated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to hold 200 lb.</a:t>
            </a:r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Steering </a:t>
            </a:r>
            <a:r>
              <a:rPr lang="en-US" sz="32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olf-cart's 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Ackerman steering system and front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suspension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275975" y="17188853"/>
            <a:ext cx="11113563" cy="6089158"/>
          </a:xfrm>
          <a:prstGeom prst="roundRect">
            <a:avLst/>
          </a:prstGeom>
          <a:solidFill>
            <a:srgbClr val="000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Sensing and Computing</a:t>
            </a:r>
            <a:endParaRPr lang="en-US" sz="4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Cameras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GPS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Landing Pad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Odroid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XU-3 Lite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Odroid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XU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Roboteq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2130 Motor Controller</a:t>
            </a: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486" y="20623637"/>
            <a:ext cx="3539164" cy="2654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" b="9578"/>
          <a:stretch/>
        </p:blipFill>
        <p:spPr>
          <a:xfrm>
            <a:off x="14010246" y="8438977"/>
            <a:ext cx="5791996" cy="369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077" y="8882488"/>
            <a:ext cx="5406887" cy="3046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10412" r="21678" b="18726"/>
          <a:stretch/>
        </p:blipFill>
        <p:spPr>
          <a:xfrm>
            <a:off x="30135354" y="8217081"/>
            <a:ext cx="7394804" cy="5017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03" y="20887759"/>
            <a:ext cx="3521803" cy="1981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604" y="20593383"/>
            <a:ext cx="9106392" cy="7036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02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2804</TotalTime>
  <Words>265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Brackins</dc:creator>
  <cp:lastModifiedBy>Julian Brackins</cp:lastModifiedBy>
  <cp:revision>207</cp:revision>
  <dcterms:created xsi:type="dcterms:W3CDTF">2014-07-21T15:38:51Z</dcterms:created>
  <dcterms:modified xsi:type="dcterms:W3CDTF">2015-04-14T16:13:18Z</dcterms:modified>
</cp:coreProperties>
</file>