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7D55-A07D-465C-945A-01E790E1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919CF-1EFB-4129-8108-CDE2FE4C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75450-E86A-4490-9A58-BD1CCA8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A992A-CC90-4644-87A3-0E03DD0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F5A46-13F6-42E5-9116-C4F3AFD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EBA2-E28A-4CAF-B137-F4DEFC98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8B6FA-09A3-405D-9124-F5F51C1C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D388E-324E-4CA5-804E-C58B7A06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F2EA8-60B3-481B-9340-59143676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96531-BC21-4C6D-B300-776250A4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61449-B9D7-43B9-91E8-F57C5EE9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530DD-4E8D-4A27-8573-E80E8E03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AB31-E1E7-4287-BE5F-93B639EE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E176-6FAE-4D07-BEC4-3073442D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A661-0BAF-45C3-A6C4-AF46A67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DB73E-016F-4F56-8B9A-1C563287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36AF4-81A3-4882-8061-BA49D53C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F417D-BAC1-401D-AA7D-EA50995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C8E41-4EBF-49CD-8CB8-ECAD9EB5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F302C-EC68-4BFC-8360-7A637047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702D-F177-469B-A709-E6433D3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92922-3E03-4485-83FA-2DACB1F9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1F28D-4F39-4448-8A11-33E86B88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01A21-376E-4F4E-8F26-A9AA6185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B5FB3-5785-4423-ADF3-15348CB2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06B5D-23E9-4715-BC9A-6F0F79A6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2492-8977-479C-B7C8-CE62179E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D59BD-F3AF-4713-BF6C-58442D83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E7F4E-E5EC-40C9-A0DD-1F5816CC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136EF-780C-47A3-A46D-3693B45F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D3CD-483F-4E32-8CD8-B20F4DD3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846-FADD-4E17-AD30-E7E408EF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EC164-424D-4BAB-9282-9C7D28C9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80B38-E6B9-4EC6-A910-D9D1A14D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33A96-3854-4C09-B8FD-8A2C4B2DB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C6E7F-49E8-4B8F-A5ED-77CEA4614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4F2D4-BBB7-46C0-AC34-6116AE3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847E1-6CC4-483B-9092-447D814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8D265-1072-4CBA-B0B4-D6ED6BB7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A383-9B01-476E-A398-758873B3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9DB2C-7F40-474B-8933-3CA94948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AC89C-141B-4C0A-AD5E-9F092B89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7FC92-DE06-4F48-A4A6-5CD15B37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C59C3-2C4C-4E72-9C3D-06556055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A6CD19-B75D-4C10-A0CC-9853C816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11E1E-ACA2-478B-B42B-E6CFDF87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D0726-015A-4556-B66A-BDCFF91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FD5E6-9A48-469A-9A72-6E748345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5B8CF-66D6-4418-94CA-AA3A42D9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CB789-7038-4720-829B-6B64853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78055-8169-4913-8E0F-1EBC97F6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4099C-F10C-4A59-A1FE-EF598F5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2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9B456-BF2C-4456-B6B3-A065A34B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FD1AD5-3FCB-4EB5-9789-B95DEE5C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8224F-8EF0-45D4-AF1E-D22D9E26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42B23-E9A2-4FCE-8226-6430FBDC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0155C-E3CD-4F86-927D-687618C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D77A2-A419-4A82-B18C-22944B7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32349-0212-4910-B7E2-4F903F60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CE734-D814-4D2C-AC34-317B2BD9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963BC-A357-48C0-A339-9135FB7BC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1276-7BE9-4B6C-8EB7-CA1E4154ED98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F98FB-5CA1-4BCB-BF98-3D7594FC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F5FE5-D638-423B-838A-62F8BA35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8DF39D-CFD1-4CBF-AF6B-38E38BAD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1BC85A-73D9-4C25-9803-25D9B3B4377B}"/>
              </a:ext>
            </a:extLst>
          </p:cNvPr>
          <p:cNvSpPr txBox="1"/>
          <p:nvPr/>
        </p:nvSpPr>
        <p:spPr>
          <a:xfrm>
            <a:off x="900546" y="1759528"/>
            <a:ext cx="5340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chapter 2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C97DA4-840D-4F42-B7C6-3C83D286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21" y="2738456"/>
            <a:ext cx="9814769" cy="29973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B2D807-BE5D-4AF7-A4CD-D34D1BA69B52}"/>
              </a:ext>
            </a:extLst>
          </p:cNvPr>
          <p:cNvSpPr txBox="1"/>
          <p:nvPr/>
        </p:nvSpPr>
        <p:spPr>
          <a:xfrm>
            <a:off x="364836" y="327891"/>
            <a:ext cx="7595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assumptions using the bootstrap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88A9E9-0534-463A-B809-98DA77742FA6}"/>
              </a:ext>
            </a:extLst>
          </p:cNvPr>
          <p:cNvSpPr txBox="1"/>
          <p:nvPr/>
        </p:nvSpPr>
        <p:spPr>
          <a:xfrm>
            <a:off x="412546" y="1122220"/>
            <a:ext cx="374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form 70 to 71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6DD2D5-E611-431D-9ACD-86DF3CF4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0" y="2253672"/>
            <a:ext cx="10420640" cy="30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6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2EA385-2821-4EB5-AE30-A54299F2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8" y="1497441"/>
            <a:ext cx="8774544" cy="54244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7B4B86-725D-43AB-921C-5B9B718125D7}"/>
              </a:ext>
            </a:extLst>
          </p:cNvPr>
          <p:cNvSpPr txBox="1"/>
          <p:nvPr/>
        </p:nvSpPr>
        <p:spPr>
          <a:xfrm>
            <a:off x="364836" y="327891"/>
            <a:ext cx="6050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Age at First Transplant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408E9C-9420-4862-97FC-1ED83FFBF8F8}"/>
              </a:ext>
            </a:extLst>
          </p:cNvPr>
          <p:cNvSpPr txBox="1"/>
          <p:nvPr/>
        </p:nvSpPr>
        <p:spPr>
          <a:xfrm>
            <a:off x="364836" y="974221"/>
            <a:ext cx="374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form 78 to 81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1D938F-EEED-47C6-97B2-795EF648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6" y="2362696"/>
            <a:ext cx="9924743" cy="30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92146A-FA61-4A3F-B766-104ADA53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98" y="2250934"/>
            <a:ext cx="9810876" cy="29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82A8DB-9155-4CF7-ADAE-428E573D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458" y="1194677"/>
            <a:ext cx="8247084" cy="47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4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峰</dc:creator>
  <cp:lastModifiedBy>王 峰</cp:lastModifiedBy>
  <cp:revision>5</cp:revision>
  <dcterms:created xsi:type="dcterms:W3CDTF">2021-07-10T14:49:02Z</dcterms:created>
  <dcterms:modified xsi:type="dcterms:W3CDTF">2021-07-14T02:58:25Z</dcterms:modified>
</cp:coreProperties>
</file>