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1C29-B778-45AE-881F-5D2FF248083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892-5F94-4653-8876-BAD6AF35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1C29-B778-45AE-881F-5D2FF248083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892-5F94-4653-8876-BAD6AF35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5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1C29-B778-45AE-881F-5D2FF248083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892-5F94-4653-8876-BAD6AF35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8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1C29-B778-45AE-881F-5D2FF248083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892-5F94-4653-8876-BAD6AF35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8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1C29-B778-45AE-881F-5D2FF248083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892-5F94-4653-8876-BAD6AF35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1C29-B778-45AE-881F-5D2FF248083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892-5F94-4653-8876-BAD6AF35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3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1C29-B778-45AE-881F-5D2FF248083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892-5F94-4653-8876-BAD6AF35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0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1C29-B778-45AE-881F-5D2FF248083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892-5F94-4653-8876-BAD6AF35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1C29-B778-45AE-881F-5D2FF248083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892-5F94-4653-8876-BAD6AF35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5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1C29-B778-45AE-881F-5D2FF248083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892-5F94-4653-8876-BAD6AF35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2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1C29-B778-45AE-881F-5D2FF248083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892-5F94-4653-8876-BAD6AF35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8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1C29-B778-45AE-881F-5D2FF248083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ED892-5F94-4653-8876-BAD6AF35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0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7" y="794970"/>
            <a:ext cx="774490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6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7" y="794970"/>
            <a:ext cx="774490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3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7" y="794970"/>
            <a:ext cx="774490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</cp:revision>
  <dcterms:created xsi:type="dcterms:W3CDTF">2021-07-19T03:01:46Z</dcterms:created>
  <dcterms:modified xsi:type="dcterms:W3CDTF">2021-07-19T03:02:42Z</dcterms:modified>
</cp:coreProperties>
</file>