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0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7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7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3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8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6DEA-0350-4342-AFF4-232B3B7CBAB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C1CA-6490-4D38-BEB3-A08BFDBF6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8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6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7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2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5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0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5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</cp:revision>
  <dcterms:created xsi:type="dcterms:W3CDTF">2021-07-11T10:07:42Z</dcterms:created>
  <dcterms:modified xsi:type="dcterms:W3CDTF">2021-07-11T10:10:00Z</dcterms:modified>
</cp:coreProperties>
</file>