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6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3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9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7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9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0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F577A-117E-4C50-ACD8-9D1ACDF7DDF8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ADD4-7213-4F44-9CCE-97582BD1B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68275"/>
            <a:ext cx="11328888" cy="67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68275"/>
            <a:ext cx="11220450" cy="64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8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57" y="1152809"/>
            <a:ext cx="4514286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5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05508"/>
            <a:ext cx="11049000" cy="67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71" y="563724"/>
            <a:ext cx="4514286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33594"/>
            <a:ext cx="11363325" cy="67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3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57" y="1152809"/>
            <a:ext cx="4514286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6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31" y="351811"/>
            <a:ext cx="5302212" cy="535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2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7" y="15875"/>
            <a:ext cx="11249025" cy="71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87" y="919447"/>
            <a:ext cx="4514286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5875"/>
            <a:ext cx="11458575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9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57" y="1152809"/>
            <a:ext cx="4514286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4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525"/>
            <a:ext cx="14523409" cy="74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127.0.0.1:40651/graphics/60df986a-0355-4caa-a76f-2241132efad3.png"/>
          <p:cNvSpPr>
            <a:spLocks noChangeAspect="1" noChangeArrowheads="1"/>
          </p:cNvSpPr>
          <p:nvPr/>
        </p:nvSpPr>
        <p:spPr bwMode="auto">
          <a:xfrm>
            <a:off x="215900" y="15875"/>
            <a:ext cx="4751754" cy="47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8" y="168274"/>
            <a:ext cx="11239500" cy="678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8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宽屏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CETC</dc:creator>
  <cp:lastModifiedBy>CETC</cp:lastModifiedBy>
  <cp:revision>5</cp:revision>
  <dcterms:created xsi:type="dcterms:W3CDTF">2021-07-14T01:48:46Z</dcterms:created>
  <dcterms:modified xsi:type="dcterms:W3CDTF">2021-07-14T03:11:34Z</dcterms:modified>
</cp:coreProperties>
</file>