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0EAD6-576B-467A-AB1E-4339E5220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56C10-B743-4D57-97F7-B3BDD05C9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88DB2-FA56-46BE-A468-55D8D680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ECA1C-49D1-4CDB-B41B-C3813B10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E1D8C-BDE0-4E6B-B6A8-44BDB501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85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1689E-F1EB-4487-B6C8-876A890E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738828-91B8-48DE-B54E-B9788432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5440F6-A126-4431-8E49-9C6DD950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227A8-8244-4E29-87FA-0D87C687A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F2B79E-B6A9-4A4A-9B84-7ECE2C86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6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E852ED-1385-4E6B-9428-02BABAD1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E4D13B-9D91-4129-A3F6-1E270E91C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84027-CF52-478A-AE17-FE54CD9B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F9914-39D7-40A1-8A7E-160BEA9F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A6CCB-DBCB-4E95-B641-9273877D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5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D83E6-359D-4763-9A58-8B36CEAB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6C937-85C9-44A8-B200-563AA4B0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DBE74-56BC-4D67-8513-6516C9C0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3632D-A30F-4257-9E2F-2D78181A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DAFD7-00A9-49FC-A601-B7356E96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2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80928-575A-4043-B99A-54D50E9E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52A3B-AC67-4F42-895A-00FB408F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98A18-A8CB-4933-B8ED-3E9DF625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77FD9-8E83-4AFA-BBE1-A0868B73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18B2-70DD-4373-9AC2-0BD511F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18418-F4D0-4D2E-99AA-6931B859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9E815-4CC7-4B5F-A733-48642FBA2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33835-8747-4CE6-BA1E-FE7F6637C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7ACA4-5B73-4B96-B55F-08A9138D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43107-5A95-4ADE-BC70-C9239FEA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E8D0F-F59B-4E69-B672-08E6B56A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99AAD-CDCF-4086-8AA7-925EBB603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31D58-4B37-4ADF-B639-05E9EF49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46A7EE-CCAC-4848-96E2-4511C6CB1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7D3341-1F9E-433D-BE4D-C22C8B43E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351B0-81B7-46CB-8B38-F20EC87C2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80C1A2-BF51-4709-AA81-58580B86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2268E2-F54B-4843-A9B5-2A320C58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BA07E-DF44-4750-A54D-4CADF48A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54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798ED-83A4-4BE9-8FD6-BEAFD717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6819B6-F1F4-4B16-B39E-6480A653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CCB60B-EAE6-4F83-87DD-66978C47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46156C-0499-4EB6-8263-19188A7E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4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AE2CA3-6870-43E0-89A4-283D2E4E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0A457-78FC-46A1-BE31-7A67FC83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2D3D25-1955-4257-8E14-E8DE3C5A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B7DC1-4362-4A0C-8B26-FE61435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60D1F-35FF-49E4-9996-52CDC333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D6043A-FC64-452E-B828-2A7F0FBCC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59A33-0A4A-4456-9691-99C624F7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8043E6-7EBE-413C-BC31-8EAF97D5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F1ABD1-3ECD-4FEA-B6B0-4D64DB5B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2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8176F-EAD1-47E3-96F8-221AA14B1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199DF4-B36B-44D0-A88B-ED49F534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AFCC-063E-4511-BB7A-8B20EE94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FB577-E03B-4464-BADC-0901078F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98A6F-485C-40A5-A4CC-2F864C8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D1D210-862B-47A0-9CA8-D61989FA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4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FF4A7-707D-400C-960B-0D82B4AD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4195E-1C56-431F-9BD5-0A2A383F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79E380-A0F3-45FC-84D9-FFEFC45AC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A879-0E11-46F1-A906-2E7E806850A6}" type="datetimeFigureOut">
              <a:rPr lang="zh-CN" altLang="en-US" smtClean="0"/>
              <a:t>2021/7/23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0586A-EB7C-4412-8B3C-156E08128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F877A-A3FE-408F-BF63-E5BB67C11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C7301-869B-4B5E-A493-4F1FAAF1C1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2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4C745A-AB03-4E98-A00F-20A44EF6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19"/>
            <a:ext cx="12192000" cy="63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2C46787D-FC92-4F37-A818-E5EC20EB8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52720"/>
            <a:ext cx="3228680" cy="322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4C6CE3-9E0B-47CE-A7D2-20CE3CDE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371421"/>
            <a:ext cx="659949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5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18D34-EEB0-4420-8D8D-F19C0B94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325"/>
            <a:ext cx="121920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6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F3ECD-543C-468E-8926-11B3E7833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371421"/>
            <a:ext cx="659949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2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DC79E9-E8A3-4A7F-B6E5-98F4DF7C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012"/>
            <a:ext cx="12192000" cy="544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6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7EB6EC21-8262-4BE5-8A08-E328E159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748" y="198748"/>
            <a:ext cx="7802252" cy="7802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F6ED38-E0F9-4E12-AE2C-2F6209C7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254" y="1371421"/>
            <a:ext cx="6599492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xueguang</dc:creator>
  <cp:lastModifiedBy>li xueguang</cp:lastModifiedBy>
  <cp:revision>3</cp:revision>
  <dcterms:created xsi:type="dcterms:W3CDTF">2021-07-23T06:19:49Z</dcterms:created>
  <dcterms:modified xsi:type="dcterms:W3CDTF">2021-07-23T06:40:45Z</dcterms:modified>
</cp:coreProperties>
</file>